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4"/>
  </p:sldMasterIdLst>
  <p:notesMasterIdLst>
    <p:notesMasterId r:id="rId26"/>
  </p:notesMasterIdLst>
  <p:handoutMasterIdLst>
    <p:handoutMasterId r:id="rId27"/>
  </p:handoutMasterIdLst>
  <p:sldIdLst>
    <p:sldId id="257" r:id="rId25"/>
  </p:sldIdLst>
  <p:sldSz cx="12192000" cy="6858000"/>
  <p:notesSz cx="6858000" cy="9144000"/>
  <p:embeddedFontLst>
    <p:embeddedFont>
      <p:font typeface="Ericsson Hilda" panose="00000500000000000000" pitchFamily="2" charset="0"/>
      <p:regular r:id="rId28"/>
      <p:bold r:id="rId29"/>
    </p:embeddedFont>
    <p:embeddedFont>
      <p:font typeface="Ericsson Hilda Light" panose="00000400000000000000" pitchFamily="2" charset="0"/>
      <p:regular r:id="rId30"/>
    </p:embeddedFont>
    <p:embeddedFont>
      <p:font typeface="Ericsson Technical Icons" panose="000005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7E7F-8C60-4329-A92F-90B53290F97D}" v="8" dt="2020-02-12T13:58:5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font" Target="fonts/font7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37BB4C1-D239-4313-A244-31E2CE099F3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F763924B-C0BA-4EC2-8AA2-27B07A84483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A26E9797-FB90-4508-9D27-170CA48DCF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6C5E2146-EB18-4B80-949F-52B29663BC1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F51E78C8-2998-4E82-A893-6CE457968A2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7AF0B3ED-613A-4206-BA9A-2521983BD2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7A2B80BC-D2AF-4AC5-8F67-7604DA32F19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CA133700-2CCD-4C73-A9B2-44966DA318D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A0FF7323-F59A-4E09-8983-C06D344367E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382967F0-ABBF-4439-B536-5086672995F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06A37FD0-0E17-4953-9F04-20E11EF8E24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E213D3FB-AAC7-4832-BFA2-ECD8FDF8A9C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D385D9C2-1347-4EEB-BC7B-CD43DAEC128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84AC723C-AD2A-4755-B82F-1E953B6A3F9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81D91AD-D147-43C0-A3C2-1B6823F56FF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BCD2AA1B-8706-47D1-AE93-BFCFEEEB636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3892E54-EA25-4CDF-A66E-C71671ECB9E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7F1CA8CD-8E72-4070-A65E-919CE725222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343EFDEB-BBA1-4025-8BE3-704C896A3C0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A9FF26F5-F456-45BE-AF52-54622AF5897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4EC89E5A-515B-4382-BFC1-0863297A90F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119C3B77-F5D9-4B14-ADDE-4F021AF6ED8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028C046A-D12C-47E6-BE0F-AF186212AC6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44A64496-45D0-47A2-B80C-61CE47877FC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52BFAA5-FC97-4ACF-B08C-AB28BECAD18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E9326BBB-EFF2-4B95-A3E1-CDF2A1E59E6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C49A7DEE-D148-4302-9837-A8CE6941EA2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B8D8DC0-2575-4B56-B561-F7BCBA5923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7AFB11FD-D074-40E5-89D8-B702A6B14F2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8E3382ED-0CB5-4718-A9D4-0BD055C33D6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8F1E64E8-24DF-4DFD-9061-0D137039801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D818A53A-2028-435C-8774-BA3162E02B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89E878C7-96E6-4FC9-A1BA-24ED05CD23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0215D248-D632-4BC4-910E-406A8FEF0F0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E5C13558-0BEE-4B17-B834-97906421092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137909E7-D2C3-488D-889E-718BE63F30D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F9A828B1-FEC5-4ADC-B9C3-0B84AA206C3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0D107BDA-F6CD-4FE5-8C68-FEB85AB1363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8CBA4D9F-86E3-4B5C-B233-06DE8F1557C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6DCCFE4F-6124-4E3B-86E5-77C07DDDD82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C33B46FF-8FE8-4B63-B0DB-C09F6B686D4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750af896-a2e5-4465-9250-2c90889ee16a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E5AA78-E35C-4FD1-B921-2486980E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96C2AC-7C7A-40A2-A02E-6CD945F4BE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35790"/>
            <a:ext cx="7506180" cy="4770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v-SE" dirty="0"/>
              <a:t> A network performance test tool that emulates a video coder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Fixed rate or...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Rate adaptive :  Adjusts bitrate to available network bandwith,    working range 10kbps-500Mbps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I frames and variable frame sizes can be modeled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Measures : RTT, estimated queue delay, throughput, packet loss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sv-SE" dirty="0"/>
              <a:t> Based on IETF standard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Congestion control (RFC8298)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Algorithm implemented in </a:t>
            </a:r>
            <a:br>
              <a:rPr lang="sv-SE" dirty="0"/>
            </a:br>
            <a:r>
              <a:rPr lang="sv-SE" dirty="0"/>
              <a:t>RC-Car prototype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0A753-B62B-4196-B752-942FA0C2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05" y="1138063"/>
            <a:ext cx="4122689" cy="3092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A691A2-9B41-4B0B-83A3-2E991386D4A1}"/>
              </a:ext>
            </a:extLst>
          </p:cNvPr>
          <p:cNvGrpSpPr/>
          <p:nvPr/>
        </p:nvGrpSpPr>
        <p:grpSpPr>
          <a:xfrm>
            <a:off x="4873831" y="4619569"/>
            <a:ext cx="7080874" cy="2092064"/>
            <a:chOff x="2777231" y="3851262"/>
            <a:chExt cx="7895123" cy="26830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732-D436-479F-A399-5DFA73BB92F1}"/>
                </a:ext>
              </a:extLst>
            </p:cNvPr>
            <p:cNvSpPr/>
            <p:nvPr/>
          </p:nvSpPr>
          <p:spPr bwMode="auto">
            <a:xfrm>
              <a:off x="2777231" y="3869812"/>
              <a:ext cx="3350618" cy="2664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D0326-E9B4-4057-95C2-00796F912D6E}"/>
                </a:ext>
              </a:extLst>
            </p:cNvPr>
            <p:cNvSpPr/>
            <p:nvPr/>
          </p:nvSpPr>
          <p:spPr bwMode="auto">
            <a:xfrm>
              <a:off x="4822702" y="4325721"/>
              <a:ext cx="990112" cy="20193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Cong.</a:t>
              </a:r>
              <a:br>
                <a:rPr lang="en-US" sz="1800" dirty="0"/>
              </a:br>
              <a:r>
                <a:rPr lang="en-US" sz="1800" dirty="0"/>
                <a:t>control</a:t>
              </a:r>
              <a:br>
                <a:rPr lang="en-US" sz="1800" dirty="0"/>
              </a:br>
              <a:endParaRPr lang="en-US" sz="18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Send.</a:t>
              </a:r>
              <a:br>
                <a:rPr lang="en-US" sz="1800" dirty="0"/>
              </a:br>
              <a:r>
                <a:rPr lang="en-US" sz="1800" dirty="0"/>
                <a:t> side</a:t>
              </a:r>
              <a:endParaRPr lang="sv-SE" sz="1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075B6-6975-4F07-859D-BE2F9E3F975D}"/>
                </a:ext>
              </a:extLst>
            </p:cNvPr>
            <p:cNvSpPr txBox="1"/>
            <p:nvPr/>
          </p:nvSpPr>
          <p:spPr>
            <a:xfrm>
              <a:off x="2777231" y="3907064"/>
              <a:ext cx="1730436" cy="51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sv-SE" dirty="0"/>
                <a:t>Sender PC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20FF17-5495-4F39-B678-2121A68881AA}"/>
                </a:ext>
              </a:extLst>
            </p:cNvPr>
            <p:cNvSpPr/>
            <p:nvPr/>
          </p:nvSpPr>
          <p:spPr bwMode="auto">
            <a:xfrm>
              <a:off x="8666891" y="3860537"/>
              <a:ext cx="2005463" cy="2664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7496FF-44E5-4EBA-B69F-E5BBBF90A1BC}"/>
                </a:ext>
              </a:extLst>
            </p:cNvPr>
            <p:cNvSpPr txBox="1"/>
            <p:nvPr/>
          </p:nvSpPr>
          <p:spPr>
            <a:xfrm>
              <a:off x="8693133" y="3851262"/>
              <a:ext cx="1824585" cy="51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sv-SE" dirty="0"/>
                <a:t>Receiver PC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8BD72E-F3BD-4182-A903-8992E0A0BAA0}"/>
                </a:ext>
              </a:extLst>
            </p:cNvPr>
            <p:cNvSpPr/>
            <p:nvPr/>
          </p:nvSpPr>
          <p:spPr bwMode="auto">
            <a:xfrm>
              <a:off x="8772203" y="4325722"/>
              <a:ext cx="990110" cy="20499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Cong.</a:t>
              </a:r>
              <a:br>
                <a:rPr lang="en-US" sz="1800" dirty="0"/>
              </a:br>
              <a:r>
                <a:rPr lang="en-US" sz="1800" dirty="0"/>
                <a:t>control</a:t>
              </a:r>
              <a:br>
                <a:rPr lang="en-US" sz="1800" dirty="0"/>
              </a:br>
              <a:endParaRPr lang="en-US" sz="12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/>
                <a:t>Recv</a:t>
              </a:r>
              <a:r>
                <a:rPr lang="en-US" sz="1800" dirty="0"/>
                <a:t>.</a:t>
              </a:r>
              <a:br>
                <a:rPr lang="en-US" sz="1800" dirty="0"/>
              </a:br>
              <a:r>
                <a:rPr lang="en-US" sz="1800" dirty="0"/>
                <a:t>side</a:t>
              </a:r>
              <a:endParaRPr lang="sv-SE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E2D6EC-7C21-4A14-966C-5B420E9A33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7849" y="5139190"/>
              <a:ext cx="2539042" cy="92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881B82-DC96-45DA-9455-47E3524E6A5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27849" y="5274205"/>
              <a:ext cx="25390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7990FF-3630-44EB-BB56-DC4D8FA0CF4D}"/>
                </a:ext>
              </a:extLst>
            </p:cNvPr>
            <p:cNvSpPr txBox="1"/>
            <p:nvPr/>
          </p:nvSpPr>
          <p:spPr>
            <a:xfrm>
              <a:off x="6728540" y="4665024"/>
              <a:ext cx="1230402" cy="513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sv-SE" dirty="0"/>
                <a:t>Network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171D37-C83C-4AB0-B6C0-A5058B7F2D2E}"/>
                </a:ext>
              </a:extLst>
            </p:cNvPr>
            <p:cNvSpPr/>
            <p:nvPr/>
          </p:nvSpPr>
          <p:spPr bwMode="auto">
            <a:xfrm>
              <a:off x="2947797" y="4744536"/>
              <a:ext cx="1499562" cy="7816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v-SE" sz="1800" dirty="0" err="1"/>
                <a:t>Fake</a:t>
              </a:r>
              <a:r>
                <a:rPr lang="sv-SE" sz="1800" dirty="0"/>
                <a:t> video </a:t>
              </a:r>
              <a:br>
                <a:rPr lang="sv-SE" sz="1800" dirty="0"/>
              </a:br>
              <a:r>
                <a:rPr lang="sv-SE" sz="1800" dirty="0" err="1"/>
                <a:t>encoder</a:t>
              </a:r>
              <a:endParaRPr kumimoji="0" 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9A49E6-972D-4029-BCA1-EBED664A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47359" y="5139190"/>
              <a:ext cx="3753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0ABEFF-A3CA-461A-86FB-5B2B937CE56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7359" y="5274205"/>
              <a:ext cx="3753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424642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2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hideIfNoUserInteractionRequired":false,"distinct":true,"required":true,"autoSelectFirstOption":false,"dataSource":"Confidentiality","displayColumn":"confidentiality","type":"dropDown","name":"ConfidentialityClass","label":"Confidentiality Class","helpTexts":{"prefix":"","postfix":""},"spacing":{},"fullyQualifiedName":"ConfidentialityClass"},{"hideIfNoUserInteractionRequired":false,"distinct":true,"required":false,"autoSelectFirstOption":false,"dataSource":"External Confidentiality label","displayColumn":"externalConfidentiality"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column":"documentType","required":false,"placeholder":"","autoSelectFirstOption":false,"dataSource":"PowerPoint Document Type"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hideIfNoUserInteractionRequired":false,"distinct":true,"required":false,"autoSelectFirstOption":false,"dataSource":"Language code","displayColumn":"showName","defaultValue":"1","type":"dropDown","name":"LanguageCode","label":"Language Code","helpTexts":{"prefix":"","postfix":"The language code will be appended to the Document No."},"spacing":{},"fullyQualifiedName":"LanguageCode"},{"column":"revision","required":false,"placeholder":"","autoSelectFirstOption":false,"dataSource":"Revision"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hideIfNoUserInteractionRequired":false,"distinct":true,"required":true,"autoSelectFirstOption":false,"dataSource":"PPT FooterVisibility","displayColumn":"templateType","defaultValue":"1","type":"dropDown","name":"TemplateType","label":"Is this a document or presentation?","helpTexts":{"prefix":"","postfix":""},"spacing":{},"fullyQualifiedName":"TemplateType"},{"hideIfNoUserInteractionRequired":false,"distinct":true,"required":false,"autoSelectFirstOption":true,"dataSource":"PPT FooterVisibility","displayColumn":"docTitle_label"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hideIfNoUserInteractionRequired":false,"distinct":true,"required":false,"autoSelectFirstOption":true,"dataSource":"PPT FooterVisibility","displayColumn":"totalPageNo_text"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z4aSwb2Y68PmvnRNHO+DiTD0XQ6QNGPG+oGJ0/zNvRw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5wlu7ZdPxHQj1W0w+yTNSg=="},{"name":"DocTitle","value":"5wlu7ZdPxHQj1W0w+yTNSg=="},{"name":"TotalPageNo","value":"5wlu7ZdPxHQj1W0w+yTNSg=="},{"name":"Prepared","value":"qnh7Hn/L98fK8NfcMwbk8nX0dKRVbrM/eDuMq8Bnh4k="}]}]]></TemplafyFormConfiguration>
</file>

<file path=customXml/item20.xml><?xml version="1.0" encoding="utf-8"?>
<TemplafyTemplateConfiguration><![CDATA[{"elementsMetadata":[{"type":"shape","id":"750af896-a2e5-4465-9250-2c90889ee16a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7171128435492741","enableDocumentContentUpdater":true,"version":"1.9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927A6FBF0FCC40B61A598419ED8CFD" ma:contentTypeVersion="2" ma:contentTypeDescription="Create a new document." ma:contentTypeScope="" ma:versionID="e0c171542d8efb1982f11818c72d683d">
  <xsd:schema xmlns:xsd="http://www.w3.org/2001/XMLSchema" xmlns:xs="http://www.w3.org/2001/XMLSchema" xmlns:p="http://schemas.microsoft.com/office/2006/metadata/properties" xmlns:ns2="556b1d9e-f66e-40aa-9e30-b82c9c70e29f" targetNamespace="http://schemas.microsoft.com/office/2006/metadata/properties" ma:root="true" ma:fieldsID="6b378259680a7caebb6ff4a65366fa2c" ns2:_="">
    <xsd:import namespace="556b1d9e-f66e-40aa-9e30-b82c9c70e2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b1d9e-f66e-40aa-9e30-b82c9c70e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171128435492740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B9AEDDE3-EA02-4A8F-B8F8-0606A0AA45FC}">
  <ds:schemaRefs/>
</ds:datastoreItem>
</file>

<file path=customXml/itemProps10.xml><?xml version="1.0" encoding="utf-8"?>
<ds:datastoreItem xmlns:ds="http://schemas.openxmlformats.org/officeDocument/2006/customXml" ds:itemID="{988B3091-C46F-4FFE-88B4-B31B27613CCF}">
  <ds:schemaRefs/>
</ds:datastoreItem>
</file>

<file path=customXml/itemProps11.xml><?xml version="1.0" encoding="utf-8"?>
<ds:datastoreItem xmlns:ds="http://schemas.openxmlformats.org/officeDocument/2006/customXml" ds:itemID="{72516535-7702-46AF-9B1F-8623A67A824E}">
  <ds:schemaRefs/>
</ds:datastoreItem>
</file>

<file path=customXml/itemProps12.xml><?xml version="1.0" encoding="utf-8"?>
<ds:datastoreItem xmlns:ds="http://schemas.openxmlformats.org/officeDocument/2006/customXml" ds:itemID="{D72A95EB-8536-47FD-944A-8DD76726FC96}">
  <ds:schemaRefs/>
</ds:datastoreItem>
</file>

<file path=customXml/itemProps13.xml><?xml version="1.0" encoding="utf-8"?>
<ds:datastoreItem xmlns:ds="http://schemas.openxmlformats.org/officeDocument/2006/customXml" ds:itemID="{683FEB75-8CFA-449C-A6B1-B1E4A86A58A1}">
  <ds:schemaRefs/>
</ds:datastoreItem>
</file>

<file path=customXml/itemProps14.xml><?xml version="1.0" encoding="utf-8"?>
<ds:datastoreItem xmlns:ds="http://schemas.openxmlformats.org/officeDocument/2006/customXml" ds:itemID="{58CC0B31-82B9-497A-9A2E-F3F72D0BBDAD}">
  <ds:schemaRefs/>
</ds:datastoreItem>
</file>

<file path=customXml/itemProps15.xml><?xml version="1.0" encoding="utf-8"?>
<ds:datastoreItem xmlns:ds="http://schemas.openxmlformats.org/officeDocument/2006/customXml" ds:itemID="{56F2EE69-0CCA-4F48-BE22-EC4A886C57A7}">
  <ds:schemaRefs>
    <ds:schemaRef ds:uri="http://purl.org/dc/terms/"/>
    <ds:schemaRef ds:uri="92e1255f-bb7b-4dc9-b051-584cc104eb4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6550eff-0fc9-443f-8e77-72cbcf778382"/>
    <ds:schemaRef ds:uri="http://www.w3.org/XML/1998/namespace"/>
    <ds:schemaRef ds:uri="http://purl.org/dc/dcmitype/"/>
  </ds:schemaRefs>
</ds:datastoreItem>
</file>

<file path=customXml/itemProps1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7.xml><?xml version="1.0" encoding="utf-8"?>
<ds:datastoreItem xmlns:ds="http://schemas.openxmlformats.org/officeDocument/2006/customXml" ds:itemID="{03AF3FDC-ACD1-46F3-A43E-782322DF9816}">
  <ds:schemaRefs/>
</ds:datastoreItem>
</file>

<file path=customXml/itemProps18.xml><?xml version="1.0" encoding="utf-8"?>
<ds:datastoreItem xmlns:ds="http://schemas.openxmlformats.org/officeDocument/2006/customXml" ds:itemID="{C99E78A0-C9D4-446F-B674-4DD3E2B46C5D}">
  <ds:schemaRefs/>
</ds:datastoreItem>
</file>

<file path=customXml/itemProps19.xml><?xml version="1.0" encoding="utf-8"?>
<ds:datastoreItem xmlns:ds="http://schemas.openxmlformats.org/officeDocument/2006/customXml" ds:itemID="{C750C5DC-043F-4BD3-940C-EB6F7625E286}">
  <ds:schemaRefs/>
</ds:datastoreItem>
</file>

<file path=customXml/itemProps2.xml><?xml version="1.0" encoding="utf-8"?>
<ds:datastoreItem xmlns:ds="http://schemas.openxmlformats.org/officeDocument/2006/customXml" ds:itemID="{D92C3DF5-A179-4E2D-BD20-07044B39171F}">
  <ds:schemaRefs/>
</ds:datastoreItem>
</file>

<file path=customXml/itemProps20.xml><?xml version="1.0" encoding="utf-8"?>
<ds:datastoreItem xmlns:ds="http://schemas.openxmlformats.org/officeDocument/2006/customXml" ds:itemID="{07958A4E-FAB1-42E4-B6B5-29B01F63F87B}">
  <ds:schemaRefs/>
</ds:datastoreItem>
</file>

<file path=customXml/itemProps21.xml><?xml version="1.0" encoding="utf-8"?>
<ds:datastoreItem xmlns:ds="http://schemas.openxmlformats.org/officeDocument/2006/customXml" ds:itemID="{AB2F4486-6448-49E3-8249-BB9C7492711D}">
  <ds:schemaRefs/>
</ds:datastoreItem>
</file>

<file path=customXml/itemProps22.xml><?xml version="1.0" encoding="utf-8"?>
<ds:datastoreItem xmlns:ds="http://schemas.openxmlformats.org/officeDocument/2006/customXml" ds:itemID="{EB9F6966-B10B-4B12-8937-9B3AF3914F72}">
  <ds:schemaRefs/>
</ds:datastoreItem>
</file>

<file path=customXml/itemProps23.xml><?xml version="1.0" encoding="utf-8"?>
<ds:datastoreItem xmlns:ds="http://schemas.openxmlformats.org/officeDocument/2006/customXml" ds:itemID="{D6D76F00-E2BC-41F3-BBE4-EE0B7739D844}">
  <ds:schemaRefs/>
</ds:datastoreItem>
</file>

<file path=customXml/itemProps3.xml><?xml version="1.0" encoding="utf-8"?>
<ds:datastoreItem xmlns:ds="http://schemas.openxmlformats.org/officeDocument/2006/customXml" ds:itemID="{1CE36EA9-2186-4EB1-871A-8AE59C2A13BB}">
  <ds:schemaRefs/>
</ds:datastoreItem>
</file>

<file path=customXml/itemProps4.xml><?xml version="1.0" encoding="utf-8"?>
<ds:datastoreItem xmlns:ds="http://schemas.openxmlformats.org/officeDocument/2006/customXml" ds:itemID="{822D38AD-8010-4CD3-BD6B-117CB8DF70A4}">
  <ds:schemaRefs/>
</ds:datastoreItem>
</file>

<file path=customXml/itemProps5.xml><?xml version="1.0" encoding="utf-8"?>
<ds:datastoreItem xmlns:ds="http://schemas.openxmlformats.org/officeDocument/2006/customXml" ds:itemID="{E9519A74-C460-444B-99DB-217AB75F1046}"/>
</file>

<file path=customXml/itemProps6.xml><?xml version="1.0" encoding="utf-8"?>
<ds:datastoreItem xmlns:ds="http://schemas.openxmlformats.org/officeDocument/2006/customXml" ds:itemID="{847502A6-7CBE-43AF-BDF6-4D4423521D8C}">
  <ds:schemaRefs/>
</ds:datastoreItem>
</file>

<file path=customXml/itemProps7.xml><?xml version="1.0" encoding="utf-8"?>
<ds:datastoreItem xmlns:ds="http://schemas.openxmlformats.org/officeDocument/2006/customXml" ds:itemID="{32BA7684-6BE4-4F73-B22E-30934AB379B8}">
  <ds:schemaRefs/>
</ds:datastoreItem>
</file>

<file path=customXml/itemProps8.xml><?xml version="1.0" encoding="utf-8"?>
<ds:datastoreItem xmlns:ds="http://schemas.openxmlformats.org/officeDocument/2006/customXml" ds:itemID="{C09F197C-6A49-47D0-B877-F88807989676}">
  <ds:schemaRefs/>
</ds:datastoreItem>
</file>

<file path=customXml/itemProps9.xml><?xml version="1.0" encoding="utf-8"?>
<ds:datastoreItem xmlns:ds="http://schemas.openxmlformats.org/officeDocument/2006/customXml" ds:itemID="{18379136-FE10-433F-B7CF-F1DB47C30C1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674</TotalTime>
  <Words>83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Ericsson Hilda</vt:lpstr>
      <vt:lpstr>Ericsson Technical Icons</vt:lpstr>
      <vt:lpstr>Ericsson Hilda Light</vt:lpstr>
      <vt:lpstr>Wingdings</vt:lpstr>
      <vt:lpstr>Arial</vt:lpstr>
      <vt:lpstr>PresentationTemplate2017</vt:lpstr>
      <vt:lpstr>SCReAM BW test tool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 tool</dc:title>
  <dc:creator>EPLIJOH Ingemar Johansson S</dc:creator>
  <cp:keywords/>
  <dc:description> 
Rev </dc:description>
  <cp:lastModifiedBy>Ingemar Johansson S</cp:lastModifiedBy>
  <cp:revision>120</cp:revision>
  <dcterms:created xsi:type="dcterms:W3CDTF">2019-04-23T15:12:54Z</dcterms:created>
  <dcterms:modified xsi:type="dcterms:W3CDTF">2020-06-17T06:20:56Z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EPLIJOH Ingemar Johansson S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 tool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