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830" y="62"/>
      </p:cViewPr>
      <p:guideLst/>
    </p:cSldViewPr>
  </p:slideViewPr>
  <p:outlineViewPr>
    <p:cViewPr>
      <p:scale>
        <a:sx n="25" d="100"/>
        <a:sy n="25" d="100"/>
      </p:scale>
      <p:origin x="0" y="-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432C9-8602-4B7E-8942-93D8C0F295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9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290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520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C1116-9053-4128-A571-63AA0AAE50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E06A2-5B48-41E8-AB49-761E29AC1F2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4A1F2A-B4C9-4FCB-8AE7-E175BA3FC9CA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F5910-3313-4DD0-9146-C50951D91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10ABC5-1EF0-4102-89C8-163F48CF04B7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05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6D515D-4B39-4F5A-84FE-CAD48085D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8B63B9-6FF1-4244-9CC5-BF82A1C7384E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7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210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0C8F2-3AA9-4C19-96A1-36AB26796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C79A6-9D34-458D-8B2D-DE39172EC2A0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519D-D457-49B9-831D-F0FB3456A389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3AEB4-F4A2-4E21-BFEF-1EF63B0977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7073E0-5B4F-4DC1-98F1-2E7083B51910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2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C7454-96DA-4171-9961-A329614BE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97AEE6-1C55-464B-9D79-BD339E08BE70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83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DA02F9-435C-4E81-9279-2546A3A04CBF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204B4-7653-4BE6-BE23-3286CFB7C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CF62D0-0966-4F42-A4E9-11E805AAA7DF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85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56F0B5-2F86-48D7-A13B-C84BE0C22438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  <p:extLst>
      <p:ext uri="{BB962C8B-B14F-4D97-AF65-F5344CB8AC3E}">
        <p14:creationId xmlns:p14="http://schemas.microsoft.com/office/powerpoint/2010/main" val="15382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4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E22-277C-43AF-9D54-E0860694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7105" y="2958353"/>
            <a:ext cx="2545977" cy="23833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                         </a:t>
            </a:r>
            <a:r>
              <a:rPr lang="en-US" sz="2400" b="1" dirty="0"/>
              <a:t>A Research Project by Arghya J Chakraborty.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E23F8-D331-4675-814A-E4207F9CF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" y="1907058"/>
            <a:ext cx="7732189" cy="3634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E4C1E-A274-4F6A-86DD-E6775C7FC9DF}"/>
              </a:ext>
            </a:extLst>
          </p:cNvPr>
          <p:cNvSpPr txBox="1"/>
          <p:nvPr/>
        </p:nvSpPr>
        <p:spPr>
          <a:xfrm>
            <a:off x="555811" y="346288"/>
            <a:ext cx="8928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Fitness Tracker Analysis (Case Study)</a:t>
            </a:r>
            <a:endParaRPr lang="en-IN" sz="4400" b="1" u="sng" dirty="0"/>
          </a:p>
        </p:txBody>
      </p:sp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8E86-B0E9-46E6-89F4-114C0D89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889" y="57024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5. Top 5 companies based on no of products.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482D9-F16F-4B23-9DD6-834BC15D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889" y="2207853"/>
            <a:ext cx="6613092" cy="4010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CE4C-939C-4F32-90C8-F146BD7B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7EEB-93A5-4C77-A42A-E0D8A515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854" y="615068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u="sng" dirty="0"/>
              <a:t>6. Are fitness trackers with highest ratings more expensive?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23CB-586C-4C88-AAA0-45148D0F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No.  We cannot say that higher rated products are more expensive. </a:t>
            </a:r>
          </a:p>
          <a:p>
            <a:pPr marL="0" indent="0">
              <a:buNone/>
            </a:pPr>
            <a:r>
              <a:rPr lang="en-US" dirty="0"/>
              <a:t>As there are lot of expensive brands with low ratings as well.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80EA-2D75-4A9E-B407-F9EDFFF7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3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6275-0945-4DF0-863A-6D9933CD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139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u="sng" dirty="0"/>
              <a:t>7. Does expensive fitness trackers products have a better battery life?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DD50B2-72E4-45FE-B563-63AC95AF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62" y="2199658"/>
            <a:ext cx="9305060" cy="43840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94A0E-F862-4139-B021-8E833E7A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1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E79A-BC5C-411A-AE96-DC15C4D5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5256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u="sng" dirty="0"/>
              <a:t>8. Common color of fitness trackers over all company's products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3F5E81-7C83-4E4F-9453-BA769D8B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36" y="2103120"/>
            <a:ext cx="10469328" cy="41596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E1294-6BDD-42C8-9A01-3EEAB3E4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6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B8A6-F86B-4093-AA35-60632337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854" y="59713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9. Most Common strap material for trackers.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CD30DC-F27B-45D1-A181-0C2AB9DF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405" y="2214283"/>
            <a:ext cx="9507277" cy="39355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BBD56-8599-4F60-891D-1FB603D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7815-A596-4700-BF47-D1709BC6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2316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u="sng" dirty="0"/>
              <a:t>10. Which display is more used in smartwatches and bands?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01F12-5D07-45F7-B3B4-CAA7AFC3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874" y="2043673"/>
            <a:ext cx="7992252" cy="43571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08C15-938C-44CC-B714-B2B6646E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F96B-0D82-4E3A-9349-4AB3768F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174"/>
            <a:ext cx="7729728" cy="1188720"/>
          </a:xfrm>
        </p:spPr>
        <p:txBody>
          <a:bodyPr/>
          <a:lstStyle/>
          <a:p>
            <a:r>
              <a:rPr lang="en-US" b="1" u="sng" dirty="0"/>
              <a:t>FINDINGS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F51-AB5E-41C1-954B-F308B58B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8"/>
            <a:r>
              <a:rPr lang="en-US" dirty="0"/>
              <a:t>WHO WON??? </a:t>
            </a:r>
          </a:p>
          <a:p>
            <a:pPr lvl="8"/>
            <a:r>
              <a:rPr lang="en-US" dirty="0"/>
              <a:t>         A Big question!</a:t>
            </a:r>
          </a:p>
          <a:p>
            <a:pPr lvl="8"/>
            <a:endParaRPr lang="en-US" dirty="0"/>
          </a:p>
          <a:p>
            <a:pPr lvl="8"/>
            <a:r>
              <a:rPr lang="en-US" dirty="0"/>
              <a:t>Smartwatches or Fitness Bands?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52379-90BC-4940-8CD3-A47EE05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8D20-E3D1-42CB-B5C9-C16236C5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sz="3600" b="1" u="sng" dirty="0"/>
              <a:t>THANK YOU.</a:t>
            </a:r>
            <a:endParaRPr lang="en-IN" sz="36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F340-E66B-46CF-93B0-85896067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ED72-3AF3-44F5-8F05-69F7A2B8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2997"/>
            <a:ext cx="7729728" cy="1188720"/>
          </a:xfrm>
        </p:spPr>
        <p:txBody>
          <a:bodyPr/>
          <a:lstStyle/>
          <a:p>
            <a:r>
              <a:rPr lang="en-US" u="sng" dirty="0"/>
              <a:t>Contents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D9F3-CB10-4A89-B1CF-2F1F7131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QUESTIONS TO FIND PATTERNS</a:t>
            </a:r>
          </a:p>
          <a:p>
            <a:r>
              <a:rPr lang="en-US" dirty="0"/>
              <a:t>FINDINGS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CB82-F38F-4B45-8BC0-48CF8B0E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A231-62C2-4798-9118-79DB4B7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u="sng" dirty="0"/>
              <a:t>Case Study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F634-F485-462C-902C-D8061AC1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 study has a single dataset.</a:t>
            </a:r>
          </a:p>
          <a:p>
            <a:r>
              <a:rPr lang="en-US" dirty="0"/>
              <a:t>The dataset consists of different brands that sells Fitness Bands and Smart Watches all over the world.</a:t>
            </a:r>
          </a:p>
          <a:p>
            <a:r>
              <a:rPr lang="en-US" dirty="0"/>
              <a:t>The dataset gives us the information about different model name, color of the product, selling and original price, etc.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A316-F323-4B01-9B53-B1882F54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5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B3AC-6ADC-499F-A699-0FDBE465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u="sng" dirty="0"/>
              <a:t>Objectives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B77A-C9B3-4BAE-ACDC-9B8CFC5A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how the fitness industry is evolving and moving forward with latest technologies used in Fitness bands and Smart watches.</a:t>
            </a:r>
          </a:p>
          <a:p>
            <a:r>
              <a:rPr lang="en-US" dirty="0"/>
              <a:t>Answer all the possible questions that we can raise looking at the dataset.</a:t>
            </a:r>
          </a:p>
          <a:p>
            <a:r>
              <a:rPr lang="en-US" dirty="0"/>
              <a:t>Analyze which brand is the leading player in the market</a:t>
            </a:r>
          </a:p>
          <a:p>
            <a:r>
              <a:rPr lang="en-US" dirty="0"/>
              <a:t>Who wins the battle- Fitness Band vs Smart Watch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4774-1DBB-442B-871B-814CCD97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77B6-1AB7-4A21-A254-716F6E47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06104"/>
            <a:ext cx="7729728" cy="1188720"/>
          </a:xfrm>
        </p:spPr>
        <p:txBody>
          <a:bodyPr/>
          <a:lstStyle/>
          <a:p>
            <a:r>
              <a:rPr lang="en-US" u="sng" dirty="0"/>
              <a:t>Questions to find patterns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143A-EA8C-490F-B09C-0E825E2D9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Fitness Trackers Demand</a:t>
            </a:r>
          </a:p>
          <a:p>
            <a:r>
              <a:rPr lang="en-US" dirty="0"/>
              <a:t>Number of brands in the market</a:t>
            </a:r>
          </a:p>
          <a:p>
            <a:r>
              <a:rPr lang="en-US" dirty="0"/>
              <a:t>Brands with average Battery Life more than 14 </a:t>
            </a:r>
          </a:p>
          <a:p>
            <a:r>
              <a:rPr lang="en-US" dirty="0"/>
              <a:t>Smart watches vs Fitness band</a:t>
            </a:r>
          </a:p>
          <a:p>
            <a:r>
              <a:rPr lang="en-US" dirty="0"/>
              <a:t>Top 5 companies based on no of products</a:t>
            </a:r>
          </a:p>
          <a:p>
            <a:r>
              <a:rPr lang="en-US" dirty="0"/>
              <a:t>Are fitness trackers with highest ratings more expensive?</a:t>
            </a:r>
          </a:p>
          <a:p>
            <a:r>
              <a:rPr lang="en-US" dirty="0"/>
              <a:t>Does expensive fitness trackers products have a better battery life?</a:t>
            </a:r>
          </a:p>
          <a:p>
            <a:r>
              <a:rPr lang="en-US" dirty="0"/>
              <a:t>Common color of fitness trackers over all company's products</a:t>
            </a:r>
          </a:p>
          <a:p>
            <a:r>
              <a:rPr lang="en-US" dirty="0"/>
              <a:t>Most Common strap material for trackers</a:t>
            </a:r>
          </a:p>
          <a:p>
            <a:r>
              <a:rPr lang="en-US" dirty="0"/>
              <a:t>Which display is more used in smartwatches and bands?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67779-C68C-4495-95FC-A3C89B64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1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06F2-CDA5-44B6-8D28-A7EC5B43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69" y="576991"/>
            <a:ext cx="10352313" cy="97969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1. Fitness Trackers Demand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445AEE-5582-4DDA-B9D9-AE81575D7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80" y="1866582"/>
            <a:ext cx="77357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D2C7A-E7ED-4507-8521-080FA87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6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E3A-60A6-43C4-95EC-F074D642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139"/>
            <a:ext cx="7729728" cy="1188720"/>
          </a:xfrm>
        </p:spPr>
        <p:txBody>
          <a:bodyPr/>
          <a:lstStyle/>
          <a:p>
            <a:r>
              <a:rPr lang="en-US" u="sng" dirty="0"/>
              <a:t>2. Number of Brands in the market.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9F46-4D22-4FE7-A0CA-8194D521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found that the dataset comprises of total 25 brands that are competing with each other for fitness bands and smart watches.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5533-E450-4E8C-B705-BD8D82D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4D3-1B9B-4529-BB89-51A3A94E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8174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3. Brands with average Battery Life more than 14. </a:t>
            </a:r>
            <a:br>
              <a:rPr lang="en-US" dirty="0"/>
            </a:b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01BCA-11F3-4B92-8087-76FDE2497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863382"/>
            <a:ext cx="7731125" cy="26520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7FF6-F350-482B-9059-0F34A8A0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5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B796-5A97-4E88-9D67-623A8F05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139"/>
            <a:ext cx="7729728" cy="1188720"/>
          </a:xfrm>
        </p:spPr>
        <p:txBody>
          <a:bodyPr/>
          <a:lstStyle/>
          <a:p>
            <a:r>
              <a:rPr lang="en-US" u="sng" dirty="0"/>
              <a:t>4. Smart watches vs Fitness band.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F7E8F5-3131-4D0B-8F1B-B4F5B8DCD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132" y="2239580"/>
            <a:ext cx="5317762" cy="35654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CEC38-FE95-4881-AB9B-FBC91BDB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66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1187</TotalTime>
  <Words>422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Parcel</vt:lpstr>
      <vt:lpstr>                                                           A Research Project by Arghya J Chakraborty.</vt:lpstr>
      <vt:lpstr>Contents</vt:lpstr>
      <vt:lpstr>Case Study</vt:lpstr>
      <vt:lpstr>Objectives</vt:lpstr>
      <vt:lpstr>Questions to find patterns</vt:lpstr>
      <vt:lpstr>1. Fitness Trackers Demand </vt:lpstr>
      <vt:lpstr>2. Number of Brands in the market.</vt:lpstr>
      <vt:lpstr>3. Brands with average Battery Life more than 14.  </vt:lpstr>
      <vt:lpstr>4. Smart watches vs Fitness band. </vt:lpstr>
      <vt:lpstr>5. Top 5 companies based on no of products. </vt:lpstr>
      <vt:lpstr> 6. Are fitness trackers with highest ratings more expensive? </vt:lpstr>
      <vt:lpstr> 7. Does expensive fitness trackers products have a better battery life?  </vt:lpstr>
      <vt:lpstr> 8. Common color of fitness trackers over all company's products  </vt:lpstr>
      <vt:lpstr>9. Most Common strap material for trackers.  </vt:lpstr>
      <vt:lpstr> 10. Which display is more used in smartwatches and bands?  </vt:lpstr>
      <vt:lpstr>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Arghya Chakraborty</cp:lastModifiedBy>
  <cp:revision>34</cp:revision>
  <dcterms:created xsi:type="dcterms:W3CDTF">2020-04-21T09:51:02Z</dcterms:created>
  <dcterms:modified xsi:type="dcterms:W3CDTF">2022-03-26T17:49:39Z</dcterms:modified>
</cp:coreProperties>
</file>