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95898" y="536895"/>
            <a:ext cx="2944535" cy="74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Jetson </a:t>
            </a:r>
            <a:r>
              <a:rPr lang="en-US" b="1" dirty="0" err="1">
                <a:solidFill>
                  <a:schemeClr val="bg1"/>
                </a:solidFill>
              </a:rPr>
              <a:t>nano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autonomija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alje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komande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motore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busilicu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 smtClean="0">
                <a:solidFill>
                  <a:schemeClr val="bg1"/>
                </a:solidFill>
              </a:rPr>
              <a:t>d </a:t>
            </a:r>
            <a:r>
              <a:rPr lang="en-US" sz="1200" dirty="0" err="1" smtClean="0">
                <a:solidFill>
                  <a:schemeClr val="bg1"/>
                </a:solidFill>
              </a:rPr>
              <a:t>senzora</a:t>
            </a:r>
            <a:r>
              <a:rPr lang="en-US" sz="1200" dirty="0" smtClean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9" idx="0"/>
          </p:cNvCxnSpPr>
          <p:nvPr/>
        </p:nvCxnSpPr>
        <p:spPr>
          <a:xfrm flipH="1">
            <a:off x="5768165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2"/>
            <a:endCxn id="12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9" idx="0"/>
            <a:endCxn id="9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8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8" idx="3"/>
            <a:endCxn id="29" idx="1"/>
          </p:cNvCxnSpPr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1852" y="3114373"/>
            <a:ext cx="171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Interupt</a:t>
            </a:r>
            <a:r>
              <a:rPr lang="en-US" sz="1200" dirty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high </a:t>
            </a:r>
            <a:r>
              <a:rPr lang="en-US" sz="1200" dirty="0" err="1" smtClean="0"/>
              <a:t>kada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da </a:t>
            </a:r>
            <a:r>
              <a:rPr lang="en-US" sz="1200" dirty="0" err="1" smtClean="0"/>
              <a:t>udari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82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54318" y="69384"/>
            <a:ext cx="3027692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ESP32 (</a:t>
            </a:r>
            <a:r>
              <a:rPr lang="en-US" b="1" dirty="0" err="1" smtClean="0">
                <a:solidFill>
                  <a:schemeClr val="bg1"/>
                </a:solidFill>
              </a:rPr>
              <a:t>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testiranje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Ima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wifi</a:t>
            </a:r>
            <a:r>
              <a:rPr lang="en-US" sz="1200" dirty="0" smtClean="0">
                <a:solidFill>
                  <a:schemeClr val="bg1"/>
                </a:solidFill>
              </a:rPr>
              <a:t> I </a:t>
            </a:r>
            <a:r>
              <a:rPr lang="en-US" sz="1200" dirty="0" err="1" smtClean="0">
                <a:solidFill>
                  <a:schemeClr val="bg1"/>
                </a:solidFill>
              </a:rPr>
              <a:t>bluetooth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Moze</a:t>
            </a:r>
            <a:r>
              <a:rPr lang="en-US" sz="1200" dirty="0" smtClean="0">
                <a:solidFill>
                  <a:schemeClr val="bg1"/>
                </a:solidFill>
              </a:rPr>
              <a:t> website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aplikacija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preko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kabla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upravljanje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salje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komande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motore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busilicu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od </a:t>
            </a:r>
            <a:r>
              <a:rPr lang="en-US" sz="1200" dirty="0" err="1">
                <a:solidFill>
                  <a:schemeClr val="bg1"/>
                </a:solidFill>
              </a:rPr>
              <a:t>senzora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  <a:endCxn id="4" idx="0"/>
          </p:cNvCxnSpPr>
          <p:nvPr/>
        </p:nvCxnSpPr>
        <p:spPr>
          <a:xfrm>
            <a:off x="5768164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9" name="Elbow Connector 8"/>
          <p:cNvCxnSpPr>
            <a:stCxn id="8" idx="0"/>
            <a:endCxn id="4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50755" y="3068207"/>
            <a:ext cx="1688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Interupt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high </a:t>
            </a:r>
            <a:r>
              <a:rPr lang="en-US" sz="1200" dirty="0" err="1"/>
              <a:t>kada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da </a:t>
            </a:r>
            <a:r>
              <a:rPr lang="en-US" sz="1200" dirty="0" err="1"/>
              <a:t>udari</a:t>
            </a:r>
            <a:r>
              <a:rPr lang="en-US" sz="1200" dirty="0"/>
              <a:t> u </a:t>
            </a:r>
            <a:r>
              <a:rPr lang="en-US" sz="1200" dirty="0" err="1"/>
              <a:t>nesto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8602" y="964734"/>
            <a:ext cx="5529043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201711" y="2621552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311" y="55147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SENZORI</a:t>
            </a:r>
            <a:endParaRPr lang="en-US" b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672668" y="247474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30321" y="2522977"/>
            <a:ext cx="1887175" cy="817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RAZDELNIK</a:t>
            </a:r>
          </a:p>
          <a:p>
            <a:pPr algn="ctr"/>
            <a:r>
              <a:rPr lang="en-US" sz="1200" dirty="0" err="1" smtClean="0"/>
              <a:t>Cita</a:t>
            </a:r>
            <a:r>
              <a:rPr lang="en-US" sz="1200" dirty="0" smtClean="0"/>
              <a:t> </a:t>
            </a:r>
            <a:r>
              <a:rPr lang="en-US" sz="1200" dirty="0" err="1" smtClean="0"/>
              <a:t>napunjenost</a:t>
            </a:r>
            <a:r>
              <a:rPr lang="en-US" sz="1200" dirty="0" smtClean="0"/>
              <a:t> </a:t>
            </a:r>
            <a:r>
              <a:rPr lang="en-US" sz="1200" dirty="0" err="1" smtClean="0"/>
              <a:t>baterije</a:t>
            </a:r>
            <a:endParaRPr lang="en-US" sz="1200" dirty="0"/>
          </a:p>
          <a:p>
            <a:pPr algn="ctr"/>
            <a:r>
              <a:rPr lang="en-US" sz="1200" dirty="0" err="1" smtClean="0"/>
              <a:t>Otpornici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vecu</a:t>
            </a:r>
            <a:r>
              <a:rPr lang="en-US" sz="1200" dirty="0" smtClean="0"/>
              <a:t> </a:t>
            </a:r>
            <a:r>
              <a:rPr lang="en-US" sz="1200" smtClean="0"/>
              <a:t>struju</a:t>
            </a:r>
            <a:endParaRPr lang="en-US" sz="1200" dirty="0" smtClean="0"/>
          </a:p>
        </p:txBody>
      </p:sp>
      <p:cxnSp>
        <p:nvCxnSpPr>
          <p:cNvPr id="16" name="Straight Arrow Connector 15"/>
          <p:cNvCxnSpPr>
            <a:stCxn id="3" idx="1"/>
            <a:endCxn id="14" idx="3"/>
          </p:cNvCxnSpPr>
          <p:nvPr/>
        </p:nvCxnSpPr>
        <p:spPr>
          <a:xfrm flipH="1" flipV="1">
            <a:off x="8917496" y="2931944"/>
            <a:ext cx="1284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068" y="2931943"/>
            <a:ext cx="144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63948" y="1262540"/>
            <a:ext cx="133184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GYROSKOP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nagib</a:t>
            </a:r>
            <a:r>
              <a:rPr lang="en-US" sz="1200" dirty="0" smtClean="0"/>
              <a:t>, </a:t>
            </a:r>
            <a:r>
              <a:rPr lang="en-US" sz="1200" dirty="0" err="1" smtClean="0"/>
              <a:t>kako</a:t>
            </a:r>
            <a:r>
              <a:rPr lang="en-US" sz="1200" dirty="0" smtClean="0"/>
              <a:t> se ne bi </a:t>
            </a:r>
            <a:r>
              <a:rPr lang="en-US" sz="1200" dirty="0" err="1" smtClean="0"/>
              <a:t>prevrnuo</a:t>
            </a:r>
            <a:r>
              <a:rPr lang="en-US" sz="1200" dirty="0" smtClean="0"/>
              <a:t> rover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12" idx="0"/>
          </p:cNvCxnSpPr>
          <p:nvPr/>
        </p:nvCxnSpPr>
        <p:spPr>
          <a:xfrm>
            <a:off x="5129868" y="2176940"/>
            <a:ext cx="0" cy="2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4891" y="2474746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smtClean="0"/>
              <a:t>Prima </a:t>
            </a:r>
            <a:r>
              <a:rPr lang="en-US" sz="1200" dirty="0" err="1" smtClean="0"/>
              <a:t>podatke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>
            <a:off x="2063692" y="2931946"/>
            <a:ext cx="26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891" y="3993139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MOTORI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interrupt signal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3"/>
            <a:endCxn id="12" idx="2"/>
          </p:cNvCxnSpPr>
          <p:nvPr/>
        </p:nvCxnSpPr>
        <p:spPr>
          <a:xfrm flipV="1">
            <a:off x="2063692" y="3389146"/>
            <a:ext cx="3066176" cy="105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1589" y="42448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6245" y="545284"/>
            <a:ext cx="8154099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77423" y="545283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77423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502" y="175952"/>
            <a:ext cx="9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MOTORI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5272481" y="2944535"/>
            <a:ext cx="796954" cy="444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63024" y="2845043"/>
            <a:ext cx="964734" cy="651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/>
              <a:t> </a:t>
            </a:r>
            <a:r>
              <a:rPr lang="en-US" sz="1200" dirty="0" err="1" smtClean="0"/>
              <a:t>kameru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54018" y="2768366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69141" y="3930002"/>
            <a:ext cx="180363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ULTRASONIC</a:t>
            </a:r>
          </a:p>
          <a:p>
            <a:pPr algn="ctr"/>
            <a:r>
              <a:rPr lang="en-US" sz="1200" dirty="0" err="1" smtClean="0"/>
              <a:t>Kako</a:t>
            </a:r>
            <a:r>
              <a:rPr lang="en-US" sz="1200" dirty="0" smtClean="0"/>
              <a:t> ne bi </a:t>
            </a:r>
            <a:r>
              <a:rPr lang="en-US" sz="1200" dirty="0" err="1" smtClean="0"/>
              <a:t>udario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 rover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V="1">
            <a:off x="5670958" y="3389150"/>
            <a:ext cx="0" cy="5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7386" y="2709642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9" idx="0"/>
            <a:endCxn id="10" idx="0"/>
          </p:cNvCxnSpPr>
          <p:nvPr/>
        </p:nvCxnSpPr>
        <p:spPr>
          <a:xfrm rot="16200000" flipH="1">
            <a:off x="3161425" y="435003"/>
            <a:ext cx="234893" cy="4784171"/>
          </a:xfrm>
          <a:prstGeom prst="bentConnector3">
            <a:avLst>
              <a:gd name="adj1" fmla="val -9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21940" y="545282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121940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4203" y="721453"/>
            <a:ext cx="4974671" cy="317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72536" y="1834385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989" y="35212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BUSILICA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6805569" y="1879578"/>
            <a:ext cx="861970" cy="648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7970" y="853107"/>
            <a:ext cx="1642496" cy="981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Potrebno</a:t>
            </a:r>
            <a:r>
              <a:rPr lang="en-US" sz="1200" dirty="0" smtClean="0"/>
              <a:t> je da se </a:t>
            </a:r>
            <a:r>
              <a:rPr lang="en-US" sz="1200" dirty="0" err="1" smtClean="0"/>
              <a:t>okrece</a:t>
            </a:r>
            <a:r>
              <a:rPr lang="en-US" sz="1200" dirty="0" smtClean="0"/>
              <a:t> CW I CCW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 </a:t>
            </a:r>
            <a:r>
              <a:rPr lang="en-US" sz="1200" dirty="0" err="1" smtClean="0"/>
              <a:t>ima</a:t>
            </a:r>
            <a:r>
              <a:rPr lang="en-US" sz="1200" dirty="0" smtClean="0"/>
              <a:t> </a:t>
            </a:r>
            <a:r>
              <a:rPr lang="en-US" sz="1200" dirty="0" err="1" smtClean="0"/>
              <a:t>dovoljno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r>
              <a:rPr lang="en-US" sz="1200" dirty="0" smtClean="0"/>
              <a:t> (</a:t>
            </a:r>
            <a:r>
              <a:rPr lang="en-US" sz="1200" dirty="0" err="1" smtClean="0"/>
              <a:t>tourge</a:t>
            </a:r>
            <a:r>
              <a:rPr lang="en-US" sz="1200" dirty="0" smtClean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9044" y="2950121"/>
            <a:ext cx="1188533" cy="80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do </a:t>
            </a:r>
            <a:r>
              <a:rPr lang="en-US" sz="1200" dirty="0" err="1" smtClean="0"/>
              <a:t>kraja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9044" y="1776573"/>
            <a:ext cx="1342942" cy="85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pocetak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51986" y="2203956"/>
            <a:ext cx="22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4397577" y="2528334"/>
            <a:ext cx="2838977" cy="8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3"/>
          </p:cNvCxnSpPr>
          <p:nvPr/>
        </p:nvCxnSpPr>
        <p:spPr>
          <a:xfrm flipH="1" flipV="1">
            <a:off x="6350466" y="1343746"/>
            <a:ext cx="886088" cy="5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7153" y="4815725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0" idx="0"/>
            <a:endCxn id="10" idx="2"/>
          </p:cNvCxnSpPr>
          <p:nvPr/>
        </p:nvCxnSpPr>
        <p:spPr>
          <a:xfrm flipV="1">
            <a:off x="7236554" y="2528334"/>
            <a:ext cx="0" cy="22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221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22</cp:revision>
  <dcterms:created xsi:type="dcterms:W3CDTF">2024-11-27T21:11:33Z</dcterms:created>
  <dcterms:modified xsi:type="dcterms:W3CDTF">2024-12-04T13:04:42Z</dcterms:modified>
</cp:coreProperties>
</file>