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vecu</a:t>
            </a:r>
            <a:r>
              <a:rPr lang="en-US" sz="1200" dirty="0" smtClean="0"/>
              <a:t> </a:t>
            </a:r>
            <a:r>
              <a:rPr lang="en-US" sz="1200" smtClean="0"/>
              <a:t>struju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GYROSKOP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3"/>
            <a:ext cx="964734" cy="651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198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20</cp:revision>
  <dcterms:created xsi:type="dcterms:W3CDTF">2024-11-27T21:11:33Z</dcterms:created>
  <dcterms:modified xsi:type="dcterms:W3CDTF">2024-11-28T12:22:27Z</dcterms:modified>
</cp:coreProperties>
</file>