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, </a:t>
            </a:r>
            <a:r>
              <a:rPr lang="en-US" sz="1200" dirty="0" err="1" smtClean="0"/>
              <a:t>onda</a:t>
            </a:r>
            <a:r>
              <a:rPr lang="en-US" sz="1200" dirty="0" smtClean="0"/>
              <a:t> </a:t>
            </a:r>
            <a:r>
              <a:rPr lang="en-US" sz="1200" dirty="0" err="1" smtClean="0"/>
              <a:t>senzor</a:t>
            </a:r>
            <a:r>
              <a:rPr lang="en-US" sz="1200" dirty="0" smtClean="0"/>
              <a:t> </a:t>
            </a:r>
            <a:r>
              <a:rPr lang="en-US" sz="1200" dirty="0" err="1" smtClean="0"/>
              <a:t>mcu</a:t>
            </a:r>
            <a:r>
              <a:rPr lang="en-US" sz="1200" dirty="0" smtClean="0"/>
              <a:t> </a:t>
            </a:r>
            <a:r>
              <a:rPr lang="en-US" sz="1200" dirty="0" err="1" smtClean="0"/>
              <a:t>obavestava</a:t>
            </a:r>
            <a:r>
              <a:rPr lang="en-US" sz="1200" dirty="0" smtClean="0"/>
              <a:t> </a:t>
            </a:r>
            <a:r>
              <a:rPr lang="en-US" sz="1200" dirty="0" err="1" smtClean="0"/>
              <a:t>autonomiju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31" y="436250"/>
            <a:ext cx="1379435" cy="107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1" y="544200"/>
            <a:ext cx="1026545" cy="8558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13576" y="7874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r>
              <a:rPr lang="en-US" sz="1200" dirty="0"/>
              <a:t>,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senzor</a:t>
            </a:r>
            <a:r>
              <a:rPr lang="en-US" sz="1200" dirty="0"/>
              <a:t> </a:t>
            </a:r>
            <a:r>
              <a:rPr lang="en-US" sz="1200" dirty="0" err="1"/>
              <a:t>mcu</a:t>
            </a:r>
            <a:r>
              <a:rPr lang="en-US" sz="1200" dirty="0"/>
              <a:t> </a:t>
            </a:r>
            <a:r>
              <a:rPr lang="en-US" sz="1200" dirty="0" err="1"/>
              <a:t>obavestava</a:t>
            </a:r>
            <a:r>
              <a:rPr lang="en-US" sz="1200" dirty="0"/>
              <a:t> </a:t>
            </a:r>
            <a:r>
              <a:rPr lang="en-US" sz="1200" dirty="0" err="1"/>
              <a:t>autonomiju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35" y="69384"/>
            <a:ext cx="1596412" cy="13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vece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MPU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616" y="1262540"/>
            <a:ext cx="921966" cy="91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559" y="4572089"/>
            <a:ext cx="679832" cy="123300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685251" y="4731391"/>
            <a:ext cx="1132514" cy="10737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GNSS</a:t>
            </a:r>
            <a:br>
              <a:rPr lang="en-US" dirty="0" smtClean="0"/>
            </a:b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citanje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lokacije</a:t>
            </a:r>
            <a:r>
              <a:rPr lang="en-US" sz="1200" dirty="0" smtClean="0"/>
              <a:t> </a:t>
            </a:r>
            <a:r>
              <a:rPr lang="en-US" sz="1200" dirty="0" err="1" smtClean="0"/>
              <a:t>koja</a:t>
            </a:r>
            <a:r>
              <a:rPr lang="en-US" sz="1200" dirty="0" smtClean="0"/>
              <a:t> se </a:t>
            </a: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preko</a:t>
            </a:r>
            <a:r>
              <a:rPr lang="en-US" sz="1200" dirty="0" smtClean="0"/>
              <a:t> </a:t>
            </a:r>
            <a:r>
              <a:rPr lang="en-US" sz="1200" dirty="0" err="1" smtClean="0"/>
              <a:t>wifia</a:t>
            </a:r>
            <a:endParaRPr lang="en-US" sz="1200" dirty="0" smtClean="0"/>
          </a:p>
        </p:txBody>
      </p:sp>
      <p:cxnSp>
        <p:nvCxnSpPr>
          <p:cNvPr id="11" name="Straight Connector 10"/>
          <p:cNvCxnSpPr>
            <a:stCxn id="8" idx="0"/>
          </p:cNvCxnSpPr>
          <p:nvPr/>
        </p:nvCxnSpPr>
        <p:spPr>
          <a:xfrm flipH="1" flipV="1">
            <a:off x="5129868" y="4446149"/>
            <a:ext cx="121640" cy="28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539218" y="4244811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Ruter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samo</a:t>
            </a:r>
            <a:r>
              <a:rPr lang="en-US" sz="1200" dirty="0" smtClean="0"/>
              <a:t> </a:t>
            </a:r>
            <a:r>
              <a:rPr lang="en-US" sz="1200" dirty="0" err="1" smtClean="0"/>
              <a:t>lokaciju</a:t>
            </a:r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24" name="Straight Arrow Connector 23"/>
          <p:cNvCxnSpPr>
            <a:endCxn id="20" idx="0"/>
          </p:cNvCxnSpPr>
          <p:nvPr/>
        </p:nvCxnSpPr>
        <p:spPr>
          <a:xfrm>
            <a:off x="5525971" y="3340910"/>
            <a:ext cx="1470447" cy="90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526" y="3423181"/>
            <a:ext cx="1165367" cy="11909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6679" y="3407017"/>
            <a:ext cx="854537" cy="5347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0118" y="4316492"/>
            <a:ext cx="791065" cy="7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2"/>
            <a:ext cx="964734" cy="7454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 180</a:t>
            </a:r>
            <a:endParaRPr lang="en-US" dirty="0" smtClean="0"/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84" y="4009917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SENZORI</a:t>
            </a:r>
          </a:p>
          <a:p>
            <a:pPr algn="ctr"/>
            <a:r>
              <a:rPr lang="en-US" sz="1200" dirty="0" smtClean="0"/>
              <a:t>Prima interrupt signal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0" idx="1"/>
            <a:endCxn id="18" idx="3"/>
          </p:cNvCxnSpPr>
          <p:nvPr/>
        </p:nvCxnSpPr>
        <p:spPr>
          <a:xfrm rot="10800000" flipV="1">
            <a:off x="1686185" y="3166843"/>
            <a:ext cx="3586296" cy="129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7758" y="2977611"/>
            <a:ext cx="234472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7035567" y="1333849"/>
            <a:ext cx="1635852" cy="183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5567" y="3166842"/>
            <a:ext cx="1635852" cy="19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5" idx="3"/>
          </p:cNvCxnSpPr>
          <p:nvPr/>
        </p:nvCxnSpPr>
        <p:spPr>
          <a:xfrm flipH="1">
            <a:off x="3976381" y="3166843"/>
            <a:ext cx="2093054" cy="2286000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3" idx="3"/>
          </p:cNvCxnSpPr>
          <p:nvPr/>
        </p:nvCxnSpPr>
        <p:spPr>
          <a:xfrm flipH="1" flipV="1">
            <a:off x="3976381" y="939567"/>
            <a:ext cx="2093054" cy="2227276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72" y="3894234"/>
            <a:ext cx="1042454" cy="985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521" y="3497031"/>
            <a:ext cx="1165367" cy="119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892" y="2296873"/>
            <a:ext cx="970688" cy="60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9107" y="2593147"/>
            <a:ext cx="747637" cy="1256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0371" y="3659219"/>
            <a:ext cx="630039" cy="5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lectronic Spices Drill Speed Control Trigger Switch, Drill Switch for  Electric Hand Drill Tools Electronic Components Electronic Hobby Kit Price  in India - Buy Electronic Spices Drill Speed Control Trigger Switch, Dr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652006" y="1995046"/>
            <a:ext cx="652165" cy="4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lectronic Spices Drill Speed Control Trigger Switch, Drill Switch for  Electric Hand Drill Tools Electronic Components Electronic Hobby Kit Price  in India - Buy Electronic Spices Drill Speed Control Trigger Switch, Dril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2005" y="3148638"/>
            <a:ext cx="652165" cy="40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351" y="2565889"/>
            <a:ext cx="1165367" cy="1190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657" y="1895599"/>
            <a:ext cx="1007381" cy="6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154</TotalTime>
  <Words>231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32</cp:revision>
  <dcterms:created xsi:type="dcterms:W3CDTF">2024-11-27T21:11:33Z</dcterms:created>
  <dcterms:modified xsi:type="dcterms:W3CDTF">2024-12-08T13:20:52Z</dcterms:modified>
</cp:coreProperties>
</file>