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2" r:id="rId3"/>
    <p:sldId id="265" r:id="rId4"/>
    <p:sldId id="259" r:id="rId5"/>
    <p:sldId id="263" r:id="rId6"/>
    <p:sldId id="264" r:id="rId7"/>
    <p:sldId id="260" r:id="rId8"/>
    <p:sldId id="266" r:id="rId9"/>
    <p:sldId id="261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A043D-E8B1-48F2-BB66-300E2704D51A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D726B-851A-4F58-9A20-11B2F1B9E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786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A043D-E8B1-48F2-BB66-300E2704D51A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D726B-851A-4F58-9A20-11B2F1B9E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766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A043D-E8B1-48F2-BB66-300E2704D51A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D726B-851A-4F58-9A20-11B2F1B9E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935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A043D-E8B1-48F2-BB66-300E2704D51A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D726B-851A-4F58-9A20-11B2F1B9E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290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A043D-E8B1-48F2-BB66-300E2704D51A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D726B-851A-4F58-9A20-11B2F1B9E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728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A043D-E8B1-48F2-BB66-300E2704D51A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D726B-851A-4F58-9A20-11B2F1B9E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265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A043D-E8B1-48F2-BB66-300E2704D51A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D726B-851A-4F58-9A20-11B2F1B9E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255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A043D-E8B1-48F2-BB66-300E2704D51A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D726B-851A-4F58-9A20-11B2F1B9E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207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A043D-E8B1-48F2-BB66-300E2704D51A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D726B-851A-4F58-9A20-11B2F1B9E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407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A043D-E8B1-48F2-BB66-300E2704D51A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D726B-851A-4F58-9A20-11B2F1B9E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783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A043D-E8B1-48F2-BB66-300E2704D51A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D726B-851A-4F58-9A20-11B2F1B9E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203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BA043D-E8B1-48F2-BB66-300E2704D51A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2D726B-851A-4F58-9A20-11B2F1B9E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984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6.png"/><Relationship Id="rId7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4295898" y="536895"/>
            <a:ext cx="2944535" cy="7424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Jetson </a:t>
            </a:r>
            <a:r>
              <a:rPr lang="en-US" b="1" dirty="0" err="1">
                <a:solidFill>
                  <a:schemeClr val="bg1"/>
                </a:solidFill>
              </a:rPr>
              <a:t>nano</a:t>
            </a:r>
            <a:r>
              <a:rPr lang="en-US" b="1" dirty="0">
                <a:solidFill>
                  <a:schemeClr val="bg1"/>
                </a:solidFill>
              </a:rPr>
              <a:t> (</a:t>
            </a:r>
            <a:r>
              <a:rPr lang="en-US" b="1" dirty="0" err="1">
                <a:solidFill>
                  <a:schemeClr val="bg1"/>
                </a:solidFill>
              </a:rPr>
              <a:t>autonomija</a:t>
            </a:r>
            <a:r>
              <a:rPr lang="en-US" b="1" dirty="0" smtClean="0">
                <a:solidFill>
                  <a:schemeClr val="bg1"/>
                </a:solidFill>
              </a:rPr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chemeClr val="bg1"/>
                </a:solidFill>
              </a:rPr>
              <a:t>s</a:t>
            </a:r>
            <a:r>
              <a:rPr lang="en-US" sz="1200" dirty="0" err="1" smtClean="0">
                <a:solidFill>
                  <a:schemeClr val="bg1"/>
                </a:solidFill>
              </a:rPr>
              <a:t>alje</a:t>
            </a:r>
            <a:r>
              <a:rPr lang="en-US" sz="1200" dirty="0" smtClean="0">
                <a:solidFill>
                  <a:schemeClr val="bg1"/>
                </a:solidFill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</a:rPr>
              <a:t>komande</a:t>
            </a:r>
            <a:r>
              <a:rPr lang="en-US" sz="1200" dirty="0" smtClean="0">
                <a:solidFill>
                  <a:schemeClr val="bg1"/>
                </a:solidFill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</a:rPr>
              <a:t>za</a:t>
            </a:r>
            <a:r>
              <a:rPr lang="en-US" sz="1200" dirty="0" smtClean="0">
                <a:solidFill>
                  <a:schemeClr val="bg1"/>
                </a:solidFill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</a:rPr>
              <a:t>motore</a:t>
            </a:r>
            <a:r>
              <a:rPr lang="en-US" sz="1200" dirty="0" smtClean="0">
                <a:solidFill>
                  <a:schemeClr val="bg1"/>
                </a:solidFill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</a:rPr>
              <a:t>i</a:t>
            </a:r>
            <a:r>
              <a:rPr lang="en-US" sz="1200" dirty="0" smtClean="0">
                <a:solidFill>
                  <a:schemeClr val="bg1"/>
                </a:solidFill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</a:rPr>
              <a:t>busilicu</a:t>
            </a:r>
            <a:endParaRPr lang="en-US" sz="1200" dirty="0" smtClean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o</a:t>
            </a:r>
            <a:r>
              <a:rPr lang="en-US" sz="1200" dirty="0" smtClean="0">
                <a:solidFill>
                  <a:schemeClr val="bg1"/>
                </a:solidFill>
              </a:rPr>
              <a:t>d </a:t>
            </a:r>
            <a:r>
              <a:rPr lang="en-US" sz="1200" dirty="0" err="1" smtClean="0">
                <a:solidFill>
                  <a:schemeClr val="bg1"/>
                </a:solidFill>
              </a:rPr>
              <a:t>senzora</a:t>
            </a:r>
            <a:r>
              <a:rPr lang="en-US" sz="1200" dirty="0" smtClean="0">
                <a:solidFill>
                  <a:schemeClr val="bg1"/>
                </a:solidFill>
              </a:rPr>
              <a:t> prima </a:t>
            </a:r>
            <a:r>
              <a:rPr lang="en-US" sz="1200" dirty="0" err="1" smtClean="0">
                <a:solidFill>
                  <a:schemeClr val="bg1"/>
                </a:solidFill>
              </a:rPr>
              <a:t>podatke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stCxn id="2" idx="2"/>
            <a:endCxn id="9" idx="0"/>
          </p:cNvCxnSpPr>
          <p:nvPr/>
        </p:nvCxnSpPr>
        <p:spPr>
          <a:xfrm flipH="1">
            <a:off x="5768165" y="1279347"/>
            <a:ext cx="1" cy="23272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597164" y="1512074"/>
            <a:ext cx="23420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PROTOKOL?</a:t>
            </a:r>
            <a:endParaRPr lang="en-US" sz="1200" b="1" dirty="0"/>
          </a:p>
        </p:txBody>
      </p:sp>
      <p:sp>
        <p:nvSpPr>
          <p:cNvPr id="12" name="Rounded Rectangle 11"/>
          <p:cNvSpPr/>
          <p:nvPr/>
        </p:nvSpPr>
        <p:spPr>
          <a:xfrm>
            <a:off x="1341534" y="2298800"/>
            <a:ext cx="1745615" cy="14426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BUSILICA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e</a:t>
            </a:r>
            <a:r>
              <a:rPr lang="en-US" sz="1200" dirty="0" err="1" smtClean="0"/>
              <a:t>lektronika</a:t>
            </a:r>
            <a:r>
              <a:rPr lang="en-US" sz="1200" dirty="0" smtClean="0"/>
              <a:t> 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 smtClean="0"/>
              <a:t>kod</a:t>
            </a:r>
            <a:endParaRPr lang="en-US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 smtClean="0"/>
              <a:t>kostur</a:t>
            </a:r>
            <a:r>
              <a:rPr lang="en-US" sz="1200" dirty="0" smtClean="0"/>
              <a:t> </a:t>
            </a:r>
            <a:r>
              <a:rPr lang="en-US" sz="1200" dirty="0" err="1" smtClean="0"/>
              <a:t>busilice</a:t>
            </a:r>
            <a:r>
              <a:rPr lang="en-US" sz="1200" dirty="0" smtClean="0"/>
              <a:t> </a:t>
            </a:r>
            <a:r>
              <a:rPr lang="en-US" sz="1200" dirty="0" err="1" smtClean="0"/>
              <a:t>pravi</a:t>
            </a:r>
            <a:r>
              <a:rPr lang="en-US" sz="1200" dirty="0" smtClean="0"/>
              <a:t> </a:t>
            </a:r>
            <a:r>
              <a:rPr lang="en-US" sz="1200" dirty="0" err="1" smtClean="0"/>
              <a:t>drugi</a:t>
            </a:r>
            <a:r>
              <a:rPr lang="en-US" sz="1200" dirty="0" smtClean="0"/>
              <a:t> </a:t>
            </a:r>
            <a:r>
              <a:rPr lang="en-US" sz="1200" dirty="0" err="1" smtClean="0"/>
              <a:t>tim</a:t>
            </a:r>
            <a:endParaRPr lang="en-US" sz="1200" dirty="0"/>
          </a:p>
        </p:txBody>
      </p:sp>
      <p:cxnSp>
        <p:nvCxnSpPr>
          <p:cNvPr id="24" name="Elbow Connector 23"/>
          <p:cNvCxnSpPr>
            <a:endCxn id="12" idx="0"/>
          </p:cNvCxnSpPr>
          <p:nvPr/>
        </p:nvCxnSpPr>
        <p:spPr>
          <a:xfrm rot="10800000" flipV="1">
            <a:off x="2214342" y="1650574"/>
            <a:ext cx="3003610" cy="64822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4895358" y="2298800"/>
            <a:ext cx="1745615" cy="14426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MOTORI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 smtClean="0"/>
              <a:t>Biramo</a:t>
            </a:r>
            <a:r>
              <a:rPr lang="en-US" sz="1200" dirty="0" smtClean="0"/>
              <a:t> mi </a:t>
            </a:r>
            <a:r>
              <a:rPr lang="en-US" sz="1200" dirty="0" err="1" smtClean="0"/>
              <a:t>drajvere</a:t>
            </a:r>
            <a:r>
              <a:rPr lang="en-US" sz="1200" dirty="0" smtClean="0"/>
              <a:t> </a:t>
            </a:r>
            <a:r>
              <a:rPr lang="en-US" sz="1200" dirty="0" err="1" smtClean="0"/>
              <a:t>i</a:t>
            </a:r>
            <a:r>
              <a:rPr lang="en-US" sz="1200" dirty="0" smtClean="0"/>
              <a:t> </a:t>
            </a:r>
            <a:r>
              <a:rPr lang="en-US" sz="1200" dirty="0" err="1" smtClean="0"/>
              <a:t>motore</a:t>
            </a:r>
            <a:r>
              <a:rPr lang="en-US" sz="1200" dirty="0" smtClean="0"/>
              <a:t> </a:t>
            </a:r>
            <a:r>
              <a:rPr lang="en-US" sz="1200" dirty="0" err="1" smtClean="0"/>
              <a:t>zajedno</a:t>
            </a:r>
            <a:r>
              <a:rPr lang="en-US" sz="1200" dirty="0" smtClean="0"/>
              <a:t> </a:t>
            </a:r>
            <a:r>
              <a:rPr lang="en-US" sz="1200" dirty="0" err="1" smtClean="0"/>
              <a:t>sa</a:t>
            </a:r>
            <a:r>
              <a:rPr lang="en-US" sz="1200" dirty="0" smtClean="0"/>
              <a:t> </a:t>
            </a:r>
            <a:r>
              <a:rPr lang="en-US" sz="1200" dirty="0" err="1" smtClean="0"/>
              <a:t>drugim</a:t>
            </a:r>
            <a:r>
              <a:rPr lang="en-US" sz="1200" dirty="0" smtClean="0"/>
              <a:t> </a:t>
            </a:r>
            <a:r>
              <a:rPr lang="en-US" sz="1200" dirty="0" err="1" smtClean="0"/>
              <a:t>timom</a:t>
            </a:r>
            <a:r>
              <a:rPr lang="en-US" sz="1200" dirty="0" smtClean="0"/>
              <a:t>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 smtClean="0"/>
              <a:t>elektronika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 smtClean="0"/>
              <a:t>kod</a:t>
            </a:r>
            <a:endParaRPr lang="en-US" sz="1200" dirty="0"/>
          </a:p>
        </p:txBody>
      </p:sp>
      <p:sp>
        <p:nvSpPr>
          <p:cNvPr id="29" name="Rounded Rectangle 28"/>
          <p:cNvSpPr/>
          <p:nvPr/>
        </p:nvSpPr>
        <p:spPr>
          <a:xfrm>
            <a:off x="8948639" y="2298800"/>
            <a:ext cx="1745615" cy="14426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SENZORI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 smtClean="0"/>
              <a:t>elektronika</a:t>
            </a:r>
            <a:r>
              <a:rPr lang="en-US" sz="1200" dirty="0" smtClean="0"/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 smtClean="0"/>
              <a:t>kod</a:t>
            </a:r>
            <a:endParaRPr lang="en-US" sz="1200" dirty="0"/>
          </a:p>
        </p:txBody>
      </p:sp>
      <p:cxnSp>
        <p:nvCxnSpPr>
          <p:cNvPr id="30" name="Elbow Connector 29"/>
          <p:cNvCxnSpPr>
            <a:stCxn id="29" idx="0"/>
          </p:cNvCxnSpPr>
          <p:nvPr/>
        </p:nvCxnSpPr>
        <p:spPr>
          <a:xfrm rot="16200000" flipV="1">
            <a:off x="7707315" y="184668"/>
            <a:ext cx="648226" cy="358003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>
            <a:stCxn id="28" idx="3"/>
            <a:endCxn id="29" idx="1"/>
          </p:cNvCxnSpPr>
          <p:nvPr/>
        </p:nvCxnSpPr>
        <p:spPr>
          <a:xfrm>
            <a:off x="6640973" y="3020145"/>
            <a:ext cx="230766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931852" y="3114373"/>
            <a:ext cx="171859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Interupt</a:t>
            </a:r>
            <a:r>
              <a:rPr lang="en-US" sz="1200" dirty="0"/>
              <a:t> </a:t>
            </a:r>
            <a:r>
              <a:rPr lang="en-US" sz="1200" dirty="0" err="1" smtClean="0"/>
              <a:t>na</a:t>
            </a:r>
            <a:r>
              <a:rPr lang="en-US" sz="1200" dirty="0" smtClean="0"/>
              <a:t> high </a:t>
            </a:r>
            <a:r>
              <a:rPr lang="en-US" sz="1200" dirty="0" err="1" smtClean="0"/>
              <a:t>kada</a:t>
            </a:r>
            <a:r>
              <a:rPr lang="en-US" sz="1200" dirty="0" smtClean="0"/>
              <a:t> </a:t>
            </a:r>
            <a:r>
              <a:rPr lang="en-US" sz="1200" dirty="0" err="1" smtClean="0"/>
              <a:t>ce</a:t>
            </a:r>
            <a:r>
              <a:rPr lang="en-US" sz="1200" dirty="0" smtClean="0"/>
              <a:t> da </a:t>
            </a:r>
            <a:r>
              <a:rPr lang="en-US" sz="1200" dirty="0" err="1" smtClean="0"/>
              <a:t>udari</a:t>
            </a:r>
            <a:r>
              <a:rPr lang="en-US" sz="1200" dirty="0" smtClean="0"/>
              <a:t> u </a:t>
            </a:r>
            <a:r>
              <a:rPr lang="en-US" sz="1200" dirty="0" err="1" smtClean="0"/>
              <a:t>nesto</a:t>
            </a:r>
            <a:r>
              <a:rPr lang="en-US" sz="1200" dirty="0" smtClean="0"/>
              <a:t>, </a:t>
            </a:r>
            <a:r>
              <a:rPr lang="en-US" sz="1200" dirty="0" err="1" smtClean="0"/>
              <a:t>onda</a:t>
            </a:r>
            <a:r>
              <a:rPr lang="en-US" sz="1200" dirty="0" smtClean="0"/>
              <a:t> </a:t>
            </a:r>
            <a:r>
              <a:rPr lang="en-US" sz="1200" dirty="0" err="1" smtClean="0"/>
              <a:t>senzor</a:t>
            </a:r>
            <a:r>
              <a:rPr lang="en-US" sz="1200" dirty="0" smtClean="0"/>
              <a:t> </a:t>
            </a:r>
            <a:r>
              <a:rPr lang="en-US" sz="1200" dirty="0" err="1" smtClean="0"/>
              <a:t>mcu</a:t>
            </a:r>
            <a:r>
              <a:rPr lang="en-US" sz="1200" dirty="0" smtClean="0"/>
              <a:t> </a:t>
            </a:r>
            <a:r>
              <a:rPr lang="en-US" sz="1200" dirty="0" err="1" smtClean="0"/>
              <a:t>obavestava</a:t>
            </a:r>
            <a:r>
              <a:rPr lang="en-US" sz="1200" dirty="0" smtClean="0"/>
              <a:t> </a:t>
            </a:r>
            <a:r>
              <a:rPr lang="en-US" sz="1200" dirty="0" err="1" smtClean="0"/>
              <a:t>autonomiju</a:t>
            </a:r>
            <a:endParaRPr lang="en-US" sz="1200" dirty="0" smtClean="0"/>
          </a:p>
          <a:p>
            <a:r>
              <a:rPr lang="en-US" sz="1200" b="1" dirty="0" smtClean="0"/>
              <a:t>AKO JE UART PROKOL GDE BI SAMO SENZOR MCU SLAO PODATKE</a:t>
            </a:r>
            <a:endParaRPr lang="en-US" sz="12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3631" y="436250"/>
            <a:ext cx="1379435" cy="107179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4511" y="544200"/>
            <a:ext cx="1026545" cy="85589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513576" y="78748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ili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9" idx="2"/>
            <a:endCxn id="28" idx="0"/>
          </p:cNvCxnSpPr>
          <p:nvPr/>
        </p:nvCxnSpPr>
        <p:spPr>
          <a:xfrm>
            <a:off x="5768165" y="1789073"/>
            <a:ext cx="1" cy="5097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8291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443927"/>
            <a:ext cx="11417417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SETUP: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Inicijalizuju</a:t>
            </a:r>
            <a:r>
              <a:rPr lang="en-US" dirty="0"/>
              <a:t> se </a:t>
            </a:r>
            <a:r>
              <a:rPr lang="en-US" dirty="0" err="1"/>
              <a:t>pinovi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motor, </a:t>
            </a:r>
            <a:r>
              <a:rPr lang="en-US" dirty="0" err="1"/>
              <a:t>prekidače</a:t>
            </a:r>
            <a:r>
              <a:rPr lang="en-US" dirty="0"/>
              <a:t>,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komunikacija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drugim</a:t>
            </a:r>
            <a:r>
              <a:rPr lang="en-US" dirty="0"/>
              <a:t> MCU-</a:t>
            </a:r>
            <a:r>
              <a:rPr lang="en-US" dirty="0" err="1"/>
              <a:t>om</a:t>
            </a:r>
            <a:r>
              <a:rPr lang="en-US" dirty="0" err="1" smtClean="0"/>
              <a:t>.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Motor se </a:t>
            </a:r>
            <a:r>
              <a:rPr lang="en-US" dirty="0" err="1"/>
              <a:t>postavlja</a:t>
            </a:r>
            <a:r>
              <a:rPr lang="en-US" dirty="0"/>
              <a:t> u </a:t>
            </a:r>
            <a:r>
              <a:rPr lang="en-US" dirty="0" err="1"/>
              <a:t>stanje</a:t>
            </a:r>
            <a:r>
              <a:rPr lang="en-US" dirty="0"/>
              <a:t> </a:t>
            </a:r>
            <a:r>
              <a:rPr lang="en-US" dirty="0" err="1"/>
              <a:t>mirovanja</a:t>
            </a:r>
            <a:r>
              <a:rPr lang="en-US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 smtClean="0"/>
              <a:t>Inicijalizacija</a:t>
            </a:r>
            <a:r>
              <a:rPr lang="en-US" dirty="0" smtClean="0"/>
              <a:t> </a:t>
            </a:r>
            <a:r>
              <a:rPr lang="en-US" dirty="0" err="1" smtClean="0"/>
              <a:t>pinova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led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 smtClean="0"/>
              <a:t>Inicijalizacija</a:t>
            </a:r>
            <a:r>
              <a:rPr lang="en-US" dirty="0" smtClean="0"/>
              <a:t> I </a:t>
            </a:r>
            <a:r>
              <a:rPr lang="en-US" dirty="0" err="1"/>
              <a:t>p</a:t>
            </a:r>
            <a:r>
              <a:rPr lang="en-US" dirty="0" err="1" smtClean="0"/>
              <a:t>okretanje</a:t>
            </a:r>
            <a:r>
              <a:rPr lang="en-US" dirty="0" smtClean="0"/>
              <a:t> </a:t>
            </a:r>
            <a:r>
              <a:rPr lang="en-US" dirty="0"/>
              <a:t>Watchdog </a:t>
            </a:r>
            <a:r>
              <a:rPr lang="en-US" dirty="0" err="1"/>
              <a:t>Timera</a:t>
            </a:r>
            <a:r>
              <a:rPr lang="en-US" dirty="0"/>
              <a:t>: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r>
              <a:rPr lang="en-US" dirty="0" smtClean="0"/>
              <a:t>LOOP: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MCU </a:t>
            </a:r>
            <a:r>
              <a:rPr lang="en-US" dirty="0" err="1"/>
              <a:t>čeka</a:t>
            </a:r>
            <a:r>
              <a:rPr lang="en-US" dirty="0"/>
              <a:t> </a:t>
            </a:r>
            <a:r>
              <a:rPr lang="en-US" dirty="0" err="1"/>
              <a:t>komande</a:t>
            </a:r>
            <a:r>
              <a:rPr lang="en-US" dirty="0"/>
              <a:t> </a:t>
            </a:r>
            <a:r>
              <a:rPr lang="en-US" dirty="0" err="1" smtClean="0"/>
              <a:t>START,koje</a:t>
            </a:r>
            <a:r>
              <a:rPr lang="en-US" dirty="0" smtClean="0"/>
              <a:t> </a:t>
            </a:r>
            <a:r>
              <a:rPr lang="en-US" dirty="0" err="1"/>
              <a:t>dolaze</a:t>
            </a:r>
            <a:r>
              <a:rPr lang="en-US" dirty="0"/>
              <a:t> od "AUTONOMIJE" </a:t>
            </a:r>
            <a:r>
              <a:rPr lang="en-US" dirty="0" err="1"/>
              <a:t>preko</a:t>
            </a:r>
            <a:r>
              <a:rPr lang="en-US" dirty="0"/>
              <a:t> </a:t>
            </a:r>
            <a:r>
              <a:rPr lang="en-US" dirty="0" err="1"/>
              <a:t>serijske</a:t>
            </a:r>
            <a:r>
              <a:rPr lang="en-US" dirty="0"/>
              <a:t> </a:t>
            </a:r>
            <a:r>
              <a:rPr lang="en-US" dirty="0" err="1"/>
              <a:t>komunikacije</a:t>
            </a:r>
            <a:r>
              <a:rPr lang="en-US" dirty="0"/>
              <a:t> </a:t>
            </a:r>
            <a:r>
              <a:rPr lang="en-US" dirty="0" err="1"/>
              <a:t>ili</a:t>
            </a:r>
            <a:r>
              <a:rPr lang="en-US" dirty="0"/>
              <a:t> </a:t>
            </a:r>
            <a:r>
              <a:rPr lang="en-US" dirty="0" err="1"/>
              <a:t>drugog</a:t>
            </a:r>
            <a:r>
              <a:rPr lang="en-US" dirty="0"/>
              <a:t> </a:t>
            </a:r>
            <a:r>
              <a:rPr lang="en-US" dirty="0" err="1"/>
              <a:t>protokola</a:t>
            </a:r>
            <a:r>
              <a:rPr lang="en-US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 smtClean="0"/>
              <a:t>Ukljucuje</a:t>
            </a:r>
            <a:r>
              <a:rPr lang="en-US" dirty="0" smtClean="0"/>
              <a:t> LED </a:t>
            </a:r>
            <a:r>
              <a:rPr lang="en-US" dirty="0" err="1" smtClean="0"/>
              <a:t>ako</a:t>
            </a:r>
            <a:r>
              <a:rPr lang="en-US" dirty="0" smtClean="0"/>
              <a:t> je </a:t>
            </a:r>
            <a:r>
              <a:rPr lang="en-US" dirty="0" err="1" smtClean="0"/>
              <a:t>aktivan</a:t>
            </a:r>
            <a:r>
              <a:rPr lang="en-US" dirty="0" smtClean="0"/>
              <a:t> </a:t>
            </a:r>
            <a:r>
              <a:rPr lang="en-US" dirty="0" err="1" smtClean="0"/>
              <a:t>neki</a:t>
            </a:r>
            <a:r>
              <a:rPr lang="en-US" dirty="0" smtClean="0"/>
              <a:t> </a:t>
            </a:r>
            <a:r>
              <a:rPr lang="en-US" dirty="0" err="1" smtClean="0"/>
              <a:t>prekidac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(</a:t>
            </a:r>
            <a:r>
              <a:rPr lang="en-US" dirty="0" err="1" smtClean="0"/>
              <a:t>bolje</a:t>
            </a:r>
            <a:r>
              <a:rPr lang="en-US" dirty="0" smtClean="0"/>
              <a:t> bi bio interrupt </a:t>
            </a:r>
            <a:r>
              <a:rPr lang="en-US" dirty="0" err="1" smtClean="0"/>
              <a:t>umesto</a:t>
            </a:r>
            <a:r>
              <a:rPr lang="en-US" dirty="0" smtClean="0"/>
              <a:t> if-ova:)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If( START I PREKIDAC GORNJI AKTIVAN) </a:t>
            </a:r>
            <a:r>
              <a:rPr lang="en-US" dirty="0" err="1" smtClean="0"/>
              <a:t>ukljuci</a:t>
            </a:r>
            <a:r>
              <a:rPr lang="en-US" dirty="0" smtClean="0"/>
              <a:t> motor u </a:t>
            </a:r>
            <a:r>
              <a:rPr lang="en-US" dirty="0" err="1" smtClean="0"/>
              <a:t>stranu</a:t>
            </a:r>
            <a:r>
              <a:rPr lang="en-US" dirty="0" smtClean="0"/>
              <a:t> </a:t>
            </a:r>
            <a:r>
              <a:rPr lang="en-US" dirty="0" err="1" smtClean="0"/>
              <a:t>potrebnu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busenje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if (SWITCH_END) </a:t>
            </a:r>
            <a:r>
              <a:rPr lang="en-US" dirty="0"/>
              <a:t>motor se </a:t>
            </a:r>
            <a:r>
              <a:rPr lang="en-US" dirty="0" err="1"/>
              <a:t>prebacuje</a:t>
            </a:r>
            <a:r>
              <a:rPr lang="en-US" dirty="0"/>
              <a:t> u </a:t>
            </a:r>
            <a:r>
              <a:rPr lang="en-US" dirty="0" err="1"/>
              <a:t>suprotan</a:t>
            </a:r>
            <a:r>
              <a:rPr lang="en-US" dirty="0"/>
              <a:t> </a:t>
            </a:r>
            <a:r>
              <a:rPr lang="en-US" dirty="0" err="1"/>
              <a:t>smer</a:t>
            </a:r>
            <a:r>
              <a:rPr lang="en-US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Reset </a:t>
            </a:r>
            <a:r>
              <a:rPr lang="en-US" dirty="0"/>
              <a:t>Watchdog </a:t>
            </a:r>
            <a:r>
              <a:rPr lang="en-US" dirty="0" smtClean="0"/>
              <a:t>Timer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078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4254318" y="69384"/>
            <a:ext cx="3027692" cy="12099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ESP32 (</a:t>
            </a:r>
            <a:r>
              <a:rPr lang="en-US" b="1" dirty="0" err="1" smtClean="0">
                <a:solidFill>
                  <a:schemeClr val="bg1"/>
                </a:solidFill>
              </a:rPr>
              <a:t>za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testiranje</a:t>
            </a:r>
            <a:r>
              <a:rPr lang="en-US" b="1" dirty="0" smtClean="0">
                <a:solidFill>
                  <a:schemeClr val="bg1"/>
                </a:solidFill>
              </a:rPr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 smtClean="0">
                <a:solidFill>
                  <a:schemeClr val="bg1"/>
                </a:solidFill>
              </a:rPr>
              <a:t>Ima</a:t>
            </a:r>
            <a:r>
              <a:rPr lang="en-US" sz="1200" dirty="0" smtClean="0">
                <a:solidFill>
                  <a:schemeClr val="bg1"/>
                </a:solidFill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</a:rPr>
              <a:t>wifi</a:t>
            </a:r>
            <a:r>
              <a:rPr lang="en-US" sz="1200" dirty="0" smtClean="0">
                <a:solidFill>
                  <a:schemeClr val="bg1"/>
                </a:solidFill>
              </a:rPr>
              <a:t> I </a:t>
            </a:r>
            <a:r>
              <a:rPr lang="en-US" sz="1200" dirty="0" err="1" smtClean="0">
                <a:solidFill>
                  <a:schemeClr val="bg1"/>
                </a:solidFill>
              </a:rPr>
              <a:t>bluetooth</a:t>
            </a:r>
            <a:endParaRPr lang="en-US" sz="1200" dirty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 smtClean="0">
                <a:solidFill>
                  <a:schemeClr val="bg1"/>
                </a:solidFill>
              </a:rPr>
              <a:t>Moze</a:t>
            </a:r>
            <a:r>
              <a:rPr lang="en-US" sz="1200" dirty="0" smtClean="0">
                <a:solidFill>
                  <a:schemeClr val="bg1"/>
                </a:solidFill>
              </a:rPr>
              <a:t> website </a:t>
            </a:r>
            <a:r>
              <a:rPr lang="en-US" sz="1200" dirty="0" err="1" smtClean="0">
                <a:solidFill>
                  <a:schemeClr val="bg1"/>
                </a:solidFill>
              </a:rPr>
              <a:t>ili</a:t>
            </a:r>
            <a:r>
              <a:rPr lang="en-US" sz="1200" dirty="0" smtClean="0">
                <a:solidFill>
                  <a:schemeClr val="bg1"/>
                </a:solidFill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</a:rPr>
              <a:t>aplikacija</a:t>
            </a:r>
            <a:r>
              <a:rPr lang="en-US" sz="1200" dirty="0" smtClean="0">
                <a:solidFill>
                  <a:schemeClr val="bg1"/>
                </a:solidFill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</a:rPr>
              <a:t>ili</a:t>
            </a:r>
            <a:r>
              <a:rPr lang="en-US" sz="1200" dirty="0" smtClean="0">
                <a:solidFill>
                  <a:schemeClr val="bg1"/>
                </a:solidFill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</a:rPr>
              <a:t>preko</a:t>
            </a:r>
            <a:r>
              <a:rPr lang="en-US" sz="1200" dirty="0" smtClean="0">
                <a:solidFill>
                  <a:schemeClr val="bg1"/>
                </a:solidFill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</a:rPr>
              <a:t>kabla</a:t>
            </a:r>
            <a:r>
              <a:rPr lang="en-US" sz="1200" dirty="0" smtClean="0">
                <a:solidFill>
                  <a:schemeClr val="bg1"/>
                </a:solidFill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</a:rPr>
              <a:t>za</a:t>
            </a:r>
            <a:r>
              <a:rPr lang="en-US" sz="1200" dirty="0" smtClean="0">
                <a:solidFill>
                  <a:schemeClr val="bg1"/>
                </a:solidFill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</a:rPr>
              <a:t>upravljanje</a:t>
            </a:r>
            <a:endParaRPr lang="en-US" sz="1200" dirty="0" smtClean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chemeClr val="bg1"/>
                </a:solidFill>
              </a:rPr>
              <a:t>salje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komande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za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motore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i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busilicu</a:t>
            </a:r>
            <a:endParaRPr lang="en-US" sz="1200" dirty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od </a:t>
            </a:r>
            <a:r>
              <a:rPr lang="en-US" sz="1200" dirty="0" err="1">
                <a:solidFill>
                  <a:schemeClr val="bg1"/>
                </a:solidFill>
              </a:rPr>
              <a:t>senzora</a:t>
            </a:r>
            <a:r>
              <a:rPr lang="en-US" sz="1200" dirty="0">
                <a:solidFill>
                  <a:schemeClr val="bg1"/>
                </a:solidFill>
              </a:rPr>
              <a:t> prima </a:t>
            </a:r>
            <a:r>
              <a:rPr lang="en-US" sz="1200" dirty="0" err="1" smtClean="0">
                <a:solidFill>
                  <a:schemeClr val="bg1"/>
                </a:solidFill>
              </a:rPr>
              <a:t>podatke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cxnSp>
        <p:nvCxnSpPr>
          <p:cNvPr id="3" name="Straight Connector 2"/>
          <p:cNvCxnSpPr>
            <a:stCxn id="2" idx="2"/>
            <a:endCxn id="4" idx="0"/>
          </p:cNvCxnSpPr>
          <p:nvPr/>
        </p:nvCxnSpPr>
        <p:spPr>
          <a:xfrm flipH="1">
            <a:off x="5767431" y="1279347"/>
            <a:ext cx="733" cy="23272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293453" y="1512074"/>
            <a:ext cx="9479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PROTOKOL?</a:t>
            </a:r>
            <a:endParaRPr lang="en-US" sz="1200" b="1" dirty="0"/>
          </a:p>
        </p:txBody>
      </p:sp>
      <p:sp>
        <p:nvSpPr>
          <p:cNvPr id="5" name="Rounded Rectangle 4"/>
          <p:cNvSpPr/>
          <p:nvPr/>
        </p:nvSpPr>
        <p:spPr>
          <a:xfrm>
            <a:off x="1341534" y="2298800"/>
            <a:ext cx="1745615" cy="14426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BUSILICA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e</a:t>
            </a:r>
            <a:r>
              <a:rPr lang="en-US" sz="1200" dirty="0" err="1" smtClean="0"/>
              <a:t>lektronika</a:t>
            </a:r>
            <a:r>
              <a:rPr lang="en-US" sz="1200" dirty="0" smtClean="0"/>
              <a:t> 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 smtClean="0"/>
              <a:t>kod</a:t>
            </a:r>
            <a:endParaRPr lang="en-US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 smtClean="0"/>
              <a:t>kostur</a:t>
            </a:r>
            <a:r>
              <a:rPr lang="en-US" sz="1200" dirty="0" smtClean="0"/>
              <a:t> </a:t>
            </a:r>
            <a:r>
              <a:rPr lang="en-US" sz="1200" dirty="0" err="1" smtClean="0"/>
              <a:t>busilice</a:t>
            </a:r>
            <a:r>
              <a:rPr lang="en-US" sz="1200" dirty="0" smtClean="0"/>
              <a:t> </a:t>
            </a:r>
            <a:r>
              <a:rPr lang="en-US" sz="1200" dirty="0" err="1" smtClean="0"/>
              <a:t>pravi</a:t>
            </a:r>
            <a:r>
              <a:rPr lang="en-US" sz="1200" dirty="0" smtClean="0"/>
              <a:t> </a:t>
            </a:r>
            <a:r>
              <a:rPr lang="en-US" sz="1200" dirty="0" err="1" smtClean="0"/>
              <a:t>drugi</a:t>
            </a:r>
            <a:r>
              <a:rPr lang="en-US" sz="1200" dirty="0" smtClean="0"/>
              <a:t> </a:t>
            </a:r>
            <a:r>
              <a:rPr lang="en-US" sz="1200" dirty="0" err="1" smtClean="0"/>
              <a:t>tim</a:t>
            </a:r>
            <a:endParaRPr lang="en-US" sz="1200" dirty="0"/>
          </a:p>
        </p:txBody>
      </p:sp>
      <p:cxnSp>
        <p:nvCxnSpPr>
          <p:cNvPr id="6" name="Elbow Connector 5"/>
          <p:cNvCxnSpPr>
            <a:stCxn id="4" idx="1"/>
            <a:endCxn id="5" idx="0"/>
          </p:cNvCxnSpPr>
          <p:nvPr/>
        </p:nvCxnSpPr>
        <p:spPr>
          <a:xfrm rot="10800000" flipV="1">
            <a:off x="2214343" y="1650574"/>
            <a:ext cx="3079111" cy="64822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4895358" y="2298800"/>
            <a:ext cx="1745615" cy="14426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MOTORI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 smtClean="0"/>
              <a:t>elektronika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 smtClean="0"/>
              <a:t>kod</a:t>
            </a:r>
            <a:endParaRPr lang="en-US" sz="1200" dirty="0"/>
          </a:p>
        </p:txBody>
      </p:sp>
      <p:sp>
        <p:nvSpPr>
          <p:cNvPr id="8" name="Rounded Rectangle 7"/>
          <p:cNvSpPr/>
          <p:nvPr/>
        </p:nvSpPr>
        <p:spPr>
          <a:xfrm>
            <a:off x="8948639" y="2298800"/>
            <a:ext cx="1745615" cy="14426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SENZORI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 smtClean="0"/>
              <a:t>elektronika</a:t>
            </a:r>
            <a:r>
              <a:rPr lang="en-US" sz="1200" dirty="0" smtClean="0"/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 smtClean="0"/>
              <a:t>kod</a:t>
            </a:r>
            <a:endParaRPr lang="en-US" sz="1200" dirty="0"/>
          </a:p>
        </p:txBody>
      </p:sp>
      <p:cxnSp>
        <p:nvCxnSpPr>
          <p:cNvPr id="9" name="Elbow Connector 8"/>
          <p:cNvCxnSpPr>
            <a:stCxn id="8" idx="0"/>
            <a:endCxn id="4" idx="3"/>
          </p:cNvCxnSpPr>
          <p:nvPr/>
        </p:nvCxnSpPr>
        <p:spPr>
          <a:xfrm rot="16200000" flipV="1">
            <a:off x="7707315" y="184668"/>
            <a:ext cx="648226" cy="358003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6950755" y="3068207"/>
            <a:ext cx="168810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/>
              <a:t>Interupt</a:t>
            </a:r>
            <a:r>
              <a:rPr lang="en-US" sz="1200" dirty="0"/>
              <a:t> </a:t>
            </a:r>
            <a:r>
              <a:rPr lang="en-US" sz="1200" dirty="0" err="1"/>
              <a:t>na</a:t>
            </a:r>
            <a:r>
              <a:rPr lang="en-US" sz="1200" dirty="0"/>
              <a:t> high </a:t>
            </a:r>
            <a:r>
              <a:rPr lang="en-US" sz="1200" dirty="0" err="1"/>
              <a:t>kada</a:t>
            </a:r>
            <a:r>
              <a:rPr lang="en-US" sz="1200" dirty="0"/>
              <a:t> </a:t>
            </a:r>
            <a:r>
              <a:rPr lang="en-US" sz="1200" dirty="0" err="1"/>
              <a:t>ce</a:t>
            </a:r>
            <a:r>
              <a:rPr lang="en-US" sz="1200" dirty="0"/>
              <a:t> da </a:t>
            </a:r>
            <a:r>
              <a:rPr lang="en-US" sz="1200" dirty="0" err="1"/>
              <a:t>udari</a:t>
            </a:r>
            <a:r>
              <a:rPr lang="en-US" sz="1200" dirty="0"/>
              <a:t> u </a:t>
            </a:r>
            <a:r>
              <a:rPr lang="en-US" sz="1200" dirty="0" err="1"/>
              <a:t>nesto</a:t>
            </a:r>
            <a:r>
              <a:rPr lang="en-US" sz="1200" dirty="0"/>
              <a:t>, </a:t>
            </a:r>
            <a:r>
              <a:rPr lang="en-US" sz="1200" dirty="0" err="1"/>
              <a:t>onda</a:t>
            </a:r>
            <a:r>
              <a:rPr lang="en-US" sz="1200" dirty="0"/>
              <a:t> </a:t>
            </a:r>
            <a:r>
              <a:rPr lang="en-US" sz="1200" dirty="0" err="1"/>
              <a:t>senzor</a:t>
            </a:r>
            <a:r>
              <a:rPr lang="en-US" sz="1200" dirty="0"/>
              <a:t> </a:t>
            </a:r>
            <a:r>
              <a:rPr lang="en-US" sz="1200" dirty="0" err="1"/>
              <a:t>mcu</a:t>
            </a:r>
            <a:r>
              <a:rPr lang="en-US" sz="1200" dirty="0"/>
              <a:t> </a:t>
            </a:r>
            <a:r>
              <a:rPr lang="en-US" sz="1200" dirty="0" err="1"/>
              <a:t>obavestava</a:t>
            </a:r>
            <a:r>
              <a:rPr lang="en-US" sz="1200" dirty="0"/>
              <a:t> </a:t>
            </a:r>
            <a:r>
              <a:rPr lang="en-US" sz="1200" dirty="0" err="1" smtClean="0"/>
              <a:t>autonomiju</a:t>
            </a:r>
            <a:endParaRPr lang="en-US" sz="1200" dirty="0" smtClean="0"/>
          </a:p>
          <a:p>
            <a:r>
              <a:rPr lang="en-US" sz="1200" b="1" dirty="0"/>
              <a:t>AKO JE UART PROKOL GDE BI SAMO SENZOR MCU SLAO </a:t>
            </a:r>
            <a:r>
              <a:rPr lang="en-US" sz="1200" b="1" dirty="0" smtClean="0"/>
              <a:t>PODATKE</a:t>
            </a:r>
            <a:endParaRPr lang="en-US" sz="1200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6640973" y="3020145"/>
            <a:ext cx="230766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5035" y="69384"/>
            <a:ext cx="1596412" cy="1365605"/>
          </a:xfrm>
          <a:prstGeom prst="rect">
            <a:avLst/>
          </a:prstGeom>
        </p:spPr>
      </p:pic>
      <p:cxnSp>
        <p:nvCxnSpPr>
          <p:cNvPr id="25" name="Straight Arrow Connector 24"/>
          <p:cNvCxnSpPr>
            <a:stCxn id="4" idx="2"/>
            <a:endCxn id="7" idx="0"/>
          </p:cNvCxnSpPr>
          <p:nvPr/>
        </p:nvCxnSpPr>
        <p:spPr>
          <a:xfrm>
            <a:off x="5767431" y="1789073"/>
            <a:ext cx="735" cy="5097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5128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71119" y="505151"/>
            <a:ext cx="702158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ESP32 (</a:t>
            </a:r>
            <a:r>
              <a:rPr lang="en-US" b="1" dirty="0" err="1"/>
              <a:t>za</a:t>
            </a:r>
            <a:r>
              <a:rPr lang="en-US" b="1" dirty="0"/>
              <a:t> </a:t>
            </a:r>
            <a:r>
              <a:rPr lang="en-US" b="1" dirty="0" err="1"/>
              <a:t>testiranje</a:t>
            </a:r>
            <a:r>
              <a:rPr lang="en-US" b="1" dirty="0"/>
              <a:t>)</a:t>
            </a:r>
          </a:p>
          <a:p>
            <a:r>
              <a:rPr lang="en-US" dirty="0" err="1" smtClean="0"/>
              <a:t>Moze</a:t>
            </a:r>
            <a:r>
              <a:rPr lang="en-US" dirty="0" smtClean="0"/>
              <a:t> da </a:t>
            </a:r>
            <a:r>
              <a:rPr lang="en-US" dirty="0" err="1" smtClean="0"/>
              <a:t>ostane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stalno</a:t>
            </a:r>
            <a:r>
              <a:rPr lang="en-US" dirty="0" smtClean="0"/>
              <a:t>, da on </a:t>
            </a:r>
            <a:r>
              <a:rPr lang="en-US" dirty="0" err="1" smtClean="0"/>
              <a:t>bude</a:t>
            </a:r>
            <a:r>
              <a:rPr lang="en-US" dirty="0" smtClean="0"/>
              <a:t> </a:t>
            </a:r>
            <a:r>
              <a:rPr lang="en-US" dirty="0" err="1" smtClean="0"/>
              <a:t>izmedju</a:t>
            </a:r>
            <a:r>
              <a:rPr lang="en-US" dirty="0" smtClean="0"/>
              <a:t> </a:t>
            </a:r>
            <a:r>
              <a:rPr lang="en-US" dirty="0" err="1" smtClean="0"/>
              <a:t>autonomije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mcu-eva</a:t>
            </a:r>
            <a:r>
              <a:rPr lang="en-US" dirty="0" smtClean="0"/>
              <a:t>. Imao bi </a:t>
            </a:r>
            <a:r>
              <a:rPr lang="en-US" dirty="0" err="1" smtClean="0"/>
              <a:t>onda</a:t>
            </a:r>
            <a:r>
              <a:rPr lang="en-US" dirty="0" smtClean="0"/>
              <a:t> 2 </a:t>
            </a:r>
            <a:r>
              <a:rPr lang="en-US" dirty="0" err="1" smtClean="0"/>
              <a:t>moda</a:t>
            </a:r>
            <a:r>
              <a:rPr lang="en-US" dirty="0" smtClean="0"/>
              <a:t> (</a:t>
            </a:r>
            <a:r>
              <a:rPr lang="en-US" dirty="0" err="1" smtClean="0"/>
              <a:t>koji</a:t>
            </a:r>
            <a:r>
              <a:rPr lang="en-US" dirty="0" smtClean="0"/>
              <a:t> bi se </a:t>
            </a:r>
            <a:r>
              <a:rPr lang="en-US" dirty="0" err="1" smtClean="0"/>
              <a:t>menjali</a:t>
            </a:r>
            <a:r>
              <a:rPr lang="en-US" dirty="0" smtClean="0"/>
              <a:t> </a:t>
            </a:r>
            <a:r>
              <a:rPr lang="en-US" dirty="0" err="1" smtClean="0"/>
              <a:t>preko</a:t>
            </a:r>
            <a:r>
              <a:rPr lang="en-US" dirty="0" smtClean="0"/>
              <a:t> </a:t>
            </a:r>
            <a:r>
              <a:rPr lang="en-US" dirty="0" err="1" smtClean="0"/>
              <a:t>prekidaca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njemu</a:t>
            </a:r>
            <a:r>
              <a:rPr lang="en-US" dirty="0" smtClean="0"/>
              <a:t>):</a:t>
            </a:r>
            <a:br>
              <a:rPr lang="en-US" dirty="0" smtClean="0"/>
            </a:br>
            <a:r>
              <a:rPr lang="en-US" dirty="0" smtClean="0"/>
              <a:t>1. Radio bi </a:t>
            </a:r>
            <a:r>
              <a:rPr lang="en-US" dirty="0" err="1" smtClean="0"/>
              <a:t>kao</a:t>
            </a:r>
            <a:r>
              <a:rPr lang="en-US" dirty="0" smtClean="0"/>
              <a:t> </a:t>
            </a:r>
            <a:r>
              <a:rPr lang="en-US" dirty="0" err="1" smtClean="0"/>
              <a:t>dzojstik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upravljanje</a:t>
            </a:r>
            <a:r>
              <a:rPr lang="en-US" dirty="0" smtClean="0"/>
              <a:t> </a:t>
            </a:r>
            <a:r>
              <a:rPr lang="en-US" dirty="0" err="1" smtClean="0"/>
              <a:t>rovera</a:t>
            </a:r>
            <a:r>
              <a:rPr lang="en-US" dirty="0" smtClean="0"/>
              <a:t> (</a:t>
            </a:r>
            <a:r>
              <a:rPr lang="en-US" dirty="0" err="1" smtClean="0"/>
              <a:t>dzojstik</a:t>
            </a:r>
            <a:r>
              <a:rPr lang="en-US" dirty="0" smtClean="0"/>
              <a:t> </a:t>
            </a:r>
            <a:r>
              <a:rPr lang="en-US" dirty="0" err="1" smtClean="0"/>
              <a:t>moze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vebu</a:t>
            </a:r>
            <a:r>
              <a:rPr lang="en-US" dirty="0" smtClean="0"/>
              <a:t>, da on </a:t>
            </a:r>
            <a:r>
              <a:rPr lang="en-US" dirty="0" err="1" smtClean="0"/>
              <a:t>bude</a:t>
            </a:r>
            <a:r>
              <a:rPr lang="en-US" dirty="0" smtClean="0"/>
              <a:t> hotspot </a:t>
            </a:r>
            <a:r>
              <a:rPr lang="en-US" dirty="0" err="1" smtClean="0"/>
              <a:t>ili</a:t>
            </a:r>
            <a:r>
              <a:rPr lang="en-US" dirty="0" smtClean="0"/>
              <a:t> </a:t>
            </a:r>
            <a:r>
              <a:rPr lang="en-US" dirty="0" err="1" smtClean="0"/>
              <a:t>preko</a:t>
            </a:r>
            <a:r>
              <a:rPr lang="en-US" dirty="0" smtClean="0"/>
              <a:t> </a:t>
            </a:r>
            <a:r>
              <a:rPr lang="en-US" dirty="0" err="1" smtClean="0"/>
              <a:t>aplikacije</a:t>
            </a:r>
            <a:r>
              <a:rPr lang="en-US" dirty="0" smtClean="0"/>
              <a:t>)</a:t>
            </a:r>
          </a:p>
          <a:p>
            <a:r>
              <a:rPr lang="en-US" dirty="0" smtClean="0"/>
              <a:t>2. </a:t>
            </a:r>
            <a:r>
              <a:rPr lang="en-US" dirty="0" err="1" smtClean="0"/>
              <a:t>Prosledjivao</a:t>
            </a:r>
            <a:r>
              <a:rPr lang="en-US" dirty="0" smtClean="0"/>
              <a:t> bi </a:t>
            </a:r>
            <a:r>
              <a:rPr lang="en-US" dirty="0" err="1" smtClean="0"/>
              <a:t>poruke</a:t>
            </a:r>
            <a:r>
              <a:rPr lang="en-US" dirty="0" smtClean="0"/>
              <a:t> od </a:t>
            </a:r>
            <a:r>
              <a:rPr lang="en-US" dirty="0" err="1" smtClean="0"/>
              <a:t>mcu</a:t>
            </a:r>
            <a:r>
              <a:rPr lang="en-US" dirty="0" smtClean="0"/>
              <a:t>-a </a:t>
            </a:r>
            <a:r>
              <a:rPr lang="en-US" dirty="0" err="1" smtClean="0"/>
              <a:t>ka</a:t>
            </a:r>
            <a:r>
              <a:rPr lang="en-US" dirty="0" smtClean="0"/>
              <a:t> </a:t>
            </a:r>
            <a:r>
              <a:rPr lang="en-US" dirty="0" err="1" smtClean="0"/>
              <a:t>autonomiji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obrnuto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 </a:t>
            </a:r>
            <a:r>
              <a:rPr lang="en-US" dirty="0" err="1" smtClean="0"/>
              <a:t>oba</a:t>
            </a:r>
            <a:r>
              <a:rPr lang="en-US" dirty="0" smtClean="0"/>
              <a:t> </a:t>
            </a:r>
            <a:r>
              <a:rPr lang="en-US" dirty="0" err="1" smtClean="0"/>
              <a:t>moda</a:t>
            </a:r>
            <a:r>
              <a:rPr lang="en-US" dirty="0" smtClean="0"/>
              <a:t> bi </a:t>
            </a:r>
            <a:r>
              <a:rPr lang="en-US" dirty="0" err="1" smtClean="0"/>
              <a:t>bi</a:t>
            </a:r>
            <a:r>
              <a:rPr lang="en-US" dirty="0" smtClean="0"/>
              <a:t> </a:t>
            </a:r>
            <a:r>
              <a:rPr lang="en-US" dirty="0" err="1" smtClean="0"/>
              <a:t>imao</a:t>
            </a:r>
            <a:r>
              <a:rPr lang="en-US" dirty="0" smtClean="0"/>
              <a:t> </a:t>
            </a:r>
            <a:r>
              <a:rPr lang="en-US" dirty="0" err="1" smtClean="0"/>
              <a:t>lcd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kojem</a:t>
            </a:r>
            <a:r>
              <a:rPr lang="en-US" dirty="0" smtClean="0"/>
              <a:t> bi </a:t>
            </a:r>
            <a:r>
              <a:rPr lang="en-US" dirty="0" err="1" smtClean="0"/>
              <a:t>pisao</a:t>
            </a:r>
            <a:r>
              <a:rPr lang="en-US" dirty="0" smtClean="0"/>
              <a:t> problem </a:t>
            </a:r>
            <a:r>
              <a:rPr lang="en-US" dirty="0" err="1" smtClean="0"/>
              <a:t>ako</a:t>
            </a:r>
            <a:r>
              <a:rPr lang="en-US" dirty="0" smtClean="0"/>
              <a:t> </a:t>
            </a:r>
            <a:r>
              <a:rPr lang="en-US" dirty="0" err="1" smtClean="0"/>
              <a:t>nesto</a:t>
            </a:r>
            <a:r>
              <a:rPr lang="en-US" dirty="0" smtClean="0"/>
              <a:t> ne </a:t>
            </a:r>
            <a:r>
              <a:rPr lang="en-US" dirty="0" err="1" smtClean="0"/>
              <a:t>radi</a:t>
            </a:r>
            <a:r>
              <a:rPr lang="en-US" dirty="0" smtClean="0"/>
              <a:t> (</a:t>
            </a:r>
            <a:r>
              <a:rPr lang="en-US" dirty="0" err="1" smtClean="0"/>
              <a:t>na</a:t>
            </a:r>
            <a:r>
              <a:rPr lang="en-US" dirty="0" smtClean="0"/>
              <a:t> primer </a:t>
            </a:r>
            <a:r>
              <a:rPr lang="en-US" dirty="0" err="1" smtClean="0"/>
              <a:t>autonomija</a:t>
            </a:r>
            <a:r>
              <a:rPr lang="en-US" dirty="0"/>
              <a:t> </a:t>
            </a:r>
            <a:r>
              <a:rPr lang="en-US" dirty="0" err="1" smtClean="0"/>
              <a:t>ili</a:t>
            </a:r>
            <a:r>
              <a:rPr lang="en-US" dirty="0" smtClean="0"/>
              <a:t> </a:t>
            </a:r>
            <a:r>
              <a:rPr lang="en-US" dirty="0" err="1" smtClean="0"/>
              <a:t>neki</a:t>
            </a:r>
            <a:r>
              <a:rPr lang="en-US" dirty="0" smtClean="0"/>
              <a:t> </a:t>
            </a:r>
            <a:r>
              <a:rPr lang="en-US" dirty="0" err="1" smtClean="0"/>
              <a:t>mcu</a:t>
            </a:r>
            <a:r>
              <a:rPr lang="en-US" dirty="0" smtClean="0"/>
              <a:t>-u ne </a:t>
            </a:r>
            <a:r>
              <a:rPr lang="en-US" dirty="0" err="1" smtClean="0"/>
              <a:t>odgovara</a:t>
            </a:r>
            <a:r>
              <a:rPr lang="en-US" dirty="0" smtClean="0"/>
              <a:t> </a:t>
            </a:r>
            <a:r>
              <a:rPr lang="en-US" dirty="0" err="1" smtClean="0"/>
              <a:t>ili</a:t>
            </a:r>
            <a:r>
              <a:rPr lang="en-US" dirty="0" smtClean="0"/>
              <a:t> </a:t>
            </a:r>
            <a:r>
              <a:rPr lang="en-US" dirty="0" err="1" smtClean="0"/>
              <a:t>neki</a:t>
            </a:r>
            <a:r>
              <a:rPr lang="en-US" dirty="0" smtClean="0"/>
              <a:t> </a:t>
            </a:r>
            <a:r>
              <a:rPr lang="en-US" dirty="0" err="1" smtClean="0"/>
              <a:t>senzor</a:t>
            </a:r>
            <a:r>
              <a:rPr lang="en-US" dirty="0" smtClean="0"/>
              <a:t> ne </a:t>
            </a:r>
            <a:r>
              <a:rPr lang="en-US" dirty="0" err="1" smtClean="0"/>
              <a:t>radi</a:t>
            </a:r>
            <a:r>
              <a:rPr lang="en-US" dirty="0" smtClean="0"/>
              <a:t>) </a:t>
            </a:r>
          </a:p>
          <a:p>
            <a:r>
              <a:rPr lang="en-US" dirty="0" err="1" smtClean="0"/>
              <a:t>Mozda</a:t>
            </a:r>
            <a:r>
              <a:rPr lang="en-US" dirty="0" smtClean="0"/>
              <a:t> bi </a:t>
            </a:r>
            <a:r>
              <a:rPr lang="en-US" dirty="0" err="1" smtClean="0"/>
              <a:t>bila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laksa</a:t>
            </a:r>
            <a:r>
              <a:rPr lang="en-US" dirty="0" smtClean="0"/>
              <a:t> </a:t>
            </a:r>
            <a:r>
              <a:rPr lang="en-US" dirty="0" err="1" smtClean="0"/>
              <a:t>implementacija</a:t>
            </a:r>
            <a:r>
              <a:rPr lang="en-US" dirty="0" smtClean="0"/>
              <a:t> </a:t>
            </a:r>
            <a:r>
              <a:rPr lang="en-US" dirty="0" err="1" smtClean="0"/>
              <a:t>nekog</a:t>
            </a:r>
            <a:r>
              <a:rPr lang="en-US" dirty="0" smtClean="0"/>
              <a:t> </a:t>
            </a:r>
            <a:r>
              <a:rPr lang="en-US" dirty="0" err="1" smtClean="0"/>
              <a:t>drugog</a:t>
            </a:r>
            <a:r>
              <a:rPr lang="en-US" dirty="0" smtClean="0"/>
              <a:t> </a:t>
            </a:r>
            <a:r>
              <a:rPr lang="en-US" dirty="0" err="1" smtClean="0"/>
              <a:t>protokola</a:t>
            </a:r>
            <a:r>
              <a:rPr lang="en-US" dirty="0" smtClean="0"/>
              <a:t>, </a:t>
            </a:r>
            <a:r>
              <a:rPr lang="en-US" dirty="0" err="1" smtClean="0"/>
              <a:t>ako</a:t>
            </a:r>
            <a:r>
              <a:rPr lang="en-US" dirty="0" smtClean="0"/>
              <a:t> </a:t>
            </a:r>
            <a:r>
              <a:rPr lang="en-US" dirty="0" err="1" smtClean="0"/>
              <a:t>necemo</a:t>
            </a:r>
            <a:r>
              <a:rPr lang="en-US" dirty="0" smtClean="0"/>
              <a:t> UART </a:t>
            </a:r>
            <a:r>
              <a:rPr lang="en-US" dirty="0" err="1" smtClean="0"/>
              <a:t>jer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 err="1" smtClean="0"/>
              <a:t>drugim</a:t>
            </a:r>
            <a:r>
              <a:rPr lang="en-US" dirty="0" smtClean="0"/>
              <a:t> </a:t>
            </a:r>
            <a:r>
              <a:rPr lang="en-US" dirty="0" err="1" smtClean="0"/>
              <a:t>mozemo</a:t>
            </a:r>
            <a:r>
              <a:rPr lang="en-US" dirty="0" smtClean="0"/>
              <a:t> da </a:t>
            </a:r>
            <a:r>
              <a:rPr lang="en-US" dirty="0" err="1" smtClean="0"/>
              <a:t>primamo</a:t>
            </a:r>
            <a:r>
              <a:rPr lang="en-US" dirty="0" smtClean="0"/>
              <a:t> </a:t>
            </a:r>
            <a:r>
              <a:rPr lang="en-US" dirty="0" err="1" smtClean="0"/>
              <a:t>poruke</a:t>
            </a:r>
            <a:r>
              <a:rPr lang="en-US" dirty="0" smtClean="0"/>
              <a:t> od vise </a:t>
            </a:r>
            <a:r>
              <a:rPr lang="en-US" dirty="0" err="1" smtClean="0"/>
              <a:t>mcu-eva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Ako</a:t>
            </a:r>
            <a:r>
              <a:rPr lang="en-US" dirty="0" smtClean="0"/>
              <a:t> </a:t>
            </a:r>
            <a:r>
              <a:rPr lang="en-US" dirty="0" err="1" smtClean="0"/>
              <a:t>sve</a:t>
            </a:r>
            <a:r>
              <a:rPr lang="en-US" dirty="0" smtClean="0"/>
              <a:t> </a:t>
            </a:r>
            <a:r>
              <a:rPr lang="en-US" dirty="0" err="1" smtClean="0"/>
              <a:t>radi</a:t>
            </a:r>
            <a:r>
              <a:rPr lang="en-US" dirty="0" smtClean="0"/>
              <a:t> </a:t>
            </a:r>
            <a:r>
              <a:rPr lang="en-US" dirty="0" err="1" smtClean="0"/>
              <a:t>onda</a:t>
            </a:r>
            <a:r>
              <a:rPr lang="en-US" dirty="0" smtClean="0"/>
              <a:t> </a:t>
            </a:r>
            <a:r>
              <a:rPr lang="en-US" dirty="0" err="1" smtClean="0"/>
              <a:t>pise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lcd</a:t>
            </a:r>
            <a:r>
              <a:rPr lang="en-US" dirty="0" smtClean="0"/>
              <a:t>-u </a:t>
            </a:r>
            <a:r>
              <a:rPr lang="en-US" dirty="0" err="1" smtClean="0"/>
              <a:t>radi</a:t>
            </a:r>
            <a:r>
              <a:rPr lang="en-US" dirty="0" smtClean="0"/>
              <a:t> </a:t>
            </a:r>
            <a:r>
              <a:rPr lang="en-US" dirty="0" err="1" smtClean="0"/>
              <a:t>sve</a:t>
            </a:r>
            <a:r>
              <a:rPr lang="en-US" dirty="0" smtClean="0"/>
              <a:t>, u </a:t>
            </a:r>
            <a:r>
              <a:rPr lang="en-US" dirty="0" err="1" smtClean="0"/>
              <a:t>kom</a:t>
            </a:r>
            <a:r>
              <a:rPr lang="en-US" dirty="0" smtClean="0"/>
              <a:t> je </a:t>
            </a:r>
            <a:r>
              <a:rPr lang="en-US" dirty="0" err="1" smtClean="0"/>
              <a:t>modu</a:t>
            </a:r>
            <a:r>
              <a:rPr lang="en-US" dirty="0" smtClean="0"/>
              <a:t> I </a:t>
            </a:r>
            <a:r>
              <a:rPr lang="en-US" dirty="0" err="1" smtClean="0"/>
              <a:t>procenat</a:t>
            </a:r>
            <a:r>
              <a:rPr lang="en-US" dirty="0" smtClean="0"/>
              <a:t> </a:t>
            </a:r>
            <a:r>
              <a:rPr lang="en-US" dirty="0" err="1" smtClean="0"/>
              <a:t>baterije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8230335" y="199225"/>
            <a:ext cx="2944535" cy="7424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Jetson </a:t>
            </a:r>
            <a:r>
              <a:rPr lang="en-US" b="1" dirty="0" err="1">
                <a:solidFill>
                  <a:schemeClr val="bg1"/>
                </a:solidFill>
              </a:rPr>
              <a:t>nano</a:t>
            </a:r>
            <a:r>
              <a:rPr lang="en-US" b="1" dirty="0">
                <a:solidFill>
                  <a:schemeClr val="bg1"/>
                </a:solidFill>
              </a:rPr>
              <a:t> (</a:t>
            </a:r>
            <a:r>
              <a:rPr lang="en-US" b="1" dirty="0" err="1">
                <a:solidFill>
                  <a:schemeClr val="bg1"/>
                </a:solidFill>
              </a:rPr>
              <a:t>autonomija</a:t>
            </a:r>
            <a:r>
              <a:rPr lang="en-US" b="1" dirty="0" smtClean="0">
                <a:solidFill>
                  <a:schemeClr val="bg1"/>
                </a:solidFill>
              </a:rPr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chemeClr val="bg1"/>
                </a:solidFill>
              </a:rPr>
              <a:t>s</a:t>
            </a:r>
            <a:r>
              <a:rPr lang="en-US" sz="1200" dirty="0" err="1" smtClean="0">
                <a:solidFill>
                  <a:schemeClr val="bg1"/>
                </a:solidFill>
              </a:rPr>
              <a:t>alje</a:t>
            </a:r>
            <a:r>
              <a:rPr lang="en-US" sz="1200" dirty="0" smtClean="0">
                <a:solidFill>
                  <a:schemeClr val="bg1"/>
                </a:solidFill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</a:rPr>
              <a:t>komande</a:t>
            </a:r>
            <a:r>
              <a:rPr lang="en-US" sz="1200" dirty="0" smtClean="0">
                <a:solidFill>
                  <a:schemeClr val="bg1"/>
                </a:solidFill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</a:rPr>
              <a:t>za</a:t>
            </a:r>
            <a:r>
              <a:rPr lang="en-US" sz="1200" dirty="0" smtClean="0">
                <a:solidFill>
                  <a:schemeClr val="bg1"/>
                </a:solidFill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</a:rPr>
              <a:t>motore</a:t>
            </a:r>
            <a:r>
              <a:rPr lang="en-US" sz="1200" dirty="0" smtClean="0">
                <a:solidFill>
                  <a:schemeClr val="bg1"/>
                </a:solidFill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</a:rPr>
              <a:t>i</a:t>
            </a:r>
            <a:r>
              <a:rPr lang="en-US" sz="1200" dirty="0" smtClean="0">
                <a:solidFill>
                  <a:schemeClr val="bg1"/>
                </a:solidFill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</a:rPr>
              <a:t>busilicu</a:t>
            </a:r>
            <a:endParaRPr lang="en-US" sz="1200" dirty="0" smtClean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o</a:t>
            </a:r>
            <a:r>
              <a:rPr lang="en-US" sz="1200" dirty="0" smtClean="0">
                <a:solidFill>
                  <a:schemeClr val="bg1"/>
                </a:solidFill>
              </a:rPr>
              <a:t>d </a:t>
            </a:r>
            <a:r>
              <a:rPr lang="en-US" sz="1200" dirty="0" err="1" smtClean="0">
                <a:solidFill>
                  <a:schemeClr val="bg1"/>
                </a:solidFill>
              </a:rPr>
              <a:t>senzora</a:t>
            </a:r>
            <a:r>
              <a:rPr lang="en-US" sz="1200" dirty="0" smtClean="0">
                <a:solidFill>
                  <a:schemeClr val="bg1"/>
                </a:solidFill>
              </a:rPr>
              <a:t> prima </a:t>
            </a:r>
            <a:r>
              <a:rPr lang="en-US" sz="1200" dirty="0" err="1" smtClean="0">
                <a:solidFill>
                  <a:schemeClr val="bg1"/>
                </a:solidFill>
              </a:rPr>
              <a:t>podatke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8230334" y="1310953"/>
            <a:ext cx="2986113" cy="12099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ESP32 (</a:t>
            </a:r>
            <a:r>
              <a:rPr lang="en-US" b="1" dirty="0" err="1" smtClean="0">
                <a:solidFill>
                  <a:schemeClr val="bg1"/>
                </a:solidFill>
              </a:rPr>
              <a:t>za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testiranje</a:t>
            </a:r>
            <a:r>
              <a:rPr lang="en-US" b="1" dirty="0" smtClean="0">
                <a:solidFill>
                  <a:schemeClr val="bg1"/>
                </a:solidFill>
              </a:rPr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 smtClean="0">
                <a:solidFill>
                  <a:schemeClr val="bg1"/>
                </a:solidFill>
              </a:rPr>
              <a:t>Ima</a:t>
            </a:r>
            <a:r>
              <a:rPr lang="en-US" sz="1200" dirty="0" smtClean="0">
                <a:solidFill>
                  <a:schemeClr val="bg1"/>
                </a:solidFill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</a:rPr>
              <a:t>wifi</a:t>
            </a:r>
            <a:r>
              <a:rPr lang="en-US" sz="1200" dirty="0" smtClean="0">
                <a:solidFill>
                  <a:schemeClr val="bg1"/>
                </a:solidFill>
              </a:rPr>
              <a:t> I </a:t>
            </a:r>
            <a:r>
              <a:rPr lang="en-US" sz="1200" dirty="0" err="1" smtClean="0">
                <a:solidFill>
                  <a:schemeClr val="bg1"/>
                </a:solidFill>
              </a:rPr>
              <a:t>bluetooth</a:t>
            </a:r>
            <a:endParaRPr lang="en-US" sz="1200" dirty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 smtClean="0">
                <a:solidFill>
                  <a:schemeClr val="bg1"/>
                </a:solidFill>
              </a:rPr>
              <a:t>Moze</a:t>
            </a:r>
            <a:r>
              <a:rPr lang="en-US" sz="1200" dirty="0" smtClean="0">
                <a:solidFill>
                  <a:schemeClr val="bg1"/>
                </a:solidFill>
              </a:rPr>
              <a:t> website </a:t>
            </a:r>
            <a:r>
              <a:rPr lang="en-US" sz="1200" dirty="0" err="1" smtClean="0">
                <a:solidFill>
                  <a:schemeClr val="bg1"/>
                </a:solidFill>
              </a:rPr>
              <a:t>ili</a:t>
            </a:r>
            <a:r>
              <a:rPr lang="en-US" sz="1200" dirty="0" smtClean="0">
                <a:solidFill>
                  <a:schemeClr val="bg1"/>
                </a:solidFill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</a:rPr>
              <a:t>aplikacija</a:t>
            </a:r>
            <a:r>
              <a:rPr lang="en-US" sz="1200" dirty="0" smtClean="0">
                <a:solidFill>
                  <a:schemeClr val="bg1"/>
                </a:solidFill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</a:rPr>
              <a:t>ili</a:t>
            </a:r>
            <a:r>
              <a:rPr lang="en-US" sz="1200" dirty="0" smtClean="0">
                <a:solidFill>
                  <a:schemeClr val="bg1"/>
                </a:solidFill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</a:rPr>
              <a:t>preko</a:t>
            </a:r>
            <a:r>
              <a:rPr lang="en-US" sz="1200" dirty="0" smtClean="0">
                <a:solidFill>
                  <a:schemeClr val="bg1"/>
                </a:solidFill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</a:rPr>
              <a:t>kabla</a:t>
            </a:r>
            <a:r>
              <a:rPr lang="en-US" sz="1200" dirty="0" smtClean="0">
                <a:solidFill>
                  <a:schemeClr val="bg1"/>
                </a:solidFill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</a:rPr>
              <a:t>za</a:t>
            </a:r>
            <a:r>
              <a:rPr lang="en-US" sz="1200" dirty="0" smtClean="0">
                <a:solidFill>
                  <a:schemeClr val="bg1"/>
                </a:solidFill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</a:rPr>
              <a:t>upravljanje</a:t>
            </a:r>
            <a:endParaRPr lang="en-US" sz="1200" dirty="0" smtClean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chemeClr val="bg1"/>
                </a:solidFill>
              </a:rPr>
              <a:t>salje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komande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za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motore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i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busilicu</a:t>
            </a:r>
            <a:endParaRPr lang="en-US" sz="1200" dirty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od </a:t>
            </a:r>
            <a:r>
              <a:rPr lang="en-US" sz="1200" dirty="0" err="1">
                <a:solidFill>
                  <a:schemeClr val="bg1"/>
                </a:solidFill>
              </a:rPr>
              <a:t>senzora</a:t>
            </a:r>
            <a:r>
              <a:rPr lang="en-US" sz="1200" dirty="0">
                <a:solidFill>
                  <a:schemeClr val="bg1"/>
                </a:solidFill>
              </a:rPr>
              <a:t> prima </a:t>
            </a:r>
            <a:r>
              <a:rPr lang="en-US" sz="1200" dirty="0" err="1" smtClean="0">
                <a:solidFill>
                  <a:schemeClr val="bg1"/>
                </a:solidFill>
              </a:rPr>
              <a:t>podatke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8230334" y="2890193"/>
            <a:ext cx="2986113" cy="4362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MCU-EVI</a:t>
            </a:r>
            <a:endParaRPr lang="en-US" dirty="0"/>
          </a:p>
        </p:txBody>
      </p:sp>
      <p:cxnSp>
        <p:nvCxnSpPr>
          <p:cNvPr id="8" name="Straight Arrow Connector 7"/>
          <p:cNvCxnSpPr>
            <a:stCxn id="4" idx="2"/>
            <a:endCxn id="5" idx="0"/>
          </p:cNvCxnSpPr>
          <p:nvPr/>
        </p:nvCxnSpPr>
        <p:spPr>
          <a:xfrm>
            <a:off x="9702603" y="941677"/>
            <a:ext cx="20788" cy="369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2"/>
            <a:endCxn id="5" idx="0"/>
          </p:cNvCxnSpPr>
          <p:nvPr/>
        </p:nvCxnSpPr>
        <p:spPr>
          <a:xfrm>
            <a:off x="9702603" y="941677"/>
            <a:ext cx="20788" cy="36927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0"/>
            <a:endCxn id="5" idx="2"/>
          </p:cNvCxnSpPr>
          <p:nvPr/>
        </p:nvCxnSpPr>
        <p:spPr>
          <a:xfrm flipV="1">
            <a:off x="9723391" y="2520916"/>
            <a:ext cx="0" cy="36927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189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3808602" y="964734"/>
            <a:ext cx="5529043" cy="525150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10201711" y="2621552"/>
            <a:ext cx="1233182" cy="62078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BATERIJA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067311" y="551470"/>
            <a:ext cx="1011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SENZORI</a:t>
            </a:r>
            <a:endParaRPr lang="en-US" b="1" u="sng" dirty="0"/>
          </a:p>
        </p:txBody>
      </p:sp>
      <p:sp>
        <p:nvSpPr>
          <p:cNvPr id="12" name="Rounded Rectangle 11"/>
          <p:cNvSpPr/>
          <p:nvPr/>
        </p:nvSpPr>
        <p:spPr>
          <a:xfrm>
            <a:off x="4672668" y="2474746"/>
            <a:ext cx="914400" cy="914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MCU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7030321" y="2522977"/>
            <a:ext cx="1887175" cy="8179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RAZDELNIK</a:t>
            </a:r>
          </a:p>
          <a:p>
            <a:pPr algn="ctr"/>
            <a:r>
              <a:rPr lang="en-US" sz="1200" dirty="0" err="1" smtClean="0"/>
              <a:t>Cita</a:t>
            </a:r>
            <a:r>
              <a:rPr lang="en-US" sz="1200" dirty="0" smtClean="0"/>
              <a:t> </a:t>
            </a:r>
            <a:r>
              <a:rPr lang="en-US" sz="1200" dirty="0" err="1" smtClean="0"/>
              <a:t>napunjenost</a:t>
            </a:r>
            <a:r>
              <a:rPr lang="en-US" sz="1200" dirty="0" smtClean="0"/>
              <a:t> </a:t>
            </a:r>
            <a:r>
              <a:rPr lang="en-US" sz="1200" dirty="0" err="1" smtClean="0"/>
              <a:t>baterije</a:t>
            </a:r>
            <a:endParaRPr lang="en-US" sz="1200" dirty="0"/>
          </a:p>
          <a:p>
            <a:pPr algn="ctr"/>
            <a:r>
              <a:rPr lang="en-US" sz="1200" dirty="0" err="1" smtClean="0"/>
              <a:t>Otpornici</a:t>
            </a:r>
            <a:r>
              <a:rPr lang="en-US" sz="1200" dirty="0" smtClean="0"/>
              <a:t> </a:t>
            </a:r>
            <a:r>
              <a:rPr lang="en-US" sz="1200" dirty="0" err="1" smtClean="0"/>
              <a:t>vece</a:t>
            </a:r>
            <a:r>
              <a:rPr lang="en-US" sz="1200" dirty="0" smtClean="0"/>
              <a:t> </a:t>
            </a:r>
            <a:r>
              <a:rPr lang="en-US" sz="1200" dirty="0" err="1" smtClean="0"/>
              <a:t>snage</a:t>
            </a:r>
            <a:endParaRPr lang="en-US" sz="1200" dirty="0" smtClean="0"/>
          </a:p>
        </p:txBody>
      </p:sp>
      <p:cxnSp>
        <p:nvCxnSpPr>
          <p:cNvPr id="16" name="Straight Arrow Connector 15"/>
          <p:cNvCxnSpPr>
            <a:stCxn id="3" idx="1"/>
            <a:endCxn id="14" idx="3"/>
          </p:cNvCxnSpPr>
          <p:nvPr/>
        </p:nvCxnSpPr>
        <p:spPr>
          <a:xfrm flipH="1" flipV="1">
            <a:off x="8917496" y="2931944"/>
            <a:ext cx="128421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5587068" y="2931943"/>
            <a:ext cx="14432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4463948" y="1262540"/>
            <a:ext cx="1331840" cy="914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MPU6050</a:t>
            </a:r>
          </a:p>
          <a:p>
            <a:pPr algn="ctr"/>
            <a:r>
              <a:rPr lang="en-US" sz="1200" dirty="0" err="1" smtClean="0"/>
              <a:t>Za</a:t>
            </a:r>
            <a:r>
              <a:rPr lang="en-US" sz="1200" dirty="0" smtClean="0"/>
              <a:t> </a:t>
            </a:r>
            <a:r>
              <a:rPr lang="en-US" sz="1200" dirty="0" err="1" smtClean="0"/>
              <a:t>nagib</a:t>
            </a:r>
            <a:r>
              <a:rPr lang="en-US" sz="1200" dirty="0" smtClean="0"/>
              <a:t>, </a:t>
            </a:r>
            <a:r>
              <a:rPr lang="en-US" sz="1200" dirty="0" err="1" smtClean="0"/>
              <a:t>kako</a:t>
            </a:r>
            <a:r>
              <a:rPr lang="en-US" sz="1200" dirty="0" smtClean="0"/>
              <a:t> se ne bi </a:t>
            </a:r>
            <a:r>
              <a:rPr lang="en-US" sz="1200" dirty="0" err="1" smtClean="0"/>
              <a:t>prevrnuo</a:t>
            </a:r>
            <a:r>
              <a:rPr lang="en-US" sz="1200" dirty="0" smtClean="0"/>
              <a:t> rover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21" idx="2"/>
            <a:endCxn id="12" idx="0"/>
          </p:cNvCxnSpPr>
          <p:nvPr/>
        </p:nvCxnSpPr>
        <p:spPr>
          <a:xfrm>
            <a:off x="5129868" y="2176940"/>
            <a:ext cx="0" cy="297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/>
          <p:cNvSpPr/>
          <p:nvPr/>
        </p:nvSpPr>
        <p:spPr>
          <a:xfrm>
            <a:off x="464891" y="2474746"/>
            <a:ext cx="1598801" cy="914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AUTONOMIJA</a:t>
            </a:r>
          </a:p>
          <a:p>
            <a:pPr algn="ctr"/>
            <a:r>
              <a:rPr lang="en-US" sz="1200" dirty="0" smtClean="0"/>
              <a:t>Prima </a:t>
            </a:r>
            <a:r>
              <a:rPr lang="en-US" sz="1200" dirty="0" err="1" smtClean="0"/>
              <a:t>podatke</a:t>
            </a:r>
            <a:endParaRPr lang="en-US" sz="1200" dirty="0"/>
          </a:p>
        </p:txBody>
      </p:sp>
      <p:cxnSp>
        <p:nvCxnSpPr>
          <p:cNvPr id="32" name="Straight Arrow Connector 31"/>
          <p:cNvCxnSpPr>
            <a:stCxn id="12" idx="1"/>
          </p:cNvCxnSpPr>
          <p:nvPr/>
        </p:nvCxnSpPr>
        <p:spPr>
          <a:xfrm flipH="1">
            <a:off x="2063692" y="2931946"/>
            <a:ext cx="26089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ounded Rectangle 3"/>
          <p:cNvSpPr/>
          <p:nvPr/>
        </p:nvSpPr>
        <p:spPr>
          <a:xfrm>
            <a:off x="464891" y="3993139"/>
            <a:ext cx="1598801" cy="90602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MOTORI</a:t>
            </a:r>
          </a:p>
          <a:p>
            <a:pPr algn="ctr"/>
            <a:r>
              <a:rPr lang="en-US" sz="1200" dirty="0" err="1" smtClean="0"/>
              <a:t>Salje</a:t>
            </a:r>
            <a:r>
              <a:rPr lang="en-US" sz="1200" dirty="0" smtClean="0"/>
              <a:t> interrupt signal</a:t>
            </a:r>
            <a:endParaRPr lang="en-US" sz="1200" dirty="0"/>
          </a:p>
        </p:txBody>
      </p:sp>
      <p:cxnSp>
        <p:nvCxnSpPr>
          <p:cNvPr id="6" name="Elbow Connector 5"/>
          <p:cNvCxnSpPr>
            <a:stCxn id="4" idx="3"/>
            <a:endCxn id="12" idx="2"/>
          </p:cNvCxnSpPr>
          <p:nvPr/>
        </p:nvCxnSpPr>
        <p:spPr>
          <a:xfrm flipV="1">
            <a:off x="2063692" y="3389146"/>
            <a:ext cx="3066176" cy="105700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751589" y="4244829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7616" y="1262540"/>
            <a:ext cx="921966" cy="9172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7559" y="4572089"/>
            <a:ext cx="679832" cy="1233003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4685251" y="4731391"/>
            <a:ext cx="1132514" cy="107370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GNSS </a:t>
            </a:r>
            <a:br>
              <a:rPr lang="en-US" dirty="0" smtClean="0"/>
            </a:br>
            <a:r>
              <a:rPr lang="en-US" sz="1200" dirty="0" err="1" smtClean="0"/>
              <a:t>za</a:t>
            </a:r>
            <a:r>
              <a:rPr lang="en-US" sz="1200" dirty="0" smtClean="0"/>
              <a:t> </a:t>
            </a:r>
            <a:r>
              <a:rPr lang="en-US" sz="1200" dirty="0" err="1" smtClean="0"/>
              <a:t>citanje</a:t>
            </a:r>
            <a:r>
              <a:rPr lang="en-US" sz="1200" dirty="0" smtClean="0"/>
              <a:t> </a:t>
            </a:r>
            <a:r>
              <a:rPr lang="en-US" sz="1200" dirty="0" err="1" smtClean="0"/>
              <a:t>lokacije</a:t>
            </a:r>
            <a:r>
              <a:rPr lang="en-US" sz="1200" dirty="0" smtClean="0"/>
              <a:t> </a:t>
            </a:r>
            <a:r>
              <a:rPr lang="en-US" sz="1200" dirty="0" err="1" smtClean="0"/>
              <a:t>koja</a:t>
            </a:r>
            <a:r>
              <a:rPr lang="en-US" sz="1200" dirty="0" smtClean="0"/>
              <a:t> se </a:t>
            </a:r>
            <a:r>
              <a:rPr lang="en-US" sz="1200" dirty="0" err="1" smtClean="0"/>
              <a:t>salje</a:t>
            </a:r>
            <a:r>
              <a:rPr lang="en-US" sz="1200" dirty="0" smtClean="0"/>
              <a:t> </a:t>
            </a:r>
            <a:r>
              <a:rPr lang="en-US" sz="1200" dirty="0" err="1" smtClean="0"/>
              <a:t>preko</a:t>
            </a:r>
            <a:r>
              <a:rPr lang="en-US" sz="1200" dirty="0" smtClean="0"/>
              <a:t> </a:t>
            </a:r>
            <a:r>
              <a:rPr lang="en-US" sz="1200" dirty="0" err="1" smtClean="0"/>
              <a:t>wifia</a:t>
            </a:r>
            <a:endParaRPr lang="en-US" sz="1200" dirty="0" smtClean="0"/>
          </a:p>
        </p:txBody>
      </p:sp>
      <p:cxnSp>
        <p:nvCxnSpPr>
          <p:cNvPr id="11" name="Straight Connector 10"/>
          <p:cNvCxnSpPr>
            <a:stCxn id="8" idx="0"/>
          </p:cNvCxnSpPr>
          <p:nvPr/>
        </p:nvCxnSpPr>
        <p:spPr>
          <a:xfrm flipH="1" flipV="1">
            <a:off x="5129868" y="4446149"/>
            <a:ext cx="121640" cy="2852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6539218" y="4244811"/>
            <a:ext cx="914400" cy="914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Ruter</a:t>
            </a:r>
            <a:r>
              <a:rPr lang="en-US" dirty="0" smtClean="0"/>
              <a:t>?</a:t>
            </a:r>
            <a:br>
              <a:rPr lang="en-US" dirty="0" smtClean="0"/>
            </a:br>
            <a:r>
              <a:rPr lang="en-US" sz="1200" dirty="0" err="1" smtClean="0"/>
              <a:t>salje</a:t>
            </a:r>
            <a:r>
              <a:rPr lang="en-US" sz="1200" dirty="0" smtClean="0"/>
              <a:t> </a:t>
            </a:r>
            <a:r>
              <a:rPr lang="en-US" sz="1200" dirty="0" err="1" smtClean="0"/>
              <a:t>samo</a:t>
            </a:r>
            <a:r>
              <a:rPr lang="en-US" sz="1200" dirty="0" smtClean="0"/>
              <a:t> </a:t>
            </a:r>
            <a:r>
              <a:rPr lang="en-US" sz="1200" dirty="0" err="1" smtClean="0"/>
              <a:t>lokaciju</a:t>
            </a:r>
            <a:r>
              <a:rPr lang="en-US" sz="1200" dirty="0" smtClean="0"/>
              <a:t>?</a:t>
            </a:r>
            <a:endParaRPr lang="en-US" sz="1200" dirty="0"/>
          </a:p>
        </p:txBody>
      </p:sp>
      <p:cxnSp>
        <p:nvCxnSpPr>
          <p:cNvPr id="24" name="Straight Arrow Connector 23"/>
          <p:cNvCxnSpPr>
            <a:endCxn id="20" idx="0"/>
          </p:cNvCxnSpPr>
          <p:nvPr/>
        </p:nvCxnSpPr>
        <p:spPr>
          <a:xfrm>
            <a:off x="5525971" y="3340910"/>
            <a:ext cx="1470447" cy="9039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69526" y="3423181"/>
            <a:ext cx="1165367" cy="119098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36679" y="3407017"/>
            <a:ext cx="854537" cy="53474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90118" y="4316492"/>
            <a:ext cx="791065" cy="771038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4288956" y="5813078"/>
            <a:ext cx="113872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1200" cap="all" dirty="0">
                <a:solidFill>
                  <a:srgbClr val="121212"/>
                </a:solidFill>
                <a:latin typeface="+mj-lt"/>
              </a:rPr>
              <a:t>GNSS 7 Click</a:t>
            </a:r>
          </a:p>
          <a:p>
            <a:r>
              <a:rPr lang="en-US" sz="1200" dirty="0">
                <a:latin typeface="+mj-lt"/>
              </a:rPr>
              <a:t/>
            </a:r>
            <a:br>
              <a:rPr lang="en-US" sz="1200" dirty="0">
                <a:latin typeface="+mj-lt"/>
              </a:rPr>
            </a:br>
            <a:endParaRPr lang="en-US" sz="1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76203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273205" y="1429368"/>
            <a:ext cx="1956034" cy="42758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 err="1" smtClean="0">
                <a:solidFill>
                  <a:schemeClr val="tx1"/>
                </a:solidFill>
                <a:latin typeface="Arial" panose="020B0604020202020204" pitchFamily="34" charset="0"/>
              </a:rPr>
              <a:t>Inicijalizacija</a:t>
            </a:r>
            <a:r>
              <a:rPr lang="en-US" altLang="en-US" sz="1200" dirty="0" smtClean="0">
                <a:solidFill>
                  <a:schemeClr val="tx1"/>
                </a:solidFill>
                <a:latin typeface="Arial" panose="020B0604020202020204" pitchFamily="34" charset="0"/>
              </a:rPr>
              <a:t> MPU6050 </a:t>
            </a:r>
            <a:endParaRPr lang="en-US" altLang="en-US" sz="12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-323165"/>
            <a:ext cx="26481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81594" y="2119820"/>
            <a:ext cx="1956034" cy="50353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chemeClr val="tx1"/>
                </a:solidFill>
                <a:latin typeface="Arial" panose="020B0604020202020204" pitchFamily="34" charset="0"/>
              </a:rPr>
              <a:t>MPU6050 </a:t>
            </a:r>
            <a:r>
              <a:rPr lang="en-US" altLang="en-US" sz="1200" dirty="0" err="1">
                <a:solidFill>
                  <a:schemeClr val="tx1"/>
                </a:solidFill>
                <a:latin typeface="Arial" panose="020B0604020202020204" pitchFamily="34" charset="0"/>
              </a:rPr>
              <a:t>očitava</a:t>
            </a:r>
            <a:r>
              <a:rPr lang="en-US" altLang="en-US" sz="12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200" dirty="0" err="1">
                <a:solidFill>
                  <a:schemeClr val="tx1"/>
                </a:solidFill>
                <a:latin typeface="Arial" panose="020B0604020202020204" pitchFamily="34" charset="0"/>
              </a:rPr>
              <a:t>vrednosti</a:t>
            </a:r>
            <a:r>
              <a:rPr lang="en-US" altLang="en-US" sz="12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200" dirty="0" err="1">
                <a:solidFill>
                  <a:schemeClr val="tx1"/>
                </a:solidFill>
                <a:latin typeface="Arial" panose="020B0604020202020204" pitchFamily="34" charset="0"/>
              </a:rPr>
              <a:t>sa</a:t>
            </a:r>
            <a:r>
              <a:rPr lang="en-US" altLang="en-US" sz="12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200" dirty="0" err="1">
                <a:solidFill>
                  <a:schemeClr val="tx1"/>
                </a:solidFill>
                <a:latin typeface="Arial" panose="020B0604020202020204" pitchFamily="34" charset="0"/>
              </a:rPr>
              <a:t>svih</a:t>
            </a:r>
            <a:r>
              <a:rPr lang="en-US" altLang="en-US" sz="12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200" dirty="0" err="1">
                <a:solidFill>
                  <a:schemeClr val="tx1"/>
                </a:solidFill>
                <a:latin typeface="Arial" panose="020B0604020202020204" pitchFamily="34" charset="0"/>
              </a:rPr>
              <a:t>osa</a:t>
            </a:r>
            <a:r>
              <a:rPr lang="en-US" altLang="en-US" sz="1200" dirty="0">
                <a:solidFill>
                  <a:schemeClr val="tx1"/>
                </a:solidFill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0" y="-323165"/>
            <a:ext cx="26481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0" y="-323165"/>
            <a:ext cx="26481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89983" y="2852849"/>
            <a:ext cx="1947645" cy="82955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 err="1" smtClean="0">
                <a:solidFill>
                  <a:schemeClr val="tx1"/>
                </a:solidFill>
                <a:latin typeface="Arial" panose="020B0604020202020204" pitchFamily="34" charset="0"/>
              </a:rPr>
              <a:t>Prosečne</a:t>
            </a:r>
            <a:r>
              <a:rPr lang="en-US" altLang="en-US" sz="1200" dirty="0" smtClean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200" dirty="0" err="1" smtClean="0">
                <a:solidFill>
                  <a:schemeClr val="tx1"/>
                </a:solidFill>
                <a:latin typeface="Arial" panose="020B0604020202020204" pitchFamily="34" charset="0"/>
              </a:rPr>
              <a:t>vrednosti</a:t>
            </a:r>
            <a:r>
              <a:rPr lang="en-US" altLang="en-US" sz="1200" dirty="0" smtClean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200" dirty="0" smtClean="0">
                <a:solidFill>
                  <a:schemeClr val="tx1"/>
                </a:solidFill>
                <a:latin typeface="Arial" panose="020B0604020202020204" pitchFamily="34" charset="0"/>
              </a:rPr>
              <a:t>I </a:t>
            </a:r>
            <a:r>
              <a:rPr lang="en-US" altLang="en-US" sz="1200" dirty="0" err="1" smtClean="0">
                <a:solidFill>
                  <a:schemeClr val="tx1"/>
                </a:solidFill>
                <a:latin typeface="Arial" panose="020B0604020202020204" pitchFamily="34" charset="0"/>
              </a:rPr>
              <a:t>kalibracija</a:t>
            </a:r>
            <a:endParaRPr lang="en-US" altLang="en-US" sz="12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73205" y="58506"/>
            <a:ext cx="2923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1.Kod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kalibraciju</a:t>
            </a:r>
            <a:r>
              <a:rPr lang="en-US" dirty="0" smtClean="0"/>
              <a:t> mpu6050</a:t>
            </a:r>
            <a:endParaRPr lang="en-US" dirty="0"/>
          </a:p>
        </p:txBody>
      </p:sp>
      <p:sp>
        <p:nvSpPr>
          <p:cNvPr id="18" name="Rectangle 7"/>
          <p:cNvSpPr>
            <a:spLocks noChangeArrowheads="1"/>
          </p:cNvSpPr>
          <p:nvPr/>
        </p:nvSpPr>
        <p:spPr bwMode="auto">
          <a:xfrm>
            <a:off x="0" y="-323165"/>
            <a:ext cx="26481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Rectangle 8"/>
          <p:cNvSpPr>
            <a:spLocks noChangeArrowheads="1"/>
          </p:cNvSpPr>
          <p:nvPr/>
        </p:nvSpPr>
        <p:spPr bwMode="auto">
          <a:xfrm>
            <a:off x="0" y="-323165"/>
            <a:ext cx="26481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64816" y="427838"/>
            <a:ext cx="293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Sve</a:t>
            </a:r>
            <a:r>
              <a:rPr lang="en-US" dirty="0" smtClean="0"/>
              <a:t> se </a:t>
            </a:r>
            <a:r>
              <a:rPr lang="en-US" dirty="0" err="1" smtClean="0"/>
              <a:t>obradjuje</a:t>
            </a:r>
            <a:r>
              <a:rPr lang="en-US" dirty="0" smtClean="0"/>
              <a:t> u setup-u</a:t>
            </a:r>
          </a:p>
        </p:txBody>
      </p:sp>
      <p:cxnSp>
        <p:nvCxnSpPr>
          <p:cNvPr id="23" name="Straight Arrow Connector 22"/>
          <p:cNvCxnSpPr>
            <a:stCxn id="3" idx="2"/>
            <a:endCxn id="7" idx="0"/>
          </p:cNvCxnSpPr>
          <p:nvPr/>
        </p:nvCxnSpPr>
        <p:spPr>
          <a:xfrm>
            <a:off x="1251222" y="1856954"/>
            <a:ext cx="8389" cy="262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7" idx="2"/>
            <a:endCxn id="16" idx="0"/>
          </p:cNvCxnSpPr>
          <p:nvPr/>
        </p:nvCxnSpPr>
        <p:spPr>
          <a:xfrm>
            <a:off x="1259611" y="2623351"/>
            <a:ext cx="4195" cy="229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7027740" y="1429368"/>
            <a:ext cx="1956034" cy="42758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 err="1" smtClean="0">
                <a:solidFill>
                  <a:schemeClr val="tx1"/>
                </a:solidFill>
                <a:latin typeface="Arial" panose="020B0604020202020204" pitchFamily="34" charset="0"/>
              </a:rPr>
              <a:t>Inicijalizacija</a:t>
            </a:r>
            <a:r>
              <a:rPr lang="en-US" altLang="en-US" sz="1200" dirty="0" smtClean="0">
                <a:solidFill>
                  <a:schemeClr val="tx1"/>
                </a:solidFill>
                <a:latin typeface="Arial" panose="020B0604020202020204" pitchFamily="34" charset="0"/>
              </a:rPr>
              <a:t> MPU6050 </a:t>
            </a:r>
            <a:r>
              <a:rPr lang="en-US" altLang="en-US" sz="1200" dirty="0" err="1" smtClean="0">
                <a:solidFill>
                  <a:schemeClr val="tx1"/>
                </a:solidFill>
                <a:latin typeface="Arial" panose="020B0604020202020204" pitchFamily="34" charset="0"/>
              </a:rPr>
              <a:t>i</a:t>
            </a:r>
            <a:r>
              <a:rPr lang="en-US" altLang="en-US" sz="1200" dirty="0" smtClean="0">
                <a:solidFill>
                  <a:schemeClr val="tx1"/>
                </a:solidFill>
                <a:latin typeface="Arial" panose="020B0604020202020204" pitchFamily="34" charset="0"/>
              </a:rPr>
              <a:t> EEPROM </a:t>
            </a:r>
            <a:r>
              <a:rPr lang="en-US" altLang="en-US" sz="1200" dirty="0" err="1" smtClean="0">
                <a:solidFill>
                  <a:schemeClr val="tx1"/>
                </a:solidFill>
                <a:latin typeface="Arial" panose="020B0604020202020204" pitchFamily="34" charset="0"/>
              </a:rPr>
              <a:t>memorije</a:t>
            </a:r>
            <a:r>
              <a:rPr lang="en-US" altLang="en-US" sz="1200" dirty="0" smtClean="0">
                <a:solidFill>
                  <a:schemeClr val="tx1"/>
                </a:solidFill>
                <a:latin typeface="Arial" panose="020B0604020202020204" pitchFamily="34" charset="0"/>
              </a:rPr>
              <a:t>.</a:t>
            </a:r>
            <a:endParaRPr lang="en-US" altLang="en-US" sz="12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7036129" y="2119820"/>
            <a:ext cx="1956034" cy="50353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chemeClr val="tx1"/>
                </a:solidFill>
                <a:latin typeface="Arial" panose="020B0604020202020204" pitchFamily="34" charset="0"/>
              </a:rPr>
              <a:t>MPU6050 </a:t>
            </a:r>
            <a:r>
              <a:rPr lang="en-US" altLang="en-US" sz="1200" dirty="0" err="1">
                <a:solidFill>
                  <a:schemeClr val="tx1"/>
                </a:solidFill>
                <a:latin typeface="Arial" panose="020B0604020202020204" pitchFamily="34" charset="0"/>
              </a:rPr>
              <a:t>očitava</a:t>
            </a:r>
            <a:r>
              <a:rPr lang="en-US" altLang="en-US" sz="12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200" dirty="0" err="1">
                <a:solidFill>
                  <a:schemeClr val="tx1"/>
                </a:solidFill>
                <a:latin typeface="Arial" panose="020B0604020202020204" pitchFamily="34" charset="0"/>
              </a:rPr>
              <a:t>vrednosti</a:t>
            </a:r>
            <a:r>
              <a:rPr lang="en-US" altLang="en-US" sz="12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200" dirty="0" err="1">
                <a:solidFill>
                  <a:schemeClr val="tx1"/>
                </a:solidFill>
                <a:latin typeface="Arial" panose="020B0604020202020204" pitchFamily="34" charset="0"/>
              </a:rPr>
              <a:t>sa</a:t>
            </a:r>
            <a:r>
              <a:rPr lang="en-US" altLang="en-US" sz="12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200" dirty="0" err="1">
                <a:solidFill>
                  <a:schemeClr val="tx1"/>
                </a:solidFill>
                <a:latin typeface="Arial" panose="020B0604020202020204" pitchFamily="34" charset="0"/>
              </a:rPr>
              <a:t>svih</a:t>
            </a:r>
            <a:r>
              <a:rPr lang="en-US" altLang="en-US" sz="12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200" dirty="0" err="1">
                <a:solidFill>
                  <a:schemeClr val="tx1"/>
                </a:solidFill>
                <a:latin typeface="Arial" panose="020B0604020202020204" pitchFamily="34" charset="0"/>
              </a:rPr>
              <a:t>osa</a:t>
            </a:r>
            <a:r>
              <a:rPr lang="en-US" altLang="en-US" sz="1200" dirty="0">
                <a:solidFill>
                  <a:schemeClr val="tx1"/>
                </a:solidFill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7044518" y="4784757"/>
            <a:ext cx="1947645" cy="66152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 err="1">
                <a:solidFill>
                  <a:schemeClr val="tx1"/>
                </a:solidFill>
                <a:latin typeface="Arial" panose="020B0604020202020204" pitchFamily="34" charset="0"/>
              </a:rPr>
              <a:t>Proverava</a:t>
            </a:r>
            <a:r>
              <a:rPr lang="en-US" altLang="en-US" sz="1200" dirty="0">
                <a:solidFill>
                  <a:schemeClr val="tx1"/>
                </a:solidFill>
                <a:latin typeface="Arial" panose="020B0604020202020204" pitchFamily="34" charset="0"/>
              </a:rPr>
              <a:t> se da li </a:t>
            </a:r>
            <a:r>
              <a:rPr lang="en-US" altLang="en-US" sz="1200" dirty="0" err="1">
                <a:solidFill>
                  <a:schemeClr val="tx1"/>
                </a:solidFill>
                <a:latin typeface="Arial" panose="020B0604020202020204" pitchFamily="34" charset="0"/>
              </a:rPr>
              <a:t>su</a:t>
            </a:r>
            <a:r>
              <a:rPr lang="en-US" altLang="en-US" sz="12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200" dirty="0" err="1">
                <a:solidFill>
                  <a:schemeClr val="tx1"/>
                </a:solidFill>
                <a:latin typeface="Arial" panose="020B0604020202020204" pitchFamily="34" charset="0"/>
              </a:rPr>
              <a:t>vrednosti</a:t>
            </a:r>
            <a:r>
              <a:rPr lang="en-US" altLang="en-US" sz="12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200" dirty="0" err="1">
                <a:solidFill>
                  <a:schemeClr val="tx1"/>
                </a:solidFill>
                <a:latin typeface="Arial" panose="020B0604020202020204" pitchFamily="34" charset="0"/>
              </a:rPr>
              <a:t>ispravno</a:t>
            </a:r>
            <a:r>
              <a:rPr lang="en-US" altLang="en-US" sz="12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200" dirty="0" err="1">
                <a:solidFill>
                  <a:schemeClr val="tx1"/>
                </a:solidFill>
                <a:latin typeface="Arial" panose="020B0604020202020204" pitchFamily="34" charset="0"/>
              </a:rPr>
              <a:t>upisane</a:t>
            </a:r>
            <a:r>
              <a:rPr lang="en-US" altLang="en-US" sz="1200" dirty="0">
                <a:solidFill>
                  <a:schemeClr val="tx1"/>
                </a:solidFill>
                <a:latin typeface="Arial" panose="020B0604020202020204" pitchFamily="34" charset="0"/>
              </a:rPr>
              <a:t> u EEPROM.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7044518" y="3911901"/>
            <a:ext cx="1947645" cy="64335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 err="1">
                <a:solidFill>
                  <a:schemeClr val="tx1"/>
                </a:solidFill>
                <a:latin typeface="Arial" panose="020B0604020202020204" pitchFamily="34" charset="0"/>
              </a:rPr>
              <a:t>Kalibracione</a:t>
            </a:r>
            <a:r>
              <a:rPr lang="en-US" altLang="en-US" sz="12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200" dirty="0" err="1">
                <a:solidFill>
                  <a:schemeClr val="tx1"/>
                </a:solidFill>
                <a:latin typeface="Arial" panose="020B0604020202020204" pitchFamily="34" charset="0"/>
              </a:rPr>
              <a:t>vrednosti</a:t>
            </a:r>
            <a:r>
              <a:rPr lang="en-US" altLang="en-US" sz="1200" dirty="0">
                <a:solidFill>
                  <a:schemeClr val="tx1"/>
                </a:solidFill>
                <a:latin typeface="Arial" panose="020B0604020202020204" pitchFamily="34" charset="0"/>
              </a:rPr>
              <a:t> se </a:t>
            </a:r>
            <a:r>
              <a:rPr lang="en-US" altLang="en-US" sz="1200" dirty="0" err="1">
                <a:solidFill>
                  <a:schemeClr val="tx1"/>
                </a:solidFill>
                <a:latin typeface="Arial" panose="020B0604020202020204" pitchFamily="34" charset="0"/>
              </a:rPr>
              <a:t>zapisuju</a:t>
            </a:r>
            <a:r>
              <a:rPr lang="en-US" altLang="en-US" sz="1200" dirty="0">
                <a:solidFill>
                  <a:schemeClr val="tx1"/>
                </a:solidFill>
                <a:latin typeface="Arial" panose="020B0604020202020204" pitchFamily="34" charset="0"/>
              </a:rPr>
              <a:t> u EEPROM </a:t>
            </a:r>
            <a:r>
              <a:rPr lang="en-US" altLang="en-US" sz="1200" dirty="0" err="1">
                <a:solidFill>
                  <a:schemeClr val="tx1"/>
                </a:solidFill>
                <a:latin typeface="Arial" panose="020B0604020202020204" pitchFamily="34" charset="0"/>
              </a:rPr>
              <a:t>memoriju</a:t>
            </a:r>
            <a:r>
              <a:rPr lang="en-US" altLang="en-US" sz="1200" dirty="0">
                <a:solidFill>
                  <a:schemeClr val="tx1"/>
                </a:solidFill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7044518" y="2852849"/>
            <a:ext cx="1947645" cy="82955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 err="1">
                <a:solidFill>
                  <a:schemeClr val="tx1"/>
                </a:solidFill>
                <a:latin typeface="Arial" panose="020B0604020202020204" pitchFamily="34" charset="0"/>
              </a:rPr>
              <a:t>Prosečne</a:t>
            </a:r>
            <a:r>
              <a:rPr lang="en-US" altLang="en-US" sz="12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200" dirty="0" err="1">
                <a:solidFill>
                  <a:schemeClr val="tx1"/>
                </a:solidFill>
                <a:latin typeface="Arial" panose="020B0604020202020204" pitchFamily="34" charset="0"/>
              </a:rPr>
              <a:t>vrednosti</a:t>
            </a:r>
            <a:r>
              <a:rPr lang="en-US" altLang="en-US" sz="1200" dirty="0">
                <a:solidFill>
                  <a:schemeClr val="tx1"/>
                </a:solidFill>
                <a:latin typeface="Arial" panose="020B0604020202020204" pitchFamily="34" charset="0"/>
              </a:rPr>
              <a:t> I </a:t>
            </a:r>
            <a:r>
              <a:rPr lang="en-US" altLang="en-US" sz="1200" dirty="0" err="1" smtClean="0">
                <a:solidFill>
                  <a:schemeClr val="tx1"/>
                </a:solidFill>
                <a:latin typeface="Arial" panose="020B0604020202020204" pitchFamily="34" charset="0"/>
              </a:rPr>
              <a:t>kalibracija</a:t>
            </a:r>
            <a:endParaRPr lang="en-US" altLang="en-US" sz="12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cxnSp>
        <p:nvCxnSpPr>
          <p:cNvPr id="41" name="Straight Arrow Connector 40"/>
          <p:cNvCxnSpPr>
            <a:stCxn id="36" idx="2"/>
            <a:endCxn id="37" idx="0"/>
          </p:cNvCxnSpPr>
          <p:nvPr/>
        </p:nvCxnSpPr>
        <p:spPr>
          <a:xfrm>
            <a:off x="8005757" y="1856954"/>
            <a:ext cx="8389" cy="262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7" idx="2"/>
            <a:endCxn id="40" idx="0"/>
          </p:cNvCxnSpPr>
          <p:nvPr/>
        </p:nvCxnSpPr>
        <p:spPr>
          <a:xfrm>
            <a:off x="8014146" y="2623351"/>
            <a:ext cx="4195" cy="229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40" idx="2"/>
            <a:endCxn id="39" idx="0"/>
          </p:cNvCxnSpPr>
          <p:nvPr/>
        </p:nvCxnSpPr>
        <p:spPr>
          <a:xfrm>
            <a:off x="8018341" y="3682403"/>
            <a:ext cx="0" cy="229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9" idx="2"/>
            <a:endCxn id="38" idx="0"/>
          </p:cNvCxnSpPr>
          <p:nvPr/>
        </p:nvCxnSpPr>
        <p:spPr>
          <a:xfrm>
            <a:off x="8018341" y="4555259"/>
            <a:ext cx="0" cy="229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6467775" y="369605"/>
            <a:ext cx="309274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(ne </a:t>
            </a:r>
            <a:r>
              <a:rPr lang="en-US" sz="1200" dirty="0" err="1"/>
              <a:t>sme</a:t>
            </a:r>
            <a:r>
              <a:rPr lang="en-US" sz="1200" dirty="0"/>
              <a:t> u </a:t>
            </a:r>
            <a:r>
              <a:rPr lang="en-US" sz="1200" dirty="0" err="1"/>
              <a:t>eeprom</a:t>
            </a:r>
            <a:r>
              <a:rPr lang="en-US" sz="1200" dirty="0"/>
              <a:t> vise od par </a:t>
            </a:r>
            <a:r>
              <a:rPr lang="en-US" sz="1200" dirty="0" err="1"/>
              <a:t>stotina</a:t>
            </a:r>
            <a:r>
              <a:rPr lang="en-US" sz="1200" dirty="0"/>
              <a:t> puta da se </a:t>
            </a:r>
            <a:r>
              <a:rPr lang="en-US" sz="1200" dirty="0" err="1"/>
              <a:t>upisuju</a:t>
            </a:r>
            <a:r>
              <a:rPr lang="en-US" sz="1200" dirty="0"/>
              <a:t> </a:t>
            </a:r>
            <a:r>
              <a:rPr lang="en-US" sz="1200" dirty="0" err="1"/>
              <a:t>podaci</a:t>
            </a:r>
            <a:r>
              <a:rPr lang="en-US" sz="1200" dirty="0"/>
              <a:t>, </a:t>
            </a:r>
            <a:r>
              <a:rPr lang="en-US" sz="1200" dirty="0" err="1"/>
              <a:t>zato</a:t>
            </a:r>
            <a:r>
              <a:rPr lang="en-US" sz="1200" dirty="0"/>
              <a:t> ne </a:t>
            </a:r>
            <a:r>
              <a:rPr lang="en-US" sz="1200" dirty="0" err="1"/>
              <a:t>sme</a:t>
            </a:r>
            <a:r>
              <a:rPr lang="en-US" sz="1200" dirty="0"/>
              <a:t> u loop)</a:t>
            </a:r>
          </a:p>
        </p:txBody>
      </p:sp>
      <p:sp>
        <p:nvSpPr>
          <p:cNvPr id="47" name="Rectangle 46"/>
          <p:cNvSpPr/>
          <p:nvPr/>
        </p:nvSpPr>
        <p:spPr>
          <a:xfrm>
            <a:off x="6387552" y="94270"/>
            <a:ext cx="2923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2.Kod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kalibraciju</a:t>
            </a:r>
            <a:r>
              <a:rPr lang="en-US" dirty="0"/>
              <a:t> mpu6050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289983" y="4020317"/>
            <a:ext cx="1947645" cy="82955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 smtClean="0">
                <a:solidFill>
                  <a:schemeClr val="tx1"/>
                </a:solidFill>
                <a:latin typeface="Arial" panose="020B0604020202020204" pitchFamily="34" charset="0"/>
              </a:rPr>
              <a:t>Provera </a:t>
            </a:r>
            <a:r>
              <a:rPr lang="en-US" altLang="en-US" sz="1200" dirty="0" err="1" smtClean="0">
                <a:solidFill>
                  <a:schemeClr val="tx1"/>
                </a:solidFill>
                <a:latin typeface="Arial" panose="020B0604020202020204" pitchFamily="34" charset="0"/>
              </a:rPr>
              <a:t>kalibracije</a:t>
            </a:r>
            <a:endParaRPr lang="en-US" altLang="en-US" sz="12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cxnSp>
        <p:nvCxnSpPr>
          <p:cNvPr id="26" name="Straight Arrow Connector 25"/>
          <p:cNvCxnSpPr>
            <a:stCxn id="16" idx="2"/>
            <a:endCxn id="25" idx="0"/>
          </p:cNvCxnSpPr>
          <p:nvPr/>
        </p:nvCxnSpPr>
        <p:spPr>
          <a:xfrm>
            <a:off x="1263806" y="3682403"/>
            <a:ext cx="0" cy="337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3389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5074" y="335845"/>
            <a:ext cx="11129395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Setup: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 smtClean="0"/>
              <a:t>Inicijalizacija</a:t>
            </a:r>
            <a:r>
              <a:rPr lang="en-US" dirty="0" smtClean="0"/>
              <a:t> </a:t>
            </a:r>
            <a:r>
              <a:rPr lang="en-US" dirty="0" err="1" smtClean="0"/>
              <a:t>svih</a:t>
            </a:r>
            <a:r>
              <a:rPr lang="en-US" dirty="0" smtClean="0"/>
              <a:t> </a:t>
            </a:r>
            <a:r>
              <a:rPr lang="en-US" dirty="0" err="1"/>
              <a:t>modula</a:t>
            </a:r>
            <a:r>
              <a:rPr lang="en-US" dirty="0"/>
              <a:t> (MPU6050, GNSS, </a:t>
            </a:r>
            <a:r>
              <a:rPr lang="en-US" dirty="0" err="1"/>
              <a:t>razdelnik</a:t>
            </a:r>
            <a:r>
              <a:rPr lang="en-US" dirty="0"/>
              <a:t>, MCU, </a:t>
            </a:r>
            <a:r>
              <a:rPr lang="en-US" dirty="0" err="1"/>
              <a:t>ruter</a:t>
            </a:r>
            <a:r>
              <a:rPr lang="en-US" dirty="0" smtClean="0"/>
              <a:t>).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 smtClean="0"/>
              <a:t>Ako</a:t>
            </a:r>
            <a:r>
              <a:rPr lang="en-US" dirty="0" smtClean="0"/>
              <a:t> </a:t>
            </a:r>
            <a:r>
              <a:rPr lang="en-US" dirty="0" err="1" smtClean="0"/>
              <a:t>neki</a:t>
            </a:r>
            <a:r>
              <a:rPr lang="en-US" dirty="0" smtClean="0"/>
              <a:t> </a:t>
            </a:r>
            <a:r>
              <a:rPr lang="en-US" dirty="0" err="1" smtClean="0"/>
              <a:t>senzor</a:t>
            </a:r>
            <a:r>
              <a:rPr lang="en-US" dirty="0" smtClean="0"/>
              <a:t> ne </a:t>
            </a:r>
            <a:r>
              <a:rPr lang="en-US" dirty="0" err="1" smtClean="0"/>
              <a:t>radi</a:t>
            </a:r>
            <a:r>
              <a:rPr lang="en-US" dirty="0" smtClean="0"/>
              <a:t> </a:t>
            </a:r>
            <a:r>
              <a:rPr lang="en-US" dirty="0" err="1" smtClean="0"/>
              <a:t>upaliti</a:t>
            </a:r>
            <a:r>
              <a:rPr lang="en-US" dirty="0" smtClean="0"/>
              <a:t> led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njega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poslati</a:t>
            </a:r>
            <a:r>
              <a:rPr lang="en-US" dirty="0" smtClean="0"/>
              <a:t> </a:t>
            </a:r>
            <a:r>
              <a:rPr lang="en-US" dirty="0" err="1" smtClean="0"/>
              <a:t>gresku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b="1" dirty="0"/>
              <a:t>ESP32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err="1" smtClean="0"/>
              <a:t>Inicijalizacija</a:t>
            </a:r>
            <a:r>
              <a:rPr lang="en-US" dirty="0" smtClean="0"/>
              <a:t> interrupt-a </a:t>
            </a:r>
            <a:r>
              <a:rPr lang="en-US" dirty="0" err="1" smtClean="0"/>
              <a:t>na</a:t>
            </a:r>
            <a:r>
              <a:rPr lang="en-US" dirty="0" smtClean="0"/>
              <a:t> HIGH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citanje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MOTOR MCU-a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Učitavanje</a:t>
            </a:r>
            <a:r>
              <a:rPr lang="en-US" dirty="0"/>
              <a:t> </a:t>
            </a:r>
            <a:r>
              <a:rPr lang="en-US" dirty="0" err="1"/>
              <a:t>kalibracije</a:t>
            </a:r>
            <a:r>
              <a:rPr lang="en-US" dirty="0"/>
              <a:t> </a:t>
            </a:r>
            <a:r>
              <a:rPr lang="en-US" dirty="0" err="1"/>
              <a:t>iz</a:t>
            </a:r>
            <a:r>
              <a:rPr lang="en-US" dirty="0"/>
              <a:t> EEPROM: </a:t>
            </a:r>
            <a:r>
              <a:rPr lang="en-US" dirty="0" err="1"/>
              <a:t>Vrednosti</a:t>
            </a:r>
            <a:r>
              <a:rPr lang="en-US" dirty="0"/>
              <a:t> </a:t>
            </a:r>
            <a:r>
              <a:rPr lang="en-US" dirty="0" err="1" smtClean="0"/>
              <a:t>kalibracije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MPU6050</a:t>
            </a:r>
            <a:r>
              <a:rPr lang="en-US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 smtClean="0"/>
              <a:t>Inicijalizacija</a:t>
            </a:r>
            <a:r>
              <a:rPr lang="en-US" dirty="0" smtClean="0"/>
              <a:t> watchdog timer-a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r>
              <a:rPr lang="en-US" dirty="0" smtClean="0"/>
              <a:t>LOOP: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Čitanje</a:t>
            </a:r>
            <a:r>
              <a:rPr lang="en-US" dirty="0"/>
              <a:t> </a:t>
            </a:r>
            <a:r>
              <a:rPr lang="en-US" dirty="0" err="1"/>
              <a:t>senzora</a:t>
            </a:r>
            <a:r>
              <a:rPr lang="en-US" dirty="0"/>
              <a:t>:</a:t>
            </a:r>
          </a:p>
          <a:p>
            <a:r>
              <a:rPr lang="en-US" dirty="0" smtClean="0"/>
              <a:t>	MPU6050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/>
              <a:t>nagibne</a:t>
            </a:r>
            <a:r>
              <a:rPr lang="en-US" dirty="0"/>
              <a:t> </a:t>
            </a:r>
            <a:r>
              <a:rPr lang="en-US" dirty="0" err="1" smtClean="0"/>
              <a:t>podatke</a:t>
            </a:r>
            <a:endParaRPr lang="en-US" dirty="0"/>
          </a:p>
          <a:p>
            <a:r>
              <a:rPr lang="en-US" dirty="0" smtClean="0"/>
              <a:t>	</a:t>
            </a:r>
            <a:r>
              <a:rPr lang="en-US" dirty="0" err="1" smtClean="0"/>
              <a:t>Razdelnik</a:t>
            </a:r>
            <a:r>
              <a:rPr lang="en-US" dirty="0" smtClean="0"/>
              <a:t> </a:t>
            </a:r>
            <a:r>
              <a:rPr lang="en-US" dirty="0" err="1"/>
              <a:t>meri</a:t>
            </a:r>
            <a:r>
              <a:rPr lang="en-US" dirty="0"/>
              <a:t> </a:t>
            </a:r>
            <a:r>
              <a:rPr lang="en-US" dirty="0" err="1"/>
              <a:t>napon</a:t>
            </a:r>
            <a:r>
              <a:rPr lang="en-US" dirty="0"/>
              <a:t> </a:t>
            </a:r>
            <a:r>
              <a:rPr lang="en-US" dirty="0" err="1"/>
              <a:t>baterije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	GNSS </a:t>
            </a:r>
            <a:r>
              <a:rPr lang="en-US" dirty="0"/>
              <a:t>7 Click </a:t>
            </a:r>
            <a:r>
              <a:rPr lang="en-US" dirty="0" err="1"/>
              <a:t>očitava</a:t>
            </a:r>
            <a:r>
              <a:rPr lang="en-US" dirty="0"/>
              <a:t> </a:t>
            </a:r>
            <a:r>
              <a:rPr lang="en-US" dirty="0" err="1"/>
              <a:t>lokaciju</a:t>
            </a:r>
            <a:r>
              <a:rPr lang="en-US" dirty="0"/>
              <a:t> </a:t>
            </a:r>
            <a:endParaRPr lang="en-US" dirty="0"/>
          </a:p>
          <a:p>
            <a:r>
              <a:rPr lang="en-US" dirty="0" smtClean="0"/>
              <a:t>2. </a:t>
            </a:r>
            <a:r>
              <a:rPr lang="en-US" dirty="0" err="1" smtClean="0"/>
              <a:t>Ako</a:t>
            </a:r>
            <a:r>
              <a:rPr lang="en-US" dirty="0" smtClean="0"/>
              <a:t> </a:t>
            </a:r>
            <a:r>
              <a:rPr lang="en-US" dirty="0" err="1" smtClean="0"/>
              <a:t>neki</a:t>
            </a:r>
            <a:r>
              <a:rPr lang="en-US" dirty="0" smtClean="0"/>
              <a:t> </a:t>
            </a:r>
            <a:r>
              <a:rPr lang="en-US" dirty="0" err="1" smtClean="0"/>
              <a:t>senzor</a:t>
            </a:r>
            <a:r>
              <a:rPr lang="en-US" dirty="0" smtClean="0"/>
              <a:t> ne </a:t>
            </a:r>
            <a:r>
              <a:rPr lang="en-US" dirty="0" err="1" smtClean="0"/>
              <a:t>odgovara</a:t>
            </a:r>
            <a:r>
              <a:rPr lang="en-US" dirty="0" smtClean="0"/>
              <a:t> while(1) </a:t>
            </a:r>
            <a:r>
              <a:rPr lang="en-US" dirty="0" err="1" smtClean="0"/>
              <a:t>ako</a:t>
            </a:r>
            <a:r>
              <a:rPr lang="en-US" dirty="0" smtClean="0"/>
              <a:t> je </a:t>
            </a:r>
            <a:r>
              <a:rPr lang="en-US" dirty="0" err="1" smtClean="0"/>
              <a:t>potreban</a:t>
            </a:r>
            <a:r>
              <a:rPr lang="en-US" dirty="0" smtClean="0"/>
              <a:t> </a:t>
            </a:r>
            <a:r>
              <a:rPr lang="en-US" dirty="0" err="1" smtClean="0"/>
              <a:t>senzor</a:t>
            </a:r>
            <a:r>
              <a:rPr lang="en-US" dirty="0" smtClean="0"/>
              <a:t>, </a:t>
            </a:r>
            <a:r>
              <a:rPr lang="en-US" dirty="0" err="1" smtClean="0"/>
              <a:t>crveni</a:t>
            </a:r>
            <a:r>
              <a:rPr lang="en-US" dirty="0" smtClean="0"/>
              <a:t> LED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salje</a:t>
            </a:r>
            <a:r>
              <a:rPr lang="en-US" dirty="0" smtClean="0"/>
              <a:t> </a:t>
            </a:r>
            <a:r>
              <a:rPr lang="en-US" dirty="0" err="1" smtClean="0"/>
              <a:t>podatke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err="1" smtClean="0"/>
              <a:t>autonomiji</a:t>
            </a:r>
            <a:r>
              <a:rPr lang="en-US" dirty="0"/>
              <a:t> </a:t>
            </a:r>
            <a:r>
              <a:rPr lang="en-US" dirty="0" smtClean="0"/>
              <a:t>o </a:t>
            </a:r>
            <a:r>
              <a:rPr lang="en-US" dirty="0" err="1" smtClean="0"/>
              <a:t>gresci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err="1" smtClean="0"/>
              <a:t>Obrada</a:t>
            </a:r>
            <a:r>
              <a:rPr lang="en-US" dirty="0" smtClean="0"/>
              <a:t> </a:t>
            </a:r>
            <a:r>
              <a:rPr lang="en-US" dirty="0" err="1"/>
              <a:t>podataka</a:t>
            </a:r>
            <a:r>
              <a:rPr lang="en-US" dirty="0"/>
              <a:t>: MCU </a:t>
            </a:r>
            <a:r>
              <a:rPr lang="en-US" dirty="0" err="1"/>
              <a:t>obrađuje</a:t>
            </a:r>
            <a:r>
              <a:rPr lang="en-US" dirty="0"/>
              <a:t> </a:t>
            </a:r>
            <a:r>
              <a:rPr lang="en-US" dirty="0" err="1"/>
              <a:t>primljene</a:t>
            </a:r>
            <a:r>
              <a:rPr lang="en-US" dirty="0"/>
              <a:t> </a:t>
            </a:r>
            <a:r>
              <a:rPr lang="en-US" dirty="0" err="1"/>
              <a:t>podatke</a:t>
            </a:r>
            <a:r>
              <a:rPr lang="en-US" dirty="0"/>
              <a:t> (</a:t>
            </a:r>
            <a:r>
              <a:rPr lang="en-US" dirty="0" err="1"/>
              <a:t>filtriranje</a:t>
            </a:r>
            <a:r>
              <a:rPr lang="en-US" dirty="0"/>
              <a:t>, </a:t>
            </a:r>
            <a:r>
              <a:rPr lang="en-US" dirty="0" err="1"/>
              <a:t>logika</a:t>
            </a:r>
            <a:r>
              <a:rPr lang="en-US" dirty="0"/>
              <a:t>, </a:t>
            </a:r>
            <a:r>
              <a:rPr lang="en-US" dirty="0" err="1"/>
              <a:t>itd</a:t>
            </a:r>
            <a:r>
              <a:rPr lang="en-US" dirty="0"/>
              <a:t>.).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Slanje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/>
              <a:t> </a:t>
            </a:r>
            <a:r>
              <a:rPr lang="en-US" dirty="0" err="1"/>
              <a:t>rutera</a:t>
            </a:r>
            <a:r>
              <a:rPr lang="en-US" dirty="0"/>
              <a:t>: MCU </a:t>
            </a:r>
            <a:r>
              <a:rPr lang="en-US" dirty="0" err="1"/>
              <a:t>šalje</a:t>
            </a:r>
            <a:r>
              <a:rPr lang="en-US" dirty="0"/>
              <a:t> </a:t>
            </a:r>
            <a:r>
              <a:rPr lang="en-US" dirty="0" smtClean="0"/>
              <a:t>GNSS </a:t>
            </a:r>
            <a:r>
              <a:rPr lang="en-US" dirty="0" err="1" smtClean="0"/>
              <a:t>podatke</a:t>
            </a:r>
            <a:r>
              <a:rPr lang="en-US" dirty="0" smtClean="0"/>
              <a:t> </a:t>
            </a:r>
            <a:r>
              <a:rPr lang="en-US" dirty="0" err="1"/>
              <a:t>preko</a:t>
            </a:r>
            <a:r>
              <a:rPr lang="en-US" dirty="0"/>
              <a:t> </a:t>
            </a:r>
            <a:r>
              <a:rPr lang="en-US" dirty="0" err="1"/>
              <a:t>rutera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zadatu</a:t>
            </a:r>
            <a:r>
              <a:rPr lang="en-US" dirty="0"/>
              <a:t> </a:t>
            </a:r>
            <a:r>
              <a:rPr lang="en-US" dirty="0" err="1"/>
              <a:t>mrežu</a:t>
            </a:r>
            <a:r>
              <a:rPr lang="en-US" dirty="0"/>
              <a:t> (</a:t>
            </a:r>
            <a:r>
              <a:rPr lang="en-US" dirty="0" err="1"/>
              <a:t>preko</a:t>
            </a:r>
            <a:r>
              <a:rPr lang="en-US" dirty="0"/>
              <a:t> </a:t>
            </a:r>
            <a:r>
              <a:rPr lang="en-US" dirty="0" err="1"/>
              <a:t>WiFi</a:t>
            </a:r>
            <a:r>
              <a:rPr lang="en-US" dirty="0" smtClean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 smtClean="0"/>
              <a:t>Salju</a:t>
            </a:r>
            <a:r>
              <a:rPr lang="en-US" dirty="0" smtClean="0"/>
              <a:t> se </a:t>
            </a:r>
            <a:r>
              <a:rPr lang="en-US" dirty="0" err="1" smtClean="0"/>
              <a:t>potrebni</a:t>
            </a:r>
            <a:r>
              <a:rPr lang="en-US" dirty="0" smtClean="0"/>
              <a:t> </a:t>
            </a:r>
            <a:r>
              <a:rPr lang="en-US" dirty="0" err="1" smtClean="0"/>
              <a:t>podaci</a:t>
            </a:r>
            <a:r>
              <a:rPr lang="en-US" dirty="0" smtClean="0"/>
              <a:t> AUTONOMIJI 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err="1" smtClean="0"/>
              <a:t>Resetovanje</a:t>
            </a:r>
            <a:r>
              <a:rPr lang="en-US" dirty="0" smtClean="0"/>
              <a:t> watchdog time-a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kraju</a:t>
            </a:r>
            <a:r>
              <a:rPr lang="en-US" dirty="0" smtClean="0"/>
              <a:t> loop-a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INTERUPT (</a:t>
            </a:r>
            <a:r>
              <a:rPr lang="en-US" dirty="0" err="1" smtClean="0"/>
              <a:t>AkO</a:t>
            </a:r>
            <a:r>
              <a:rPr lang="en-US" dirty="0" smtClean="0"/>
              <a:t> JE POTREBAN):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err="1" smtClean="0"/>
              <a:t>Ako</a:t>
            </a:r>
            <a:r>
              <a:rPr lang="en-US" dirty="0" smtClean="0"/>
              <a:t> se </a:t>
            </a:r>
            <a:r>
              <a:rPr lang="en-US" dirty="0" err="1" smtClean="0"/>
              <a:t>pokrene</a:t>
            </a:r>
            <a:r>
              <a:rPr lang="en-US" dirty="0" smtClean="0"/>
              <a:t> </a:t>
            </a:r>
            <a:r>
              <a:rPr lang="en-US" dirty="0" err="1" smtClean="0"/>
              <a:t>onda</a:t>
            </a:r>
            <a:r>
              <a:rPr lang="en-US" dirty="0" smtClean="0"/>
              <a:t> </a:t>
            </a:r>
            <a:r>
              <a:rPr lang="en-US" dirty="0" err="1" smtClean="0"/>
              <a:t>salje</a:t>
            </a:r>
            <a:r>
              <a:rPr lang="en-US" dirty="0" smtClean="0"/>
              <a:t> </a:t>
            </a:r>
            <a:r>
              <a:rPr lang="en-US" dirty="0" err="1" smtClean="0"/>
              <a:t>podatke</a:t>
            </a:r>
            <a:r>
              <a:rPr lang="en-US" dirty="0" smtClean="0"/>
              <a:t> </a:t>
            </a:r>
            <a:r>
              <a:rPr lang="en-US" dirty="0" smtClean="0"/>
              <a:t>da </a:t>
            </a:r>
            <a:r>
              <a:rPr lang="en-US" dirty="0" err="1" smtClean="0"/>
              <a:t>ce</a:t>
            </a:r>
            <a:r>
              <a:rPr lang="en-US" dirty="0" smtClean="0"/>
              <a:t> da </a:t>
            </a:r>
            <a:r>
              <a:rPr lang="en-US" dirty="0" err="1" smtClean="0"/>
              <a:t>udari</a:t>
            </a:r>
            <a:r>
              <a:rPr lang="en-US" dirty="0" smtClean="0"/>
              <a:t> u </a:t>
            </a:r>
            <a:r>
              <a:rPr lang="en-US" dirty="0" err="1" smtClean="0"/>
              <a:t>nesto</a:t>
            </a:r>
            <a:r>
              <a:rPr lang="en-US" dirty="0" smtClean="0"/>
              <a:t> </a:t>
            </a:r>
            <a:r>
              <a:rPr lang="en-US" dirty="0" smtClean="0"/>
              <a:t>rover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R</a:t>
            </a:r>
            <a:r>
              <a:rPr lang="en-US" dirty="0" err="1" smtClean="0"/>
              <a:t>esetovanje</a:t>
            </a:r>
            <a:r>
              <a:rPr lang="en-US" dirty="0" smtClean="0"/>
              <a:t> watchdog timer-a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If (pin low) </a:t>
            </a:r>
            <a:r>
              <a:rPr lang="en-US" dirty="0" err="1" smtClean="0"/>
              <a:t>ugasi</a:t>
            </a:r>
            <a:r>
              <a:rPr lang="en-US" dirty="0" smtClean="0"/>
              <a:t> </a:t>
            </a:r>
            <a:r>
              <a:rPr lang="en-US" dirty="0" err="1" smtClean="0"/>
              <a:t>interupt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9387281" y="0"/>
            <a:ext cx="25167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9588615" y="1795244"/>
            <a:ext cx="256703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kraj</a:t>
            </a:r>
            <a:r>
              <a:rPr lang="en-US" dirty="0" smtClean="0"/>
              <a:t>:</a:t>
            </a:r>
          </a:p>
          <a:p>
            <a:r>
              <a:rPr lang="en-US" dirty="0" err="1" smtClean="0"/>
              <a:t>Nakon</a:t>
            </a:r>
            <a:r>
              <a:rPr lang="en-US" dirty="0" smtClean="0"/>
              <a:t> </a:t>
            </a:r>
            <a:r>
              <a:rPr lang="en-US" dirty="0" err="1" smtClean="0"/>
              <a:t>zavrsenog</a:t>
            </a:r>
            <a:r>
              <a:rPr lang="en-US" dirty="0" smtClean="0"/>
              <a:t> </a:t>
            </a:r>
            <a:r>
              <a:rPr lang="en-US" dirty="0" err="1" smtClean="0"/>
              <a:t>koda</a:t>
            </a:r>
            <a:r>
              <a:rPr lang="en-US" dirty="0" smtClean="0"/>
              <a:t> </a:t>
            </a:r>
            <a:r>
              <a:rPr lang="en-US" dirty="0" err="1" smtClean="0"/>
              <a:t>proveriti</a:t>
            </a:r>
            <a:r>
              <a:rPr lang="en-US" dirty="0" smtClean="0"/>
              <a:t> </a:t>
            </a:r>
            <a:r>
              <a:rPr lang="en-US" dirty="0" err="1" smtClean="0"/>
              <a:t>vreme</a:t>
            </a:r>
            <a:r>
              <a:rPr lang="en-US" dirty="0" smtClean="0"/>
              <a:t> </a:t>
            </a:r>
            <a:r>
              <a:rPr lang="en-US" dirty="0" err="1" smtClean="0"/>
              <a:t>koje</a:t>
            </a:r>
            <a:r>
              <a:rPr lang="en-US" dirty="0" smtClean="0"/>
              <a:t> je </a:t>
            </a:r>
            <a:r>
              <a:rPr lang="en-US" dirty="0" err="1" smtClean="0"/>
              <a:t>potrebno</a:t>
            </a:r>
            <a:r>
              <a:rPr lang="en-US" dirty="0" smtClean="0"/>
              <a:t> da se </a:t>
            </a:r>
            <a:r>
              <a:rPr lang="en-US" dirty="0" err="1" smtClean="0"/>
              <a:t>jedna</a:t>
            </a:r>
            <a:r>
              <a:rPr lang="en-US" dirty="0" smtClean="0"/>
              <a:t> </a:t>
            </a:r>
            <a:r>
              <a:rPr lang="en-US" dirty="0" err="1" smtClean="0"/>
              <a:t>petlja</a:t>
            </a:r>
            <a:r>
              <a:rPr lang="en-US" dirty="0" smtClean="0"/>
              <a:t> </a:t>
            </a:r>
            <a:r>
              <a:rPr lang="en-US" dirty="0" err="1" smtClean="0"/>
              <a:t>zavrsi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120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946245" y="545284"/>
            <a:ext cx="8154099" cy="525150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2877423" y="545283"/>
            <a:ext cx="1098958" cy="78856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MOTOR I</a:t>
            </a:r>
          </a:p>
          <a:p>
            <a:pPr algn="ctr"/>
            <a:r>
              <a:rPr lang="en-US" dirty="0" smtClean="0"/>
              <a:t>DRIVER</a:t>
            </a:r>
          </a:p>
          <a:p>
            <a:pPr algn="ctr"/>
            <a:r>
              <a:rPr lang="en-US" sz="1200" dirty="0" smtClean="0"/>
              <a:t>+servo?</a:t>
            </a:r>
            <a:endParaRPr lang="en-US" sz="1200" dirty="0"/>
          </a:p>
        </p:txBody>
      </p:sp>
      <p:sp>
        <p:nvSpPr>
          <p:cNvPr id="5" name="Rounded Rectangle 4"/>
          <p:cNvSpPr/>
          <p:nvPr/>
        </p:nvSpPr>
        <p:spPr>
          <a:xfrm>
            <a:off x="2877423" y="5108892"/>
            <a:ext cx="1098958" cy="68790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+servo?</a:t>
            </a:r>
          </a:p>
          <a:p>
            <a:pPr algn="ctr"/>
            <a:r>
              <a:rPr lang="en-US" dirty="0" smtClean="0"/>
              <a:t>DRIVER </a:t>
            </a:r>
            <a:r>
              <a:rPr lang="en-US" dirty="0"/>
              <a:t>I</a:t>
            </a:r>
            <a:endParaRPr lang="en-US" dirty="0" smtClean="0"/>
          </a:p>
          <a:p>
            <a:pPr algn="ctr"/>
            <a:r>
              <a:rPr lang="en-US" dirty="0" smtClean="0"/>
              <a:t>MOTOR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175502" y="175952"/>
            <a:ext cx="990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MOTORI</a:t>
            </a:r>
            <a:endParaRPr lang="en-US" b="1" u="sng" dirty="0"/>
          </a:p>
        </p:txBody>
      </p:sp>
      <p:sp>
        <p:nvSpPr>
          <p:cNvPr id="10" name="Rounded Rectangle 9"/>
          <p:cNvSpPr/>
          <p:nvPr/>
        </p:nvSpPr>
        <p:spPr>
          <a:xfrm>
            <a:off x="5272481" y="2944535"/>
            <a:ext cx="796954" cy="44461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MCU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1963024" y="2845042"/>
            <a:ext cx="964734" cy="74545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SERVO 180</a:t>
            </a:r>
          </a:p>
          <a:p>
            <a:pPr algn="ctr"/>
            <a:r>
              <a:rPr lang="en-US" sz="1200" dirty="0" err="1" smtClean="0"/>
              <a:t>Za</a:t>
            </a:r>
            <a:r>
              <a:rPr lang="en-US" sz="1200" dirty="0"/>
              <a:t> </a:t>
            </a:r>
            <a:r>
              <a:rPr lang="en-US" sz="1200" dirty="0" err="1" smtClean="0"/>
              <a:t>kameru</a:t>
            </a:r>
            <a:endParaRPr lang="en-US" sz="1200" dirty="0"/>
          </a:p>
        </p:txBody>
      </p:sp>
      <p:sp>
        <p:nvSpPr>
          <p:cNvPr id="13" name="Rounded Rectangle 12"/>
          <p:cNvSpPr/>
          <p:nvPr/>
        </p:nvSpPr>
        <p:spPr>
          <a:xfrm>
            <a:off x="10654018" y="2768366"/>
            <a:ext cx="1233182" cy="62078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BATERIJA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4769141" y="3930002"/>
            <a:ext cx="1803634" cy="914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ULTRASONIC</a:t>
            </a:r>
          </a:p>
          <a:p>
            <a:pPr algn="ctr"/>
            <a:r>
              <a:rPr lang="en-US" sz="1200" dirty="0" err="1" smtClean="0"/>
              <a:t>Kako</a:t>
            </a:r>
            <a:r>
              <a:rPr lang="en-US" sz="1200" dirty="0" smtClean="0"/>
              <a:t> ne bi </a:t>
            </a:r>
            <a:r>
              <a:rPr lang="en-US" sz="1200" dirty="0" err="1" smtClean="0"/>
              <a:t>udario</a:t>
            </a:r>
            <a:r>
              <a:rPr lang="en-US" sz="1200" dirty="0" smtClean="0"/>
              <a:t> u </a:t>
            </a:r>
            <a:r>
              <a:rPr lang="en-US" sz="1200" dirty="0" err="1" smtClean="0"/>
              <a:t>nesto</a:t>
            </a:r>
            <a:r>
              <a:rPr lang="en-US" sz="1200" dirty="0" smtClean="0"/>
              <a:t> rover</a:t>
            </a:r>
            <a:endParaRPr lang="en-US" sz="1200" dirty="0"/>
          </a:p>
        </p:txBody>
      </p:sp>
      <p:cxnSp>
        <p:nvCxnSpPr>
          <p:cNvPr id="15" name="Straight Arrow Connector 14"/>
          <p:cNvCxnSpPr>
            <a:stCxn id="14" idx="0"/>
            <a:endCxn id="10" idx="2"/>
          </p:cNvCxnSpPr>
          <p:nvPr/>
        </p:nvCxnSpPr>
        <p:spPr>
          <a:xfrm flipV="1">
            <a:off x="5670958" y="3389150"/>
            <a:ext cx="0" cy="540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87386" y="2709642"/>
            <a:ext cx="1598801" cy="914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AUTONOMIJA</a:t>
            </a:r>
          </a:p>
          <a:p>
            <a:pPr algn="ctr"/>
            <a:r>
              <a:rPr lang="en-US" sz="1200" dirty="0" err="1" smtClean="0"/>
              <a:t>Salje</a:t>
            </a:r>
            <a:r>
              <a:rPr lang="en-US" sz="1200" dirty="0" smtClean="0"/>
              <a:t> </a:t>
            </a:r>
            <a:r>
              <a:rPr lang="en-US" sz="1200" dirty="0" err="1" smtClean="0"/>
              <a:t>komande</a:t>
            </a:r>
            <a:endParaRPr lang="en-US" sz="1200" dirty="0"/>
          </a:p>
        </p:txBody>
      </p:sp>
      <p:cxnSp>
        <p:nvCxnSpPr>
          <p:cNvPr id="21" name="Elbow Connector 20"/>
          <p:cNvCxnSpPr>
            <a:stCxn id="19" idx="0"/>
            <a:endCxn id="10" idx="0"/>
          </p:cNvCxnSpPr>
          <p:nvPr/>
        </p:nvCxnSpPr>
        <p:spPr>
          <a:xfrm rot="16200000" flipH="1">
            <a:off x="3161425" y="435003"/>
            <a:ext cx="234893" cy="4784171"/>
          </a:xfrm>
          <a:prstGeom prst="bentConnector3">
            <a:avLst>
              <a:gd name="adj1" fmla="val -9732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8121940" y="545282"/>
            <a:ext cx="1098958" cy="78856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MOTOR I</a:t>
            </a:r>
          </a:p>
          <a:p>
            <a:pPr algn="ctr"/>
            <a:r>
              <a:rPr lang="en-US" dirty="0" smtClean="0"/>
              <a:t>DRIVER</a:t>
            </a:r>
          </a:p>
          <a:p>
            <a:pPr algn="ctr"/>
            <a:r>
              <a:rPr lang="en-US" sz="1200" dirty="0" smtClean="0"/>
              <a:t>+servo?</a:t>
            </a:r>
            <a:endParaRPr lang="en-US" sz="1200" dirty="0"/>
          </a:p>
        </p:txBody>
      </p:sp>
      <p:sp>
        <p:nvSpPr>
          <p:cNvPr id="17" name="Rounded Rectangle 16"/>
          <p:cNvSpPr/>
          <p:nvPr/>
        </p:nvSpPr>
        <p:spPr>
          <a:xfrm>
            <a:off x="8121940" y="5108892"/>
            <a:ext cx="1098958" cy="68790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+servo?</a:t>
            </a:r>
          </a:p>
          <a:p>
            <a:pPr algn="ctr"/>
            <a:r>
              <a:rPr lang="en-US" dirty="0" smtClean="0"/>
              <a:t>DRIVER </a:t>
            </a:r>
            <a:r>
              <a:rPr lang="en-US" dirty="0"/>
              <a:t>I</a:t>
            </a:r>
            <a:endParaRPr lang="en-US" dirty="0" smtClean="0"/>
          </a:p>
          <a:p>
            <a:pPr algn="ctr"/>
            <a:r>
              <a:rPr lang="en-US" dirty="0" smtClean="0"/>
              <a:t>MOTOR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87384" y="4009917"/>
            <a:ext cx="1598801" cy="90602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SENZORI</a:t>
            </a:r>
          </a:p>
          <a:p>
            <a:pPr algn="ctr"/>
            <a:r>
              <a:rPr lang="en-US" sz="1200" dirty="0" smtClean="0"/>
              <a:t>Prima interrupt signal</a:t>
            </a:r>
            <a:endParaRPr lang="en-US" sz="1200" dirty="0"/>
          </a:p>
        </p:txBody>
      </p:sp>
      <p:cxnSp>
        <p:nvCxnSpPr>
          <p:cNvPr id="20" name="Elbow Connector 19"/>
          <p:cNvCxnSpPr>
            <a:stCxn id="10" idx="1"/>
            <a:endCxn id="18" idx="3"/>
          </p:cNvCxnSpPr>
          <p:nvPr/>
        </p:nvCxnSpPr>
        <p:spPr>
          <a:xfrm rot="10800000" flipV="1">
            <a:off x="1686185" y="3166843"/>
            <a:ext cx="3586296" cy="129608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2927758" y="2977611"/>
            <a:ext cx="2344723" cy="4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16" idx="2"/>
          </p:cNvCxnSpPr>
          <p:nvPr/>
        </p:nvCxnSpPr>
        <p:spPr>
          <a:xfrm flipV="1">
            <a:off x="7035567" y="1333849"/>
            <a:ext cx="1635852" cy="1832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7035567" y="3166842"/>
            <a:ext cx="1635852" cy="1942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10" idx="3"/>
            <a:endCxn id="5" idx="3"/>
          </p:cNvCxnSpPr>
          <p:nvPr/>
        </p:nvCxnSpPr>
        <p:spPr>
          <a:xfrm flipH="1">
            <a:off x="3976381" y="3166843"/>
            <a:ext cx="2093054" cy="2286000"/>
          </a:xfrm>
          <a:prstGeom prst="bentConnector3">
            <a:avLst>
              <a:gd name="adj1" fmla="val -4579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10" idx="3"/>
            <a:endCxn id="3" idx="3"/>
          </p:cNvCxnSpPr>
          <p:nvPr/>
        </p:nvCxnSpPr>
        <p:spPr>
          <a:xfrm flipH="1" flipV="1">
            <a:off x="3976381" y="939567"/>
            <a:ext cx="2093054" cy="2227276"/>
          </a:xfrm>
          <a:prstGeom prst="bentConnector3">
            <a:avLst>
              <a:gd name="adj1" fmla="val -4579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2372" y="3894234"/>
            <a:ext cx="1042454" cy="98593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8521" y="3497031"/>
            <a:ext cx="1165367" cy="11909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8892" y="2296873"/>
            <a:ext cx="970688" cy="6074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13482" y="2593147"/>
            <a:ext cx="713262" cy="119867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30371" y="3659219"/>
            <a:ext cx="630039" cy="541566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71419" y="2709641"/>
            <a:ext cx="1353519" cy="1008255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9084835" y="2432642"/>
            <a:ext cx="6437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Za</a:t>
            </a:r>
            <a:r>
              <a:rPr lang="en-US" sz="1200" dirty="0" smtClean="0"/>
              <a:t> test:</a:t>
            </a:r>
            <a:endParaRPr lang="en-US" sz="1200" dirty="0"/>
          </a:p>
        </p:txBody>
      </p:sp>
      <p:pic>
        <p:nvPicPr>
          <p:cNvPr id="1026" name="Picture 2" descr="PCA9685 16 Channel 12 Bit PWM Servo Driver « osoyoo.com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8710657" y="3853784"/>
            <a:ext cx="1331782" cy="569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Rectangle 26"/>
          <p:cNvSpPr/>
          <p:nvPr/>
        </p:nvSpPr>
        <p:spPr>
          <a:xfrm>
            <a:off x="8428696" y="4420991"/>
            <a:ext cx="19647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PCA9685 16Ch Servo Drivers</a:t>
            </a:r>
          </a:p>
        </p:txBody>
      </p:sp>
      <p:sp>
        <p:nvSpPr>
          <p:cNvPr id="28" name="Rectangle 27"/>
          <p:cNvSpPr/>
          <p:nvPr/>
        </p:nvSpPr>
        <p:spPr>
          <a:xfrm>
            <a:off x="8379569" y="2111845"/>
            <a:ext cx="311931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000E1A"/>
                </a:solidFill>
                <a:latin typeface="IBM Plex Sans"/>
              </a:rPr>
              <a:t>Arduino </a:t>
            </a:r>
            <a:r>
              <a:rPr lang="en-US" sz="1200" dirty="0" err="1" smtClean="0">
                <a:solidFill>
                  <a:srgbClr val="000E1A"/>
                </a:solidFill>
                <a:latin typeface="IBM Plex Sans"/>
              </a:rPr>
              <a:t>uno</a:t>
            </a:r>
            <a:r>
              <a:rPr lang="en-US" sz="1200" dirty="0" smtClean="0">
                <a:solidFill>
                  <a:srgbClr val="000E1A"/>
                </a:solidFill>
                <a:latin typeface="IBM Plex Sans"/>
              </a:rPr>
              <a:t> </a:t>
            </a:r>
            <a:r>
              <a:rPr lang="en-US" sz="1200" dirty="0" err="1" smtClean="0">
                <a:solidFill>
                  <a:srgbClr val="000E1A"/>
                </a:solidFill>
                <a:latin typeface="IBM Plex Sans"/>
              </a:rPr>
              <a:t>Adafruit</a:t>
            </a:r>
            <a:r>
              <a:rPr lang="en-US" sz="1200" dirty="0" smtClean="0">
                <a:solidFill>
                  <a:srgbClr val="000E1A"/>
                </a:solidFill>
                <a:latin typeface="IBM Plex Sans"/>
              </a:rPr>
              <a:t> </a:t>
            </a:r>
            <a:r>
              <a:rPr lang="en-US" sz="1200" dirty="0">
                <a:solidFill>
                  <a:srgbClr val="000E1A"/>
                </a:solidFill>
                <a:latin typeface="IBM Plex Sans"/>
              </a:rPr>
              <a:t>Motor Shield V1 or V2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985092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40904" y="1107347"/>
            <a:ext cx="1078048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SETUP: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 smtClean="0"/>
              <a:t>Vracanje</a:t>
            </a:r>
            <a:r>
              <a:rPr lang="en-US" dirty="0" smtClean="0"/>
              <a:t> </a:t>
            </a:r>
            <a:r>
              <a:rPr lang="en-US" dirty="0" err="1" smtClean="0"/>
              <a:t>serva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0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 smtClean="0"/>
              <a:t>Inicijalizacija</a:t>
            </a:r>
            <a:r>
              <a:rPr lang="en-US" dirty="0" smtClean="0"/>
              <a:t> </a:t>
            </a:r>
            <a:r>
              <a:rPr lang="en-US" dirty="0" err="1" smtClean="0"/>
              <a:t>pinova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motore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pinova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led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Provera ultrasonic-a, </a:t>
            </a:r>
            <a:r>
              <a:rPr lang="en-US" dirty="0" err="1"/>
              <a:t>ako</a:t>
            </a:r>
            <a:r>
              <a:rPr lang="en-US" dirty="0"/>
              <a:t> </a:t>
            </a:r>
            <a:r>
              <a:rPr lang="en-US" dirty="0" err="1" smtClean="0"/>
              <a:t>cita</a:t>
            </a:r>
            <a:r>
              <a:rPr lang="en-US" dirty="0" smtClean="0"/>
              <a:t> </a:t>
            </a:r>
            <a:r>
              <a:rPr lang="en-US" dirty="0" err="1"/>
              <a:t>cudne</a:t>
            </a:r>
            <a:r>
              <a:rPr lang="en-US" dirty="0"/>
              <a:t> </a:t>
            </a:r>
            <a:r>
              <a:rPr lang="en-US" dirty="0" err="1"/>
              <a:t>brojeve</a:t>
            </a:r>
            <a:r>
              <a:rPr lang="en-US" dirty="0"/>
              <a:t> while(1) I </a:t>
            </a:r>
            <a:r>
              <a:rPr lang="en-US" dirty="0" err="1"/>
              <a:t>salje</a:t>
            </a:r>
            <a:r>
              <a:rPr lang="en-US" dirty="0"/>
              <a:t> </a:t>
            </a:r>
            <a:r>
              <a:rPr lang="en-US" dirty="0" err="1"/>
              <a:t>poruku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ESP32 </a:t>
            </a:r>
            <a:r>
              <a:rPr lang="en-US" dirty="0" err="1"/>
              <a:t>sta</a:t>
            </a:r>
            <a:r>
              <a:rPr lang="en-US" dirty="0"/>
              <a:t> </a:t>
            </a:r>
            <a:r>
              <a:rPr lang="en-US" dirty="0" err="1"/>
              <a:t>cita</a:t>
            </a:r>
            <a:r>
              <a:rPr lang="en-US" dirty="0"/>
              <a:t> </a:t>
            </a:r>
            <a:r>
              <a:rPr lang="en-US" dirty="0" err="1"/>
              <a:t>ili</a:t>
            </a:r>
            <a:r>
              <a:rPr lang="en-US" dirty="0"/>
              <a:t> pin HIGH </a:t>
            </a:r>
            <a:r>
              <a:rPr lang="en-US" dirty="0" err="1"/>
              <a:t>za</a:t>
            </a:r>
            <a:r>
              <a:rPr lang="en-US" dirty="0"/>
              <a:t> interrupt </a:t>
            </a:r>
            <a:r>
              <a:rPr lang="en-US" dirty="0" err="1"/>
              <a:t>za</a:t>
            </a:r>
            <a:r>
              <a:rPr lang="en-US" dirty="0"/>
              <a:t> SENZOR </a:t>
            </a:r>
            <a:r>
              <a:rPr lang="en-US" dirty="0" smtClean="0"/>
              <a:t>MCU, </a:t>
            </a:r>
            <a:r>
              <a:rPr lang="en-US" dirty="0" err="1" smtClean="0"/>
              <a:t>takodje</a:t>
            </a:r>
            <a:r>
              <a:rPr lang="en-US" dirty="0" smtClean="0"/>
              <a:t> </a:t>
            </a:r>
            <a:r>
              <a:rPr lang="en-US" dirty="0" err="1" smtClean="0"/>
              <a:t>ukljucuje</a:t>
            </a:r>
            <a:r>
              <a:rPr lang="en-US" dirty="0" smtClean="0"/>
              <a:t> </a:t>
            </a:r>
            <a:r>
              <a:rPr lang="en-US" dirty="0" err="1" smtClean="0"/>
              <a:t>crvenu</a:t>
            </a:r>
            <a:r>
              <a:rPr lang="en-US" dirty="0" smtClean="0"/>
              <a:t> LED da ne </a:t>
            </a:r>
            <a:r>
              <a:rPr lang="en-US" dirty="0" err="1" smtClean="0"/>
              <a:t>radi</a:t>
            </a:r>
            <a:r>
              <a:rPr lang="en-US" dirty="0" smtClean="0"/>
              <a:t> </a:t>
            </a:r>
            <a:r>
              <a:rPr lang="en-US" dirty="0" err="1" smtClean="0"/>
              <a:t>kako</a:t>
            </a:r>
            <a:r>
              <a:rPr lang="en-US" dirty="0" smtClean="0"/>
              <a:t> </a:t>
            </a:r>
            <a:r>
              <a:rPr lang="en-US" dirty="0" err="1" smtClean="0"/>
              <a:t>treba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err="1" smtClean="0"/>
              <a:t>Pokretanje</a:t>
            </a:r>
            <a:r>
              <a:rPr lang="en-US" dirty="0" smtClean="0"/>
              <a:t> </a:t>
            </a:r>
            <a:r>
              <a:rPr lang="en-US" dirty="0"/>
              <a:t>Watchdog </a:t>
            </a:r>
            <a:r>
              <a:rPr lang="en-US" dirty="0" err="1"/>
              <a:t>Timera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r>
              <a:rPr lang="en-US" dirty="0" smtClean="0"/>
              <a:t>LOOP: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 smtClean="0"/>
              <a:t>Citanje</a:t>
            </a:r>
            <a:r>
              <a:rPr lang="en-US" dirty="0" smtClean="0"/>
              <a:t> average od </a:t>
            </a:r>
            <a:r>
              <a:rPr lang="en-US" dirty="0" err="1" smtClean="0"/>
              <a:t>ultrasonik</a:t>
            </a:r>
            <a:r>
              <a:rPr lang="en-US" dirty="0" smtClean="0"/>
              <a:t> </a:t>
            </a:r>
            <a:r>
              <a:rPr lang="en-US" dirty="0" err="1" smtClean="0"/>
              <a:t>senzora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While(1) </a:t>
            </a:r>
            <a:r>
              <a:rPr lang="en-US" dirty="0" err="1" smtClean="0"/>
              <a:t>salje</a:t>
            </a:r>
            <a:r>
              <a:rPr lang="en-US" dirty="0" smtClean="0"/>
              <a:t> </a:t>
            </a:r>
            <a:r>
              <a:rPr lang="en-US" dirty="0" err="1" smtClean="0"/>
              <a:t>upozorenje</a:t>
            </a:r>
            <a:r>
              <a:rPr lang="en-US" dirty="0" smtClean="0"/>
              <a:t> </a:t>
            </a:r>
            <a:r>
              <a:rPr lang="en-US" dirty="0" err="1" smtClean="0"/>
              <a:t>ako</a:t>
            </a:r>
            <a:r>
              <a:rPr lang="en-US" dirty="0" smtClean="0"/>
              <a:t> </a:t>
            </a:r>
            <a:r>
              <a:rPr lang="en-US" dirty="0" err="1" smtClean="0"/>
              <a:t>ce</a:t>
            </a:r>
            <a:r>
              <a:rPr lang="en-US" dirty="0" smtClean="0"/>
              <a:t> da </a:t>
            </a:r>
            <a:r>
              <a:rPr lang="en-US" dirty="0" err="1" smtClean="0"/>
              <a:t>udari</a:t>
            </a:r>
            <a:r>
              <a:rPr lang="en-US" dirty="0" smtClean="0"/>
              <a:t> u </a:t>
            </a:r>
            <a:r>
              <a:rPr lang="en-US" dirty="0" err="1" smtClean="0"/>
              <a:t>nesto</a:t>
            </a:r>
            <a:r>
              <a:rPr lang="en-US" dirty="0" smtClean="0"/>
              <a:t>, </a:t>
            </a:r>
            <a:r>
              <a:rPr lang="en-US" dirty="0" err="1" smtClean="0"/>
              <a:t>cita</a:t>
            </a:r>
            <a:r>
              <a:rPr lang="en-US" dirty="0" smtClean="0"/>
              <a:t> </a:t>
            </a:r>
            <a:r>
              <a:rPr lang="en-US" dirty="0" err="1" smtClean="0"/>
              <a:t>ponovo</a:t>
            </a:r>
            <a:r>
              <a:rPr lang="en-US" dirty="0" smtClean="0"/>
              <a:t> </a:t>
            </a:r>
            <a:r>
              <a:rPr lang="en-US" dirty="0" err="1" smtClean="0"/>
              <a:t>avg</a:t>
            </a:r>
            <a:r>
              <a:rPr lang="en-US" dirty="0" smtClean="0"/>
              <a:t>, </a:t>
            </a:r>
            <a:r>
              <a:rPr lang="en-US" dirty="0" err="1" smtClean="0"/>
              <a:t>ukljucuje</a:t>
            </a:r>
            <a:r>
              <a:rPr lang="en-US" dirty="0" smtClean="0"/>
              <a:t> led da je u </a:t>
            </a:r>
            <a:r>
              <a:rPr lang="en-US" dirty="0" err="1" smtClean="0"/>
              <a:t>beskonacnoj</a:t>
            </a:r>
            <a:r>
              <a:rPr lang="en-US" dirty="0" smtClean="0"/>
              <a:t> I </a:t>
            </a:r>
            <a:r>
              <a:rPr lang="en-US" dirty="0" err="1" smtClean="0"/>
              <a:t>resetuje</a:t>
            </a:r>
            <a:r>
              <a:rPr lang="en-US" dirty="0" smtClean="0"/>
              <a:t> watchdog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 smtClean="0"/>
              <a:t>Cekanje</a:t>
            </a:r>
            <a:r>
              <a:rPr lang="en-US" dirty="0" smtClean="0"/>
              <a:t> </a:t>
            </a:r>
            <a:r>
              <a:rPr lang="en-US" dirty="0" err="1" smtClean="0"/>
              <a:t>komande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motore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If(</a:t>
            </a:r>
            <a:r>
              <a:rPr lang="en-US" dirty="0" err="1" smtClean="0"/>
              <a:t>komanda</a:t>
            </a:r>
            <a:r>
              <a:rPr lang="en-US" dirty="0" smtClean="0"/>
              <a:t> </a:t>
            </a:r>
            <a:r>
              <a:rPr lang="en-US" dirty="0" err="1" smtClean="0"/>
              <a:t>razlicita</a:t>
            </a:r>
            <a:r>
              <a:rPr lang="en-US" dirty="0" smtClean="0"/>
              <a:t> od </a:t>
            </a:r>
            <a:r>
              <a:rPr lang="en-US" dirty="0" err="1" smtClean="0"/>
              <a:t>prosle</a:t>
            </a:r>
            <a:r>
              <a:rPr lang="en-US" dirty="0" smtClean="0"/>
              <a:t>):</a:t>
            </a:r>
          </a:p>
          <a:p>
            <a:r>
              <a:rPr lang="en-US" dirty="0" err="1" smtClean="0"/>
              <a:t>Ukljucivanje</a:t>
            </a:r>
            <a:r>
              <a:rPr lang="en-US" dirty="0" smtClean="0"/>
              <a:t> </a:t>
            </a:r>
            <a:r>
              <a:rPr lang="en-US" dirty="0" err="1" smtClean="0"/>
              <a:t>motora</a:t>
            </a:r>
            <a:r>
              <a:rPr lang="en-US" dirty="0" smtClean="0"/>
              <a:t> I </a:t>
            </a:r>
            <a:r>
              <a:rPr lang="en-US" dirty="0" err="1" smtClean="0"/>
              <a:t>brzine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PID </a:t>
            </a:r>
            <a:r>
              <a:rPr lang="en-US" dirty="0" err="1" smtClean="0"/>
              <a:t>po</a:t>
            </a:r>
            <a:r>
              <a:rPr lang="en-US" dirty="0" smtClean="0"/>
              <a:t> </a:t>
            </a:r>
            <a:r>
              <a:rPr lang="en-US" dirty="0" err="1" smtClean="0"/>
              <a:t>komandama</a:t>
            </a:r>
            <a:r>
              <a:rPr lang="en-US" dirty="0" smtClean="0"/>
              <a:t> </a:t>
            </a:r>
            <a:r>
              <a:rPr lang="en-US" dirty="0" err="1" smtClean="0"/>
              <a:t>koje</a:t>
            </a:r>
            <a:r>
              <a:rPr lang="en-US" dirty="0" smtClean="0"/>
              <a:t> je </a:t>
            </a:r>
            <a:r>
              <a:rPr lang="en-US" dirty="0" err="1" smtClean="0"/>
              <a:t>procitao</a:t>
            </a:r>
            <a:endParaRPr lang="en-US" dirty="0" smtClean="0"/>
          </a:p>
          <a:p>
            <a:r>
              <a:rPr lang="en-US" dirty="0" err="1" smtClean="0"/>
              <a:t>Pomeranje</a:t>
            </a:r>
            <a:r>
              <a:rPr lang="en-US" dirty="0" smtClean="0"/>
              <a:t> SERVA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motorima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PID </a:t>
            </a:r>
            <a:r>
              <a:rPr lang="en-US" dirty="0" err="1" smtClean="0"/>
              <a:t>po</a:t>
            </a:r>
            <a:r>
              <a:rPr lang="en-US" dirty="0" smtClean="0"/>
              <a:t> </a:t>
            </a:r>
            <a:r>
              <a:rPr lang="en-US" dirty="0" err="1" smtClean="0"/>
              <a:t>komandama</a:t>
            </a:r>
            <a:r>
              <a:rPr lang="en-US" dirty="0" smtClean="0"/>
              <a:t> </a:t>
            </a:r>
            <a:r>
              <a:rPr lang="en-US" dirty="0" err="1" smtClean="0"/>
              <a:t>koje</a:t>
            </a:r>
            <a:r>
              <a:rPr lang="en-US" dirty="0" smtClean="0"/>
              <a:t> je </a:t>
            </a:r>
            <a:r>
              <a:rPr lang="en-US" dirty="0" err="1" smtClean="0"/>
              <a:t>procitao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5. </a:t>
            </a:r>
            <a:r>
              <a:rPr lang="en-US" dirty="0" err="1" smtClean="0"/>
              <a:t>Resetovanje</a:t>
            </a:r>
            <a:r>
              <a:rPr lang="en-US" dirty="0" smtClean="0"/>
              <a:t> </a:t>
            </a:r>
            <a:r>
              <a:rPr lang="en-US" dirty="0" err="1" smtClean="0"/>
              <a:t>watchdoga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6590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894203" y="721453"/>
            <a:ext cx="4974671" cy="317103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9572536" y="1834385"/>
            <a:ext cx="1233182" cy="62078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BATERIJA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853989" y="352121"/>
            <a:ext cx="105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BUSILICA</a:t>
            </a:r>
            <a:endParaRPr lang="en-US" b="1" u="sng" dirty="0"/>
          </a:p>
        </p:txBody>
      </p:sp>
      <p:sp>
        <p:nvSpPr>
          <p:cNvPr id="10" name="Rounded Rectangle 9"/>
          <p:cNvSpPr/>
          <p:nvPr/>
        </p:nvSpPr>
        <p:spPr>
          <a:xfrm>
            <a:off x="6805569" y="1879578"/>
            <a:ext cx="861970" cy="6487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MCU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4707970" y="853107"/>
            <a:ext cx="1642496" cy="98127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MOTOR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sz="1200" dirty="0" err="1" smtClean="0"/>
              <a:t>Potrebno</a:t>
            </a:r>
            <a:r>
              <a:rPr lang="en-US" sz="1200" dirty="0" smtClean="0"/>
              <a:t> je da se </a:t>
            </a:r>
            <a:r>
              <a:rPr lang="en-US" sz="1200" dirty="0" err="1" smtClean="0"/>
              <a:t>okrece</a:t>
            </a:r>
            <a:r>
              <a:rPr lang="en-US" sz="1200" dirty="0" smtClean="0"/>
              <a:t> CW I CCW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Da </a:t>
            </a:r>
            <a:r>
              <a:rPr lang="en-US" sz="1200" dirty="0" err="1" smtClean="0"/>
              <a:t>ima</a:t>
            </a:r>
            <a:r>
              <a:rPr lang="en-US" sz="1200" dirty="0" smtClean="0"/>
              <a:t> </a:t>
            </a:r>
            <a:r>
              <a:rPr lang="en-US" sz="1200" dirty="0" err="1" smtClean="0"/>
              <a:t>dovoljno</a:t>
            </a:r>
            <a:r>
              <a:rPr lang="en-US" sz="1200" dirty="0" smtClean="0"/>
              <a:t> </a:t>
            </a:r>
            <a:r>
              <a:rPr lang="en-US" sz="1200" dirty="0" err="1" smtClean="0"/>
              <a:t>snage</a:t>
            </a:r>
            <a:r>
              <a:rPr lang="en-US" sz="1200" dirty="0" smtClean="0"/>
              <a:t> (</a:t>
            </a:r>
            <a:r>
              <a:rPr lang="en-US" sz="1200" dirty="0" err="1" smtClean="0"/>
              <a:t>tourge</a:t>
            </a:r>
            <a:r>
              <a:rPr lang="en-US" sz="1200" dirty="0" smtClean="0"/>
              <a:t>)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3209044" y="2950121"/>
            <a:ext cx="1188533" cy="8067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PREKIDAC</a:t>
            </a:r>
          </a:p>
          <a:p>
            <a:pPr algn="ctr"/>
            <a:r>
              <a:rPr lang="en-US" sz="1200" dirty="0" err="1" smtClean="0"/>
              <a:t>Za</a:t>
            </a:r>
            <a:r>
              <a:rPr lang="en-US" sz="1200" dirty="0" smtClean="0"/>
              <a:t> </a:t>
            </a:r>
            <a:r>
              <a:rPr lang="en-US" sz="1200" dirty="0" err="1" smtClean="0"/>
              <a:t>kad</a:t>
            </a:r>
            <a:r>
              <a:rPr lang="en-US" sz="1200" dirty="0" smtClean="0"/>
              <a:t> je </a:t>
            </a:r>
            <a:r>
              <a:rPr lang="en-US" sz="1200" dirty="0" err="1" smtClean="0"/>
              <a:t>stigao</a:t>
            </a:r>
            <a:r>
              <a:rPr lang="en-US" sz="1200" dirty="0" smtClean="0"/>
              <a:t> do </a:t>
            </a:r>
            <a:r>
              <a:rPr lang="en-US" sz="1200" dirty="0" err="1" smtClean="0"/>
              <a:t>kraja</a:t>
            </a:r>
            <a:r>
              <a:rPr lang="en-US" sz="1200" dirty="0" smtClean="0"/>
              <a:t> </a:t>
            </a:r>
            <a:r>
              <a:rPr lang="en-US" sz="1200" dirty="0" err="1" smtClean="0"/>
              <a:t>pokreta</a:t>
            </a:r>
            <a:endParaRPr lang="en-US" sz="1200" dirty="0"/>
          </a:p>
        </p:txBody>
      </p:sp>
      <p:sp>
        <p:nvSpPr>
          <p:cNvPr id="16" name="Rounded Rectangle 15"/>
          <p:cNvSpPr/>
          <p:nvPr/>
        </p:nvSpPr>
        <p:spPr>
          <a:xfrm>
            <a:off x="3209044" y="1776573"/>
            <a:ext cx="1342942" cy="85476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PREKIDAC</a:t>
            </a:r>
          </a:p>
          <a:p>
            <a:pPr algn="ctr"/>
            <a:r>
              <a:rPr lang="en-US" sz="1200" dirty="0" err="1" smtClean="0"/>
              <a:t>Za</a:t>
            </a:r>
            <a:r>
              <a:rPr lang="en-US" sz="1200" dirty="0" smtClean="0"/>
              <a:t> </a:t>
            </a:r>
            <a:r>
              <a:rPr lang="en-US" sz="1200" dirty="0" err="1" smtClean="0"/>
              <a:t>kad</a:t>
            </a:r>
            <a:r>
              <a:rPr lang="en-US" sz="1200" dirty="0" smtClean="0"/>
              <a:t> je </a:t>
            </a:r>
            <a:r>
              <a:rPr lang="en-US" sz="1200" dirty="0" err="1" smtClean="0"/>
              <a:t>stigao</a:t>
            </a:r>
            <a:r>
              <a:rPr lang="en-US" sz="1200" dirty="0" smtClean="0"/>
              <a:t> </a:t>
            </a:r>
            <a:r>
              <a:rPr lang="en-US" sz="1200" dirty="0" err="1" smtClean="0"/>
              <a:t>na</a:t>
            </a:r>
            <a:r>
              <a:rPr lang="en-US" sz="1200" dirty="0" smtClean="0"/>
              <a:t> </a:t>
            </a:r>
            <a:r>
              <a:rPr lang="en-US" sz="1200" dirty="0" err="1" smtClean="0"/>
              <a:t>pocetak</a:t>
            </a:r>
            <a:r>
              <a:rPr lang="en-US" sz="1200" dirty="0" smtClean="0"/>
              <a:t> </a:t>
            </a:r>
            <a:r>
              <a:rPr lang="en-US" sz="1200" dirty="0" err="1" smtClean="0"/>
              <a:t>pokreta</a:t>
            </a:r>
            <a:endParaRPr lang="en-US" sz="1200" dirty="0"/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4551986" y="2203956"/>
            <a:ext cx="22535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0" idx="2"/>
          </p:cNvCxnSpPr>
          <p:nvPr/>
        </p:nvCxnSpPr>
        <p:spPr>
          <a:xfrm flipH="1">
            <a:off x="4397577" y="2528334"/>
            <a:ext cx="2838977" cy="825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0" idx="0"/>
            <a:endCxn id="12" idx="3"/>
          </p:cNvCxnSpPr>
          <p:nvPr/>
        </p:nvCxnSpPr>
        <p:spPr>
          <a:xfrm flipH="1" flipV="1">
            <a:off x="6350466" y="1343746"/>
            <a:ext cx="886088" cy="535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/>
          <p:cNvSpPr/>
          <p:nvPr/>
        </p:nvSpPr>
        <p:spPr>
          <a:xfrm>
            <a:off x="6437153" y="4815725"/>
            <a:ext cx="1598801" cy="914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AUTONOMIJA</a:t>
            </a:r>
          </a:p>
          <a:p>
            <a:pPr algn="ctr"/>
            <a:r>
              <a:rPr lang="en-US" sz="1200" dirty="0" err="1" smtClean="0"/>
              <a:t>Salje</a:t>
            </a:r>
            <a:r>
              <a:rPr lang="en-US" sz="1200" dirty="0" smtClean="0"/>
              <a:t> </a:t>
            </a:r>
            <a:r>
              <a:rPr lang="en-US" sz="1200" dirty="0" err="1" smtClean="0"/>
              <a:t>komande</a:t>
            </a:r>
            <a:endParaRPr lang="en-US" sz="1200" dirty="0"/>
          </a:p>
        </p:txBody>
      </p:sp>
      <p:cxnSp>
        <p:nvCxnSpPr>
          <p:cNvPr id="36" name="Straight Arrow Connector 35"/>
          <p:cNvCxnSpPr>
            <a:stCxn id="30" idx="0"/>
            <a:endCxn id="10" idx="2"/>
          </p:cNvCxnSpPr>
          <p:nvPr/>
        </p:nvCxnSpPr>
        <p:spPr>
          <a:xfrm flipV="1">
            <a:off x="7236554" y="2528334"/>
            <a:ext cx="0" cy="2287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Electronic Spices Drill Speed Control Trigger Switch, Drill Switch for  Electric Hand Drill Tools Electronic Components Electronic Hobby Kit Price  in India - Buy Electronic Spices Drill Speed Control Trigger Switch, Dril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2652006" y="1995046"/>
            <a:ext cx="652165" cy="409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Electronic Spices Drill Speed Control Trigger Switch, Drill Switch for  Electric Hand Drill Tools Electronic Components Electronic Hobby Kit Price  in India - Buy Electronic Spices Drill Speed Control Trigger Switch, Dril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652005" y="3148638"/>
            <a:ext cx="652165" cy="409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0351" y="2565889"/>
            <a:ext cx="1165367" cy="119098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1657" y="1895599"/>
            <a:ext cx="1007381" cy="630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22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257</TotalTime>
  <Words>720</Words>
  <Application>Microsoft Office PowerPoint</Application>
  <PresentationFormat>Widescreen</PresentationFormat>
  <Paragraphs>174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IBM Plex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Vladimir</dc:creator>
  <cp:lastModifiedBy>Vladimir</cp:lastModifiedBy>
  <cp:revision>55</cp:revision>
  <dcterms:created xsi:type="dcterms:W3CDTF">2024-11-27T21:11:33Z</dcterms:created>
  <dcterms:modified xsi:type="dcterms:W3CDTF">2024-12-09T20:54:00Z</dcterms:modified>
</cp:coreProperties>
</file>