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  <p:sldId id="264" r:id="rId7"/>
    <p:sldId id="262" r:id="rId8"/>
    <p:sldId id="261" r:id="rId9"/>
    <p:sldId id="260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2657" autoAdjust="0"/>
  </p:normalViewPr>
  <p:slideViewPr>
    <p:cSldViewPr showGuides="1">
      <p:cViewPr>
        <p:scale>
          <a:sx n="66" d="100"/>
          <a:sy n="66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2E62A6-7721-4B6D-A94F-F19CCA556C2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D7BFD8E-BD77-4783-80FC-A87A73416A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5614">
            <a:off x="1678254" y="2598298"/>
            <a:ext cx="7772400" cy="809808"/>
          </a:xfrm>
        </p:spPr>
        <p:txBody>
          <a:bodyPr/>
          <a:lstStyle/>
          <a:p>
            <a:r>
              <a:rPr lang="en-US" sz="4000" dirty="0" smtClean="0"/>
              <a:t>Mini </a:t>
            </a:r>
            <a:r>
              <a:rPr lang="en-US" sz="4000" dirty="0" smtClean="0"/>
              <a:t>Project</a:t>
            </a:r>
            <a:br>
              <a:rPr lang="en-US" sz="4000" dirty="0" smtClean="0"/>
            </a:br>
            <a:r>
              <a:rPr lang="en-US" dirty="0" smtClean="0"/>
              <a:t>Design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6511131" cy="32925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Efisiensi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Perusahaan Trader </a:t>
            </a:r>
            <a:r>
              <a:rPr lang="en-US" sz="2400" dirty="0" err="1" smtClean="0"/>
              <a:t>NorthWind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57" y="6488668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BY: </a:t>
            </a:r>
            <a:r>
              <a:rPr lang="en-US" dirty="0" err="1"/>
              <a:t>Azmi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</a:t>
            </a:r>
            <a:endParaRPr lang="en-US" dirty="0"/>
          </a:p>
        </p:txBody>
      </p:sp>
      <p:pic>
        <p:nvPicPr>
          <p:cNvPr id="7170" name="Picture 2" descr="D:\Azmi\DSLS 2023\mini project\Data Engineer\2b\RF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" y="1583870"/>
            <a:ext cx="723106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18400" y="197346"/>
            <a:ext cx="14176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kisaran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1997-1998 </a:t>
            </a:r>
          </a:p>
          <a:p>
            <a:r>
              <a:rPr lang="en-US" dirty="0" smtClean="0"/>
              <a:t>ID Company HUNGC </a:t>
            </a:r>
            <a:r>
              <a:rPr lang="en-US" dirty="0" err="1" smtClean="0"/>
              <a:t>dan</a:t>
            </a:r>
            <a:r>
              <a:rPr lang="en-US" dirty="0" smtClean="0"/>
              <a:t> LAZYK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paling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ecency</a:t>
            </a:r>
            <a:r>
              <a:rPr lang="en-US" dirty="0" smtClean="0"/>
              <a:t> </a:t>
            </a:r>
            <a:r>
              <a:rPr lang="en-US" dirty="0" err="1" smtClean="0"/>
              <a:t>mendekati</a:t>
            </a:r>
            <a:r>
              <a:rPr lang="en-US" dirty="0" smtClean="0"/>
              <a:t> 349 day, </a:t>
            </a:r>
            <a:r>
              <a:rPr lang="en-US" dirty="0" err="1" smtClean="0"/>
              <a:t>nilai</a:t>
            </a:r>
            <a:r>
              <a:rPr lang="en-US" dirty="0" smtClean="0"/>
              <a:t> Frequency </a:t>
            </a:r>
            <a:r>
              <a:rPr lang="en-US" dirty="0" err="1" smtClean="0"/>
              <a:t>sekitar</a:t>
            </a:r>
            <a:r>
              <a:rPr lang="en-US" dirty="0" smtClean="0"/>
              <a:t> 4 </a:t>
            </a:r>
            <a:r>
              <a:rPr lang="en-US" dirty="0" err="1" smtClean="0"/>
              <a:t>bahkan</a:t>
            </a:r>
            <a:r>
              <a:rPr lang="en-US" dirty="0" smtClean="0"/>
              <a:t> 1, </a:t>
            </a:r>
            <a:r>
              <a:rPr lang="en-US" dirty="0" err="1" smtClean="0"/>
              <a:t>dan</a:t>
            </a:r>
            <a:r>
              <a:rPr lang="en-US" dirty="0" smtClean="0"/>
              <a:t> Monetary </a:t>
            </a:r>
            <a:r>
              <a:rPr lang="en-US" dirty="0" err="1" smtClean="0"/>
              <a:t>sekitar</a:t>
            </a:r>
            <a:r>
              <a:rPr lang="en-US" dirty="0" smtClean="0"/>
              <a:t> 2k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mendekati</a:t>
            </a:r>
            <a:r>
              <a:rPr lang="en-US" dirty="0" smtClean="0"/>
              <a:t> 0k</a:t>
            </a:r>
          </a:p>
        </p:txBody>
      </p:sp>
    </p:spTree>
    <p:extLst>
      <p:ext uri="{BB962C8B-B14F-4D97-AF65-F5344CB8AC3E}">
        <p14:creationId xmlns:p14="http://schemas.microsoft.com/office/powerpoint/2010/main" val="31294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Insight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 err="1" smtClean="0"/>
              <a:t>Mungkin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dapat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tingkatkan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hubungan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dengan</a:t>
            </a:r>
            <a:r>
              <a:rPr lang="en-US" sz="2400" b="0" dirty="0" smtClean="0"/>
              <a:t> company supplier yang </a:t>
            </a:r>
            <a:r>
              <a:rPr lang="en-US" sz="2400" b="0" dirty="0" err="1" smtClean="0"/>
              <a:t>memiliki</a:t>
            </a:r>
            <a:r>
              <a:rPr lang="en-US" sz="2400" b="0" dirty="0" smtClean="0"/>
              <a:t> products </a:t>
            </a:r>
            <a:r>
              <a:rPr lang="en-US" sz="2400" b="0" dirty="0" err="1" smtClean="0"/>
              <a:t>terjual</a:t>
            </a:r>
            <a:r>
              <a:rPr lang="en-US" sz="2400" b="0" dirty="0" smtClean="0"/>
              <a:t> paling </a:t>
            </a:r>
            <a:r>
              <a:rPr lang="en-US" sz="2400" b="0" dirty="0" err="1" smtClean="0"/>
              <a:t>laku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pada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tahun</a:t>
            </a:r>
            <a:r>
              <a:rPr lang="en-US" sz="2400" b="0" dirty="0" smtClean="0"/>
              <a:t> 1998</a:t>
            </a:r>
            <a:r>
              <a:rPr lang="en-US" sz="2400" b="0" dirty="0"/>
              <a:t> </a:t>
            </a:r>
            <a:r>
              <a:rPr lang="en-US" sz="2400" b="0" dirty="0" smtClean="0"/>
              <a:t>&amp; juga </a:t>
            </a:r>
            <a:r>
              <a:rPr lang="en-US" sz="2400" b="0" dirty="0" err="1" smtClean="0"/>
              <a:t>meningkatkan</a:t>
            </a:r>
            <a:r>
              <a:rPr lang="en-US" sz="2400" b="0" dirty="0" smtClean="0"/>
              <a:t> stock yang </a:t>
            </a:r>
            <a:r>
              <a:rPr lang="en-US" sz="2400" b="0" dirty="0" err="1" smtClean="0"/>
              <a:t>ada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pada</a:t>
            </a:r>
            <a:r>
              <a:rPr lang="en-US" sz="2400" b="0" dirty="0" smtClean="0"/>
              <a:t> product company </a:t>
            </a:r>
            <a:r>
              <a:rPr lang="en-US" sz="2400" b="0" dirty="0" err="1" smtClean="0"/>
              <a:t>tersebut</a:t>
            </a:r>
            <a:r>
              <a:rPr lang="en-US" sz="2400" b="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 err="1" smtClean="0"/>
              <a:t>Dapat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meninjau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ulang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hubungan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dengan</a:t>
            </a:r>
            <a:r>
              <a:rPr lang="en-US" sz="2400" b="0" dirty="0" smtClean="0"/>
              <a:t> company suppliers yang </a:t>
            </a:r>
            <a:r>
              <a:rPr lang="en-US" sz="2400" b="0" dirty="0" err="1" smtClean="0"/>
              <a:t>produknya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tidak</a:t>
            </a:r>
            <a:r>
              <a:rPr lang="en-US" sz="2400" b="0" dirty="0"/>
              <a:t> </a:t>
            </a:r>
            <a:r>
              <a:rPr lang="en-US" sz="2400" b="0" dirty="0" err="1" smtClean="0"/>
              <a:t>terlalu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laku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apakah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dilanjut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untuk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setengah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tahun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berikutnya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atau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tidak</a:t>
            </a:r>
            <a:r>
              <a:rPr lang="en-US" sz="2400" b="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 err="1" smtClean="0"/>
              <a:t>Kemudian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untuk</a:t>
            </a:r>
            <a:r>
              <a:rPr lang="en-US" sz="2400" b="0" dirty="0" smtClean="0"/>
              <a:t> customers </a:t>
            </a:r>
            <a:r>
              <a:rPr lang="en-US" sz="2400" b="0" dirty="0" err="1" smtClean="0"/>
              <a:t>mungkin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dapat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dibuat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sistem</a:t>
            </a:r>
            <a:r>
              <a:rPr lang="en-US" sz="2400" b="0" dirty="0" smtClean="0"/>
              <a:t> VIP </a:t>
            </a:r>
            <a:r>
              <a:rPr lang="en-US" sz="2400" b="0" dirty="0" err="1" smtClean="0"/>
              <a:t>untuk</a:t>
            </a:r>
            <a:r>
              <a:rPr lang="en-US" sz="2400" b="0" dirty="0" smtClean="0"/>
              <a:t> company yang </a:t>
            </a:r>
            <a:r>
              <a:rPr lang="en-US" sz="2400" b="0" dirty="0" err="1" smtClean="0"/>
              <a:t>nilai</a:t>
            </a:r>
            <a:r>
              <a:rPr lang="en-US" sz="2400" b="0" dirty="0" smtClean="0"/>
              <a:t> RFM </a:t>
            </a:r>
            <a:r>
              <a:rPr lang="en-US" sz="2400" b="0" dirty="0" err="1" smtClean="0"/>
              <a:t>nya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terhitung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tinggi</a:t>
            </a:r>
            <a:r>
              <a:rPr lang="en-US" sz="2400" b="0" dirty="0" smtClean="0"/>
              <a:t> agar para company customer </a:t>
            </a:r>
            <a:r>
              <a:rPr lang="en-US" sz="2400" b="0" dirty="0" err="1" smtClean="0"/>
              <a:t>akan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terus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melakukan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transaksi</a:t>
            </a:r>
            <a:r>
              <a:rPr lang="en-US" sz="2400" b="0" dirty="0"/>
              <a:t>.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8128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mengetahui</a:t>
            </a:r>
            <a:r>
              <a:rPr lang="en-US" sz="3600" dirty="0" smtClean="0"/>
              <a:t> </a:t>
            </a:r>
            <a:r>
              <a:rPr lang="en-US" sz="3600" dirty="0" err="1" smtClean="0"/>
              <a:t>efisiensi</a:t>
            </a:r>
            <a:r>
              <a:rPr lang="en-US" sz="3600" dirty="0"/>
              <a:t> </a:t>
            </a:r>
            <a:r>
              <a:rPr lang="en-US" sz="3600" dirty="0" err="1" smtClean="0"/>
              <a:t>perkembangan</a:t>
            </a:r>
            <a:r>
              <a:rPr lang="en-US" sz="3600" dirty="0" smtClean="0"/>
              <a:t> </a:t>
            </a:r>
            <a:r>
              <a:rPr lang="en-US" sz="3600" dirty="0" err="1" smtClean="0"/>
              <a:t>bisni</a:t>
            </a:r>
            <a:r>
              <a:rPr lang="en-US" sz="3600" dirty="0" err="1" smtClean="0"/>
              <a:t>s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NORTHWIND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Data</a:t>
            </a:r>
            <a:endParaRPr lang="en-US" dirty="0"/>
          </a:p>
        </p:txBody>
      </p:sp>
      <p:pic>
        <p:nvPicPr>
          <p:cNvPr id="1026" name="Picture 2" descr="C:\Users\Hp\Pictures\Screenshots\Screenshot (610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t="23141" r="11988" b="41248"/>
          <a:stretch/>
        </p:blipFill>
        <p:spPr bwMode="auto">
          <a:xfrm>
            <a:off x="174624" y="1298892"/>
            <a:ext cx="6197601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Pictures\Screenshots\Screenshot (609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3" t="28941" r="11880" b="29292"/>
          <a:stretch/>
        </p:blipFill>
        <p:spPr bwMode="auto">
          <a:xfrm>
            <a:off x="152400" y="3744912"/>
            <a:ext cx="3898900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5548312" y="1555747"/>
            <a:ext cx="228600" cy="247649"/>
            <a:chOff x="5319712" y="500062"/>
            <a:chExt cx="228600" cy="247649"/>
          </a:xfrm>
        </p:grpSpPr>
        <p:sp>
          <p:nvSpPr>
            <p:cNvPr id="12" name="Isosceles Triangle 11"/>
            <p:cNvSpPr/>
            <p:nvPr/>
          </p:nvSpPr>
          <p:spPr>
            <a:xfrm>
              <a:off x="5319712" y="500062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319712" y="671511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5472112" y="500062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5472112" y="661984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60725" y="1712912"/>
            <a:ext cx="223839" cy="1081090"/>
            <a:chOff x="3052761" y="671510"/>
            <a:chExt cx="223839" cy="1081090"/>
          </a:xfrm>
        </p:grpSpPr>
        <p:sp>
          <p:nvSpPr>
            <p:cNvPr id="7" name="Isosceles Triangle 6"/>
            <p:cNvSpPr/>
            <p:nvPr/>
          </p:nvSpPr>
          <p:spPr>
            <a:xfrm>
              <a:off x="3067049" y="990600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052761" y="823912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067049" y="1676400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052762" y="671510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3200400" y="671510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200400" y="823912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200400" y="990600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3200400" y="1676400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76300" y="5054600"/>
            <a:ext cx="387350" cy="571500"/>
            <a:chOff x="762000" y="4267200"/>
            <a:chExt cx="387350" cy="571500"/>
          </a:xfrm>
        </p:grpSpPr>
        <p:sp>
          <p:nvSpPr>
            <p:cNvPr id="22" name="Isosceles Triangle 21"/>
            <p:cNvSpPr/>
            <p:nvPr/>
          </p:nvSpPr>
          <p:spPr>
            <a:xfrm>
              <a:off x="762000" y="4267200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762000" y="4762500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914400" y="4267200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914400" y="4762500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1073150" y="4267200"/>
              <a:ext cx="76200" cy="762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1073150" y="4445000"/>
              <a:ext cx="76200" cy="762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073150" y="4762500"/>
              <a:ext cx="76200" cy="762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35325" y="4015467"/>
            <a:ext cx="82550" cy="228600"/>
            <a:chOff x="3067049" y="3244850"/>
            <a:chExt cx="82550" cy="228600"/>
          </a:xfrm>
        </p:grpSpPr>
        <p:sp>
          <p:nvSpPr>
            <p:cNvPr id="40" name="Isosceles Triangle 39"/>
            <p:cNvSpPr/>
            <p:nvPr/>
          </p:nvSpPr>
          <p:spPr>
            <a:xfrm>
              <a:off x="3067049" y="3244850"/>
              <a:ext cx="76200" cy="762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3073399" y="3397250"/>
              <a:ext cx="76200" cy="762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499" y="2133600"/>
            <a:ext cx="357188" cy="800100"/>
            <a:chOff x="633412" y="1104900"/>
            <a:chExt cx="357188" cy="800100"/>
          </a:xfrm>
        </p:grpSpPr>
        <p:sp>
          <p:nvSpPr>
            <p:cNvPr id="16" name="Isosceles Triangle 15"/>
            <p:cNvSpPr/>
            <p:nvPr/>
          </p:nvSpPr>
          <p:spPr>
            <a:xfrm>
              <a:off x="638175" y="1104900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38175" y="1295400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38175" y="1481137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33412" y="1647824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33412" y="1828800"/>
              <a:ext cx="76200" cy="7620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762000" y="1104900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762000" y="1295400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762000" y="1481137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762000" y="1647824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762000" y="1828800"/>
              <a:ext cx="76200" cy="762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914400" y="1104900"/>
              <a:ext cx="76200" cy="762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914400" y="1481137"/>
              <a:ext cx="76200" cy="762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914400" y="1655761"/>
              <a:ext cx="76200" cy="762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914400" y="1828800"/>
              <a:ext cx="76200" cy="762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08374" y="3975819"/>
            <a:ext cx="2593637" cy="1256581"/>
            <a:chOff x="5864563" y="4198585"/>
            <a:chExt cx="2593637" cy="1256581"/>
          </a:xfrm>
        </p:grpSpPr>
        <p:grpSp>
          <p:nvGrpSpPr>
            <p:cNvPr id="8" name="Group 7"/>
            <p:cNvGrpSpPr/>
            <p:nvPr/>
          </p:nvGrpSpPr>
          <p:grpSpPr>
            <a:xfrm>
              <a:off x="5864563" y="4256251"/>
              <a:ext cx="364332" cy="1141249"/>
              <a:chOff x="6095999" y="4996026"/>
              <a:chExt cx="364332" cy="1141249"/>
            </a:xfrm>
          </p:grpSpPr>
          <p:sp>
            <p:nvSpPr>
              <p:cNvPr id="47" name="Isosceles Triangle 46"/>
              <p:cNvSpPr/>
              <p:nvPr/>
            </p:nvSpPr>
            <p:spPr>
              <a:xfrm>
                <a:off x="6115050" y="5883275"/>
                <a:ext cx="345281" cy="2540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6095999" y="5410200"/>
                <a:ext cx="345281" cy="25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6115050" y="4996026"/>
                <a:ext cx="345281" cy="25400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6553200" y="4198585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Product Analysis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53200" y="4612759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Supplier Analysis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53200" y="508583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Customer Analysis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65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1027" name="Picture 3" descr="D:\Azmi\DSLS 2023\mini project\Data Engineer\2b\product f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1526"/>
            <a:ext cx="9144000" cy="233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181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Products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71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D:\Azmi\DSLS 2023\mini project\Data Engineer\2b\supplier 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612"/>
            <a:ext cx="91630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5181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Suppliers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72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4" descr="D:\Azmi\DSLS 2023\mini project\Data Engineer\2b\RFM 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0161"/>
            <a:ext cx="9182100" cy="265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5181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(RFM)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75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5122" name="Picture 2" descr="D:\Azmi\DSLS 2023\mini project\Data Engineer\2b\product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99"/>
          <a:stretch/>
        </p:blipFill>
        <p:spPr bwMode="auto">
          <a:xfrm>
            <a:off x="16329" y="1327314"/>
            <a:ext cx="7223760" cy="420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00" y="5638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menunjukan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1998 </a:t>
            </a:r>
            <a:r>
              <a:rPr lang="en-US" sz="1600" dirty="0" err="1" smtClean="0"/>
              <a:t>didapatkan</a:t>
            </a:r>
            <a:r>
              <a:rPr lang="en-US" sz="1600" dirty="0" smtClean="0"/>
              <a:t> </a:t>
            </a:r>
            <a:r>
              <a:rPr lang="en-US" sz="1600" b="1" dirty="0" smtClean="0"/>
              <a:t>PRODUCTS </a:t>
            </a:r>
            <a:r>
              <a:rPr lang="en-US" sz="1600" dirty="0" smtClean="0"/>
              <a:t>yang </a:t>
            </a:r>
            <a:r>
              <a:rPr lang="en-US" sz="1600" dirty="0" err="1" smtClean="0"/>
              <a:t>terjual</a:t>
            </a:r>
            <a:r>
              <a:rPr lang="en-US" sz="1600" dirty="0" smtClean="0"/>
              <a:t> paling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rank yang </a:t>
            </a:r>
            <a:r>
              <a:rPr lang="en-US" sz="1600" dirty="0" err="1" smtClean="0"/>
              <a:t>diberikan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dimana</a:t>
            </a:r>
            <a:r>
              <a:rPr lang="en-US" sz="1600" dirty="0" smtClean="0"/>
              <a:t> rank 1 </a:t>
            </a:r>
            <a:r>
              <a:rPr lang="en-US" sz="1600" dirty="0" err="1" smtClean="0"/>
              <a:t>dianggap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yang paling </a:t>
            </a:r>
            <a:r>
              <a:rPr lang="en-US" sz="1600" dirty="0" err="1" smtClean="0"/>
              <a:t>tinggi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173940" y="2566831"/>
            <a:ext cx="19065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Urutan</a:t>
            </a:r>
            <a:r>
              <a:rPr lang="en-US" sz="1600" dirty="0" smtClean="0"/>
              <a:t> </a:t>
            </a:r>
            <a:r>
              <a:rPr lang="en-US" sz="1600" b="1" dirty="0" smtClean="0"/>
              <a:t>PRODUCT </a:t>
            </a:r>
            <a:r>
              <a:rPr lang="en-US" sz="1600" dirty="0" smtClean="0"/>
              <a:t>yang </a:t>
            </a:r>
            <a:r>
              <a:rPr lang="en-US" sz="1600" dirty="0" err="1" smtClean="0"/>
              <a:t>mendapatkan</a:t>
            </a:r>
            <a:r>
              <a:rPr lang="en-US" sz="1600" dirty="0" smtClean="0"/>
              <a:t> rank 1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bulannya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berurutan</a:t>
            </a:r>
            <a:r>
              <a:rPr lang="en-US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Cote de </a:t>
            </a:r>
            <a:r>
              <a:rPr lang="en-US" sz="1600" dirty="0" err="1" smtClean="0"/>
              <a:t>Blaye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Cote de </a:t>
            </a:r>
            <a:r>
              <a:rPr lang="en-US" sz="1600" dirty="0" err="1" smtClean="0"/>
              <a:t>Blaye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Cote de </a:t>
            </a:r>
            <a:r>
              <a:rPr lang="en-US" sz="1600" dirty="0" err="1" smtClean="0"/>
              <a:t>Blaye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Cote de </a:t>
            </a:r>
            <a:r>
              <a:rPr lang="en-US" sz="1600" dirty="0" err="1" smtClean="0"/>
              <a:t>Blaye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Wimmers</a:t>
            </a:r>
            <a:r>
              <a:rPr lang="en-US" sz="1600" dirty="0" smtClean="0"/>
              <a:t> </a:t>
            </a:r>
            <a:r>
              <a:rPr lang="en-US" sz="1600" dirty="0" err="1" smtClean="0"/>
              <a:t>gute</a:t>
            </a:r>
            <a:r>
              <a:rPr lang="en-US" sz="1600" dirty="0" smtClean="0"/>
              <a:t> </a:t>
            </a:r>
            <a:r>
              <a:rPr lang="en-US" sz="1600" dirty="0" err="1" smtClean="0"/>
              <a:t>Semmelknodel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0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" y="5638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menunjukan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1998 </a:t>
            </a:r>
            <a:r>
              <a:rPr lang="en-US" sz="1600" dirty="0" err="1" smtClean="0"/>
              <a:t>didapatkan</a:t>
            </a:r>
            <a:r>
              <a:rPr lang="en-US" sz="1600" dirty="0" smtClean="0"/>
              <a:t> </a:t>
            </a:r>
            <a:r>
              <a:rPr lang="en-US" sz="1600" b="1" dirty="0" smtClean="0"/>
              <a:t>SUPPLIER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penghasilan</a:t>
            </a:r>
            <a:r>
              <a:rPr lang="en-US" sz="1600" dirty="0" smtClean="0"/>
              <a:t> </a:t>
            </a:r>
            <a:r>
              <a:rPr lang="en-US" sz="1600" dirty="0" err="1" smtClean="0"/>
              <a:t>terendah</a:t>
            </a:r>
            <a:r>
              <a:rPr lang="en-US" sz="1600" dirty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rank yang </a:t>
            </a:r>
            <a:r>
              <a:rPr lang="en-US" sz="1600" dirty="0" err="1" smtClean="0"/>
              <a:t>diberikan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dimana</a:t>
            </a:r>
            <a:r>
              <a:rPr lang="en-US" sz="1600" dirty="0" smtClean="0"/>
              <a:t> rank 1 </a:t>
            </a:r>
            <a:r>
              <a:rPr lang="en-US" sz="1600" dirty="0" err="1" smtClean="0"/>
              <a:t>dianggap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yang paling </a:t>
            </a:r>
            <a:r>
              <a:rPr lang="en-US" sz="1600" dirty="0" err="1" smtClean="0"/>
              <a:t>rendah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173940" y="2566831"/>
            <a:ext cx="19065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Urutan</a:t>
            </a:r>
            <a:r>
              <a:rPr lang="en-US" sz="1600" dirty="0" smtClean="0"/>
              <a:t> </a:t>
            </a:r>
            <a:r>
              <a:rPr lang="en-US" sz="1600" b="1" dirty="0" smtClean="0"/>
              <a:t>SUPPLIER </a:t>
            </a:r>
            <a:r>
              <a:rPr lang="en-US" sz="1600" dirty="0" smtClean="0"/>
              <a:t>yang </a:t>
            </a:r>
            <a:r>
              <a:rPr lang="en-US" sz="1600" dirty="0" err="1" smtClean="0"/>
              <a:t>mendapatkan</a:t>
            </a:r>
            <a:r>
              <a:rPr lang="en-US" sz="1600" dirty="0" smtClean="0"/>
              <a:t> rank 1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bulannya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berurutan</a:t>
            </a:r>
            <a:r>
              <a:rPr lang="en-US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Norske </a:t>
            </a:r>
            <a:r>
              <a:rPr lang="en-US" sz="1600" dirty="0" err="1" smtClean="0"/>
              <a:t>Meirier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Refrescos</a:t>
            </a:r>
            <a:r>
              <a:rPr lang="en-US" sz="1600" dirty="0" smtClean="0"/>
              <a:t> Americans LTDA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Norske </a:t>
            </a:r>
            <a:r>
              <a:rPr lang="en-US" sz="1600" dirty="0" err="1" smtClean="0"/>
              <a:t>Meirier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 smtClean="0"/>
              <a:t>G’day</a:t>
            </a:r>
            <a:r>
              <a:rPr lang="en-US" sz="1600" dirty="0" smtClean="0"/>
              <a:t>, Mate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G’day</a:t>
            </a:r>
            <a:r>
              <a:rPr lang="en-US" sz="1600" dirty="0" smtClean="0"/>
              <a:t>, Mate</a:t>
            </a:r>
          </a:p>
        </p:txBody>
      </p:sp>
      <p:pic>
        <p:nvPicPr>
          <p:cNvPr id="4099" name="Picture 3" descr="D:\Azmi\DSLS 2023\mini project\Data Engineer\2b\supplier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5"/>
          <a:stretch/>
        </p:blipFill>
        <p:spPr bwMode="auto">
          <a:xfrm>
            <a:off x="12700" y="1384037"/>
            <a:ext cx="6996141" cy="40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RFM</a:t>
            </a:r>
            <a:endParaRPr lang="en-US" dirty="0"/>
          </a:p>
        </p:txBody>
      </p:sp>
      <p:pic>
        <p:nvPicPr>
          <p:cNvPr id="6146" name="Picture 2" descr="D:\Azmi\DSLS 2023\mini project\Data Engineer\2b\RF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219200"/>
            <a:ext cx="765016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68304" y="751344"/>
            <a:ext cx="14176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kisaran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1997-1998 </a:t>
            </a:r>
          </a:p>
          <a:p>
            <a:r>
              <a:rPr lang="en-US" dirty="0" smtClean="0"/>
              <a:t>ID Company ERNSH </a:t>
            </a:r>
            <a:r>
              <a:rPr lang="en-US" dirty="0" err="1" smtClean="0"/>
              <a:t>dan</a:t>
            </a:r>
            <a:r>
              <a:rPr lang="en-US" dirty="0" smtClean="0"/>
              <a:t> SAVEA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paling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ecency</a:t>
            </a:r>
            <a:r>
              <a:rPr lang="en-US" dirty="0" smtClean="0"/>
              <a:t> </a:t>
            </a:r>
            <a:r>
              <a:rPr lang="en-US" dirty="0" err="1" smtClean="0"/>
              <a:t>mendekati</a:t>
            </a:r>
            <a:r>
              <a:rPr lang="en-US" dirty="0" smtClean="0"/>
              <a:t> 0 day, </a:t>
            </a:r>
            <a:r>
              <a:rPr lang="en-US" dirty="0" err="1" smtClean="0"/>
              <a:t>nilai</a:t>
            </a:r>
            <a:r>
              <a:rPr lang="en-US" dirty="0" smtClean="0"/>
              <a:t> Frequency </a:t>
            </a:r>
            <a:r>
              <a:rPr lang="en-US" dirty="0" err="1" smtClean="0"/>
              <a:t>sekitar</a:t>
            </a:r>
            <a:r>
              <a:rPr lang="en-US" dirty="0" smtClean="0"/>
              <a:t> 25-28, </a:t>
            </a:r>
            <a:r>
              <a:rPr lang="en-US" dirty="0" err="1" smtClean="0"/>
              <a:t>dan</a:t>
            </a:r>
            <a:r>
              <a:rPr lang="en-US" dirty="0" smtClean="0"/>
              <a:t> Monetary </a:t>
            </a:r>
            <a:r>
              <a:rPr lang="en-US" dirty="0" err="1" smtClean="0"/>
              <a:t>sekitar</a:t>
            </a:r>
            <a:r>
              <a:rPr lang="en-US" dirty="0" smtClean="0"/>
              <a:t> 90k</a:t>
            </a:r>
          </a:p>
        </p:txBody>
      </p:sp>
    </p:spTree>
    <p:extLst>
      <p:ext uri="{BB962C8B-B14F-4D97-AF65-F5344CB8AC3E}">
        <p14:creationId xmlns:p14="http://schemas.microsoft.com/office/powerpoint/2010/main" val="17917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1318</TotalTime>
  <Words>282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Mini Project Design Engineer</vt:lpstr>
      <vt:lpstr>Objektif</vt:lpstr>
      <vt:lpstr>Used Data</vt:lpstr>
      <vt:lpstr>Flowchart</vt:lpstr>
      <vt:lpstr>PowerPoint Presentation</vt:lpstr>
      <vt:lpstr>PowerPoint Presentation</vt:lpstr>
      <vt:lpstr>Products</vt:lpstr>
      <vt:lpstr>Suppliers</vt:lpstr>
      <vt:lpstr>RFM</vt:lpstr>
      <vt:lpstr>RFM</vt:lpstr>
      <vt:lpstr>Insight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26</cp:revision>
  <dcterms:created xsi:type="dcterms:W3CDTF">2023-01-27T17:46:41Z</dcterms:created>
  <dcterms:modified xsi:type="dcterms:W3CDTF">2023-01-29T15:47:52Z</dcterms:modified>
</cp:coreProperties>
</file>