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3" r:id="rId3"/>
    <p:sldId id="262" r:id="rId4"/>
    <p:sldId id="257" r:id="rId5"/>
    <p:sldId id="266" r:id="rId6"/>
    <p:sldId id="259" r:id="rId7"/>
    <p:sldId id="260" r:id="rId8"/>
    <p:sldId id="261" r:id="rId9"/>
    <p:sldId id="268"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9" d="100"/>
          <a:sy n="89" d="100"/>
        </p:scale>
        <p:origin x="620" y="-13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14A3A3-5393-42F8-BE5C-CA72982C614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E0CC616-A93C-46FA-88E8-2C4ECAC125F5}">
      <dgm:prSet custT="1"/>
      <dgm:spPr/>
      <dgm:t>
        <a:bodyPr/>
        <a:lstStyle/>
        <a:p>
          <a:r>
            <a:rPr lang="en-US" sz="1600" dirty="0">
              <a:latin typeface="Times New Roman" panose="02020603050405020304" pitchFamily="18" charset="0"/>
              <a:cs typeface="Times New Roman" panose="02020603050405020304" pitchFamily="18" charset="0"/>
            </a:rPr>
            <a:t>Main Objectives</a:t>
          </a:r>
        </a:p>
      </dgm:t>
    </dgm:pt>
    <dgm:pt modelId="{FA05EBF3-025F-40FC-A3B1-CCC5F12CD1A6}" type="parTrans" cxnId="{F06C433A-6568-420B-8F14-79F0B9772A01}">
      <dgm:prSet/>
      <dgm:spPr/>
      <dgm:t>
        <a:bodyPr/>
        <a:lstStyle/>
        <a:p>
          <a:endParaRPr lang="en-US"/>
        </a:p>
      </dgm:t>
    </dgm:pt>
    <dgm:pt modelId="{8BD6CD29-87F8-468E-BC92-181569559621}" type="sibTrans" cxnId="{F06C433A-6568-420B-8F14-79F0B9772A01}">
      <dgm:prSet/>
      <dgm:spPr/>
      <dgm:t>
        <a:bodyPr/>
        <a:lstStyle/>
        <a:p>
          <a:endParaRPr lang="en-US"/>
        </a:p>
      </dgm:t>
    </dgm:pt>
    <dgm:pt modelId="{109BA9EF-2FC3-45F0-A216-B5E0DA08E960}">
      <dgm:prSet custT="1"/>
      <dgm:spPr/>
      <dgm:t>
        <a:bodyPr/>
        <a:lstStyle/>
        <a:p>
          <a:r>
            <a:rPr lang="en-US" sz="1600">
              <a:latin typeface="Times New Roman" panose="02020603050405020304" pitchFamily="18" charset="0"/>
              <a:cs typeface="Times New Roman" panose="02020603050405020304" pitchFamily="18" charset="0"/>
            </a:rPr>
            <a:t>Introduction</a:t>
          </a:r>
        </a:p>
      </dgm:t>
    </dgm:pt>
    <dgm:pt modelId="{87A7F84A-0EBA-484D-8B27-EEB688DADFFC}" type="parTrans" cxnId="{759262FD-323B-4433-B09D-D816267E32B5}">
      <dgm:prSet/>
      <dgm:spPr/>
      <dgm:t>
        <a:bodyPr/>
        <a:lstStyle/>
        <a:p>
          <a:endParaRPr lang="en-US"/>
        </a:p>
      </dgm:t>
    </dgm:pt>
    <dgm:pt modelId="{18CE9CA2-7AF5-4F9D-94F1-5BA1F9D000B4}" type="sibTrans" cxnId="{759262FD-323B-4433-B09D-D816267E32B5}">
      <dgm:prSet/>
      <dgm:spPr/>
      <dgm:t>
        <a:bodyPr/>
        <a:lstStyle/>
        <a:p>
          <a:endParaRPr lang="en-US"/>
        </a:p>
      </dgm:t>
    </dgm:pt>
    <dgm:pt modelId="{7ECFFCA0-7005-4449-ADBB-BE43E7994DA1}">
      <dgm:prSet custT="1"/>
      <dgm:spPr/>
      <dgm:t>
        <a:bodyPr/>
        <a:lstStyle/>
        <a:p>
          <a:r>
            <a:rPr lang="en-US" sz="1600">
              <a:latin typeface="Times New Roman" panose="02020603050405020304" pitchFamily="18" charset="0"/>
              <a:cs typeface="Times New Roman" panose="02020603050405020304" pitchFamily="18" charset="0"/>
            </a:rPr>
            <a:t>Tools &amp; Technologies</a:t>
          </a:r>
        </a:p>
      </dgm:t>
    </dgm:pt>
    <dgm:pt modelId="{6B236F45-BAA1-427A-A85D-9CB85AE711D2}" type="parTrans" cxnId="{47766637-1584-4868-94F6-3E7DDD222302}">
      <dgm:prSet/>
      <dgm:spPr/>
      <dgm:t>
        <a:bodyPr/>
        <a:lstStyle/>
        <a:p>
          <a:endParaRPr lang="en-US"/>
        </a:p>
      </dgm:t>
    </dgm:pt>
    <dgm:pt modelId="{FA064C84-9697-4A93-BD72-C6E6EAE19494}" type="sibTrans" cxnId="{47766637-1584-4868-94F6-3E7DDD222302}">
      <dgm:prSet/>
      <dgm:spPr/>
      <dgm:t>
        <a:bodyPr/>
        <a:lstStyle/>
        <a:p>
          <a:endParaRPr lang="en-US"/>
        </a:p>
      </dgm:t>
    </dgm:pt>
    <dgm:pt modelId="{966A81DD-206C-44E9-AFFB-3988E8FFB330}">
      <dgm:prSet custT="1"/>
      <dgm:spPr/>
      <dgm:t>
        <a:bodyPr/>
        <a:lstStyle/>
        <a:p>
          <a:r>
            <a:rPr lang="en-US" sz="1600">
              <a:latin typeface="Times New Roman" panose="02020603050405020304" pitchFamily="18" charset="0"/>
              <a:cs typeface="Times New Roman" panose="02020603050405020304" pitchFamily="18" charset="0"/>
            </a:rPr>
            <a:t>High level Architecture</a:t>
          </a:r>
        </a:p>
      </dgm:t>
    </dgm:pt>
    <dgm:pt modelId="{9B4FB34F-8053-4854-9380-6B04F63AB038}" type="parTrans" cxnId="{4749B5F9-5F21-43F2-8EBE-3FDD582A6EE1}">
      <dgm:prSet/>
      <dgm:spPr/>
      <dgm:t>
        <a:bodyPr/>
        <a:lstStyle/>
        <a:p>
          <a:endParaRPr lang="en-US"/>
        </a:p>
      </dgm:t>
    </dgm:pt>
    <dgm:pt modelId="{C6E76B1B-F775-4EEA-AD8D-A9E20E84B669}" type="sibTrans" cxnId="{4749B5F9-5F21-43F2-8EBE-3FDD582A6EE1}">
      <dgm:prSet/>
      <dgm:spPr/>
      <dgm:t>
        <a:bodyPr/>
        <a:lstStyle/>
        <a:p>
          <a:endParaRPr lang="en-US"/>
        </a:p>
      </dgm:t>
    </dgm:pt>
    <dgm:pt modelId="{1A69E231-6A2B-45F3-B881-37CDB11129AC}">
      <dgm:prSet custT="1"/>
      <dgm:spPr/>
      <dgm:t>
        <a:bodyPr/>
        <a:lstStyle/>
        <a:p>
          <a:r>
            <a:rPr lang="en-US" sz="1600">
              <a:latin typeface="Times New Roman" panose="02020603050405020304" pitchFamily="18" charset="0"/>
              <a:cs typeface="Times New Roman" panose="02020603050405020304" pitchFamily="18" charset="0"/>
            </a:rPr>
            <a:t>Explanation of Architecture</a:t>
          </a:r>
        </a:p>
      </dgm:t>
    </dgm:pt>
    <dgm:pt modelId="{2EAB34B6-6A0B-4865-8B4D-B66155363829}" type="parTrans" cxnId="{B30CFDDD-742D-476E-BF29-C3E773876754}">
      <dgm:prSet/>
      <dgm:spPr/>
      <dgm:t>
        <a:bodyPr/>
        <a:lstStyle/>
        <a:p>
          <a:endParaRPr lang="en-US"/>
        </a:p>
      </dgm:t>
    </dgm:pt>
    <dgm:pt modelId="{86C17531-AC22-4C26-9F89-240ECDE01F5E}" type="sibTrans" cxnId="{B30CFDDD-742D-476E-BF29-C3E773876754}">
      <dgm:prSet/>
      <dgm:spPr/>
      <dgm:t>
        <a:bodyPr/>
        <a:lstStyle/>
        <a:p>
          <a:endParaRPr lang="en-US"/>
        </a:p>
      </dgm:t>
    </dgm:pt>
    <dgm:pt modelId="{316A2DF2-2BF2-4D35-8140-974B6C65ED74}">
      <dgm:prSet custT="1"/>
      <dgm:spPr/>
      <dgm:t>
        <a:bodyPr/>
        <a:lstStyle/>
        <a:p>
          <a:r>
            <a:rPr lang="en-US" sz="1600">
              <a:latin typeface="Times New Roman" panose="02020603050405020304" pitchFamily="18" charset="0"/>
              <a:cs typeface="Times New Roman" panose="02020603050405020304" pitchFamily="18" charset="0"/>
            </a:rPr>
            <a:t>Goals</a:t>
          </a:r>
          <a:br>
            <a:rPr lang="en-US" sz="1600">
              <a:latin typeface="Times New Roman" panose="02020603050405020304" pitchFamily="18" charset="0"/>
              <a:cs typeface="Times New Roman" panose="02020603050405020304" pitchFamily="18" charset="0"/>
            </a:rPr>
          </a:br>
          <a:endParaRPr lang="en-US" sz="1600">
            <a:latin typeface="Times New Roman" panose="02020603050405020304" pitchFamily="18" charset="0"/>
            <a:cs typeface="Times New Roman" panose="02020603050405020304" pitchFamily="18" charset="0"/>
          </a:endParaRPr>
        </a:p>
      </dgm:t>
    </dgm:pt>
    <dgm:pt modelId="{152420B2-83C0-465C-AD64-B775A0CAA8A2}" type="parTrans" cxnId="{BCBB96E9-2F8B-41CB-B4DD-CFC67C1BC3F7}">
      <dgm:prSet/>
      <dgm:spPr/>
      <dgm:t>
        <a:bodyPr/>
        <a:lstStyle/>
        <a:p>
          <a:endParaRPr lang="en-US"/>
        </a:p>
      </dgm:t>
    </dgm:pt>
    <dgm:pt modelId="{8D6A5364-87A0-48E9-8968-C4E158F44884}" type="sibTrans" cxnId="{BCBB96E9-2F8B-41CB-B4DD-CFC67C1BC3F7}">
      <dgm:prSet/>
      <dgm:spPr/>
      <dgm:t>
        <a:bodyPr/>
        <a:lstStyle/>
        <a:p>
          <a:endParaRPr lang="en-US"/>
        </a:p>
      </dgm:t>
    </dgm:pt>
    <dgm:pt modelId="{BF06B570-7F69-4B55-B162-35135C8BA879}" type="pres">
      <dgm:prSet presAssocID="{8E14A3A3-5393-42F8-BE5C-CA72982C614B}" presName="vert0" presStyleCnt="0">
        <dgm:presLayoutVars>
          <dgm:dir/>
          <dgm:animOne val="branch"/>
          <dgm:animLvl val="lvl"/>
        </dgm:presLayoutVars>
      </dgm:prSet>
      <dgm:spPr/>
    </dgm:pt>
    <dgm:pt modelId="{D1CBF63C-9375-4A40-9973-07ED56E7B870}" type="pres">
      <dgm:prSet presAssocID="{BE0CC616-A93C-46FA-88E8-2C4ECAC125F5}" presName="thickLine" presStyleLbl="alignNode1" presStyleIdx="0" presStyleCnt="6"/>
      <dgm:spPr/>
    </dgm:pt>
    <dgm:pt modelId="{29E1C680-1658-4E36-9BD8-6077B4992AA8}" type="pres">
      <dgm:prSet presAssocID="{BE0CC616-A93C-46FA-88E8-2C4ECAC125F5}" presName="horz1" presStyleCnt="0"/>
      <dgm:spPr/>
    </dgm:pt>
    <dgm:pt modelId="{B3D969CB-F338-4945-B200-C51D7724FA6F}" type="pres">
      <dgm:prSet presAssocID="{BE0CC616-A93C-46FA-88E8-2C4ECAC125F5}" presName="tx1" presStyleLbl="revTx" presStyleIdx="0" presStyleCnt="6"/>
      <dgm:spPr/>
    </dgm:pt>
    <dgm:pt modelId="{7E9FAA3C-70F0-4CB7-8BE8-CF0849F9EF5A}" type="pres">
      <dgm:prSet presAssocID="{BE0CC616-A93C-46FA-88E8-2C4ECAC125F5}" presName="vert1" presStyleCnt="0"/>
      <dgm:spPr/>
    </dgm:pt>
    <dgm:pt modelId="{83BCDD9B-A727-4A35-9412-176B38FCDD0C}" type="pres">
      <dgm:prSet presAssocID="{109BA9EF-2FC3-45F0-A216-B5E0DA08E960}" presName="thickLine" presStyleLbl="alignNode1" presStyleIdx="1" presStyleCnt="6"/>
      <dgm:spPr/>
    </dgm:pt>
    <dgm:pt modelId="{4151B596-EEDA-41BB-8D3E-B0A0611D496A}" type="pres">
      <dgm:prSet presAssocID="{109BA9EF-2FC3-45F0-A216-B5E0DA08E960}" presName="horz1" presStyleCnt="0"/>
      <dgm:spPr/>
    </dgm:pt>
    <dgm:pt modelId="{69865164-38FE-4A75-8AAB-AB1EE682C6A4}" type="pres">
      <dgm:prSet presAssocID="{109BA9EF-2FC3-45F0-A216-B5E0DA08E960}" presName="tx1" presStyleLbl="revTx" presStyleIdx="1" presStyleCnt="6"/>
      <dgm:spPr/>
    </dgm:pt>
    <dgm:pt modelId="{77FAF5A9-EAC2-41C1-985D-7BD2CE8C896A}" type="pres">
      <dgm:prSet presAssocID="{109BA9EF-2FC3-45F0-A216-B5E0DA08E960}" presName="vert1" presStyleCnt="0"/>
      <dgm:spPr/>
    </dgm:pt>
    <dgm:pt modelId="{203EA112-8259-44A4-9C72-D42B4E3BA475}" type="pres">
      <dgm:prSet presAssocID="{7ECFFCA0-7005-4449-ADBB-BE43E7994DA1}" presName="thickLine" presStyleLbl="alignNode1" presStyleIdx="2" presStyleCnt="6"/>
      <dgm:spPr/>
    </dgm:pt>
    <dgm:pt modelId="{B57F9512-AAC5-44AA-AC0F-B58AFA620830}" type="pres">
      <dgm:prSet presAssocID="{7ECFFCA0-7005-4449-ADBB-BE43E7994DA1}" presName="horz1" presStyleCnt="0"/>
      <dgm:spPr/>
    </dgm:pt>
    <dgm:pt modelId="{A9675F0C-7F51-4920-962B-C6BC90025A38}" type="pres">
      <dgm:prSet presAssocID="{7ECFFCA0-7005-4449-ADBB-BE43E7994DA1}" presName="tx1" presStyleLbl="revTx" presStyleIdx="2" presStyleCnt="6"/>
      <dgm:spPr/>
    </dgm:pt>
    <dgm:pt modelId="{5BFCD2DF-610E-4B3B-AE33-9FDDCDDD7A0A}" type="pres">
      <dgm:prSet presAssocID="{7ECFFCA0-7005-4449-ADBB-BE43E7994DA1}" presName="vert1" presStyleCnt="0"/>
      <dgm:spPr/>
    </dgm:pt>
    <dgm:pt modelId="{124B6570-9659-4580-AA2D-B29CFBC92724}" type="pres">
      <dgm:prSet presAssocID="{966A81DD-206C-44E9-AFFB-3988E8FFB330}" presName="thickLine" presStyleLbl="alignNode1" presStyleIdx="3" presStyleCnt="6"/>
      <dgm:spPr/>
    </dgm:pt>
    <dgm:pt modelId="{86FF40FE-6F2C-4ACB-9AEA-CE3E3BAB6A51}" type="pres">
      <dgm:prSet presAssocID="{966A81DD-206C-44E9-AFFB-3988E8FFB330}" presName="horz1" presStyleCnt="0"/>
      <dgm:spPr/>
    </dgm:pt>
    <dgm:pt modelId="{3B2CE797-3390-41E8-85E8-8DF4605E8D91}" type="pres">
      <dgm:prSet presAssocID="{966A81DD-206C-44E9-AFFB-3988E8FFB330}" presName="tx1" presStyleLbl="revTx" presStyleIdx="3" presStyleCnt="6"/>
      <dgm:spPr/>
    </dgm:pt>
    <dgm:pt modelId="{3F6D2915-B462-459D-92A1-338584EF1796}" type="pres">
      <dgm:prSet presAssocID="{966A81DD-206C-44E9-AFFB-3988E8FFB330}" presName="vert1" presStyleCnt="0"/>
      <dgm:spPr/>
    </dgm:pt>
    <dgm:pt modelId="{6090F517-B71D-4DE4-8028-9377EBC46B04}" type="pres">
      <dgm:prSet presAssocID="{1A69E231-6A2B-45F3-B881-37CDB11129AC}" presName="thickLine" presStyleLbl="alignNode1" presStyleIdx="4" presStyleCnt="6"/>
      <dgm:spPr/>
    </dgm:pt>
    <dgm:pt modelId="{A378C7C8-1BAA-4529-BF72-817EBE5440B7}" type="pres">
      <dgm:prSet presAssocID="{1A69E231-6A2B-45F3-B881-37CDB11129AC}" presName="horz1" presStyleCnt="0"/>
      <dgm:spPr/>
    </dgm:pt>
    <dgm:pt modelId="{49A7390D-189D-4FD2-A202-89FF1460C3F9}" type="pres">
      <dgm:prSet presAssocID="{1A69E231-6A2B-45F3-B881-37CDB11129AC}" presName="tx1" presStyleLbl="revTx" presStyleIdx="4" presStyleCnt="6"/>
      <dgm:spPr/>
    </dgm:pt>
    <dgm:pt modelId="{85A4B2D5-2607-45BD-9559-E26516749828}" type="pres">
      <dgm:prSet presAssocID="{1A69E231-6A2B-45F3-B881-37CDB11129AC}" presName="vert1" presStyleCnt="0"/>
      <dgm:spPr/>
    </dgm:pt>
    <dgm:pt modelId="{295574B1-1A27-4FE7-AD0A-9F0E78B15DF0}" type="pres">
      <dgm:prSet presAssocID="{316A2DF2-2BF2-4D35-8140-974B6C65ED74}" presName="thickLine" presStyleLbl="alignNode1" presStyleIdx="5" presStyleCnt="6"/>
      <dgm:spPr/>
    </dgm:pt>
    <dgm:pt modelId="{616EB978-EC67-4EDA-B1B1-8C521C2F118E}" type="pres">
      <dgm:prSet presAssocID="{316A2DF2-2BF2-4D35-8140-974B6C65ED74}" presName="horz1" presStyleCnt="0"/>
      <dgm:spPr/>
    </dgm:pt>
    <dgm:pt modelId="{63ECE204-C788-4F89-BB10-1F31ED046DA9}" type="pres">
      <dgm:prSet presAssocID="{316A2DF2-2BF2-4D35-8140-974B6C65ED74}" presName="tx1" presStyleLbl="revTx" presStyleIdx="5" presStyleCnt="6"/>
      <dgm:spPr/>
    </dgm:pt>
    <dgm:pt modelId="{401EF747-D88A-46F2-BFC8-509EB4FC34FE}" type="pres">
      <dgm:prSet presAssocID="{316A2DF2-2BF2-4D35-8140-974B6C65ED74}" presName="vert1" presStyleCnt="0"/>
      <dgm:spPr/>
    </dgm:pt>
  </dgm:ptLst>
  <dgm:cxnLst>
    <dgm:cxn modelId="{3AA2C022-0995-4546-B76B-44CC765787DD}" type="presOf" srcId="{8E14A3A3-5393-42F8-BE5C-CA72982C614B}" destId="{BF06B570-7F69-4B55-B162-35135C8BA879}" srcOrd="0" destOrd="0" presId="urn:microsoft.com/office/officeart/2008/layout/LinedList"/>
    <dgm:cxn modelId="{47766637-1584-4868-94F6-3E7DDD222302}" srcId="{8E14A3A3-5393-42F8-BE5C-CA72982C614B}" destId="{7ECFFCA0-7005-4449-ADBB-BE43E7994DA1}" srcOrd="2" destOrd="0" parTransId="{6B236F45-BAA1-427A-A85D-9CB85AE711D2}" sibTransId="{FA064C84-9697-4A93-BD72-C6E6EAE19494}"/>
    <dgm:cxn modelId="{F06C433A-6568-420B-8F14-79F0B9772A01}" srcId="{8E14A3A3-5393-42F8-BE5C-CA72982C614B}" destId="{BE0CC616-A93C-46FA-88E8-2C4ECAC125F5}" srcOrd="0" destOrd="0" parTransId="{FA05EBF3-025F-40FC-A3B1-CCC5F12CD1A6}" sibTransId="{8BD6CD29-87F8-468E-BC92-181569559621}"/>
    <dgm:cxn modelId="{5B86643A-E7E8-4E33-9346-1AE757F2A1C8}" type="presOf" srcId="{7ECFFCA0-7005-4449-ADBB-BE43E7994DA1}" destId="{A9675F0C-7F51-4920-962B-C6BC90025A38}" srcOrd="0" destOrd="0" presId="urn:microsoft.com/office/officeart/2008/layout/LinedList"/>
    <dgm:cxn modelId="{A04F903E-F0FD-403B-A423-5A29E413EC4C}" type="presOf" srcId="{966A81DD-206C-44E9-AFFB-3988E8FFB330}" destId="{3B2CE797-3390-41E8-85E8-8DF4605E8D91}" srcOrd="0" destOrd="0" presId="urn:microsoft.com/office/officeart/2008/layout/LinedList"/>
    <dgm:cxn modelId="{23756D3F-BFAB-4128-8948-326815A1688B}" type="presOf" srcId="{316A2DF2-2BF2-4D35-8140-974B6C65ED74}" destId="{63ECE204-C788-4F89-BB10-1F31ED046DA9}" srcOrd="0" destOrd="0" presId="urn:microsoft.com/office/officeart/2008/layout/LinedList"/>
    <dgm:cxn modelId="{EF950750-AD71-4A81-8173-D9F21BBFA076}" type="presOf" srcId="{BE0CC616-A93C-46FA-88E8-2C4ECAC125F5}" destId="{B3D969CB-F338-4945-B200-C51D7724FA6F}" srcOrd="0" destOrd="0" presId="urn:microsoft.com/office/officeart/2008/layout/LinedList"/>
    <dgm:cxn modelId="{B6B5F978-816F-4D0C-A5E3-F4EC40A6799C}" type="presOf" srcId="{109BA9EF-2FC3-45F0-A216-B5E0DA08E960}" destId="{69865164-38FE-4A75-8AAB-AB1EE682C6A4}" srcOrd="0" destOrd="0" presId="urn:microsoft.com/office/officeart/2008/layout/LinedList"/>
    <dgm:cxn modelId="{FFA899B5-B82E-4BD4-B680-221612457187}" type="presOf" srcId="{1A69E231-6A2B-45F3-B881-37CDB11129AC}" destId="{49A7390D-189D-4FD2-A202-89FF1460C3F9}" srcOrd="0" destOrd="0" presId="urn:microsoft.com/office/officeart/2008/layout/LinedList"/>
    <dgm:cxn modelId="{B30CFDDD-742D-476E-BF29-C3E773876754}" srcId="{8E14A3A3-5393-42F8-BE5C-CA72982C614B}" destId="{1A69E231-6A2B-45F3-B881-37CDB11129AC}" srcOrd="4" destOrd="0" parTransId="{2EAB34B6-6A0B-4865-8B4D-B66155363829}" sibTransId="{86C17531-AC22-4C26-9F89-240ECDE01F5E}"/>
    <dgm:cxn modelId="{BCBB96E9-2F8B-41CB-B4DD-CFC67C1BC3F7}" srcId="{8E14A3A3-5393-42F8-BE5C-CA72982C614B}" destId="{316A2DF2-2BF2-4D35-8140-974B6C65ED74}" srcOrd="5" destOrd="0" parTransId="{152420B2-83C0-465C-AD64-B775A0CAA8A2}" sibTransId="{8D6A5364-87A0-48E9-8968-C4E158F44884}"/>
    <dgm:cxn modelId="{4749B5F9-5F21-43F2-8EBE-3FDD582A6EE1}" srcId="{8E14A3A3-5393-42F8-BE5C-CA72982C614B}" destId="{966A81DD-206C-44E9-AFFB-3988E8FFB330}" srcOrd="3" destOrd="0" parTransId="{9B4FB34F-8053-4854-9380-6B04F63AB038}" sibTransId="{C6E76B1B-F775-4EEA-AD8D-A9E20E84B669}"/>
    <dgm:cxn modelId="{759262FD-323B-4433-B09D-D816267E32B5}" srcId="{8E14A3A3-5393-42F8-BE5C-CA72982C614B}" destId="{109BA9EF-2FC3-45F0-A216-B5E0DA08E960}" srcOrd="1" destOrd="0" parTransId="{87A7F84A-0EBA-484D-8B27-EEB688DADFFC}" sibTransId="{18CE9CA2-7AF5-4F9D-94F1-5BA1F9D000B4}"/>
    <dgm:cxn modelId="{1CB70D93-EFEE-4174-B74C-8DE7162B095D}" type="presParOf" srcId="{BF06B570-7F69-4B55-B162-35135C8BA879}" destId="{D1CBF63C-9375-4A40-9973-07ED56E7B870}" srcOrd="0" destOrd="0" presId="urn:microsoft.com/office/officeart/2008/layout/LinedList"/>
    <dgm:cxn modelId="{9AEC6AC1-8B08-43EB-828C-24E0ED520AF3}" type="presParOf" srcId="{BF06B570-7F69-4B55-B162-35135C8BA879}" destId="{29E1C680-1658-4E36-9BD8-6077B4992AA8}" srcOrd="1" destOrd="0" presId="urn:microsoft.com/office/officeart/2008/layout/LinedList"/>
    <dgm:cxn modelId="{C823AF88-859A-4B41-A3DD-FEBE38683734}" type="presParOf" srcId="{29E1C680-1658-4E36-9BD8-6077B4992AA8}" destId="{B3D969CB-F338-4945-B200-C51D7724FA6F}" srcOrd="0" destOrd="0" presId="urn:microsoft.com/office/officeart/2008/layout/LinedList"/>
    <dgm:cxn modelId="{9818E58E-7BDB-4471-94AE-078D980D737C}" type="presParOf" srcId="{29E1C680-1658-4E36-9BD8-6077B4992AA8}" destId="{7E9FAA3C-70F0-4CB7-8BE8-CF0849F9EF5A}" srcOrd="1" destOrd="0" presId="urn:microsoft.com/office/officeart/2008/layout/LinedList"/>
    <dgm:cxn modelId="{E9C0A06E-B7D8-4188-9175-B6E3FA24CA1B}" type="presParOf" srcId="{BF06B570-7F69-4B55-B162-35135C8BA879}" destId="{83BCDD9B-A727-4A35-9412-176B38FCDD0C}" srcOrd="2" destOrd="0" presId="urn:microsoft.com/office/officeart/2008/layout/LinedList"/>
    <dgm:cxn modelId="{2F814CBC-97F6-4DEA-84AA-8DA4EC82281A}" type="presParOf" srcId="{BF06B570-7F69-4B55-B162-35135C8BA879}" destId="{4151B596-EEDA-41BB-8D3E-B0A0611D496A}" srcOrd="3" destOrd="0" presId="urn:microsoft.com/office/officeart/2008/layout/LinedList"/>
    <dgm:cxn modelId="{939AC37F-DC6B-4DA5-8A63-568CFD15A037}" type="presParOf" srcId="{4151B596-EEDA-41BB-8D3E-B0A0611D496A}" destId="{69865164-38FE-4A75-8AAB-AB1EE682C6A4}" srcOrd="0" destOrd="0" presId="urn:microsoft.com/office/officeart/2008/layout/LinedList"/>
    <dgm:cxn modelId="{888B28CD-8749-4770-B128-DC1E264CC54B}" type="presParOf" srcId="{4151B596-EEDA-41BB-8D3E-B0A0611D496A}" destId="{77FAF5A9-EAC2-41C1-985D-7BD2CE8C896A}" srcOrd="1" destOrd="0" presId="urn:microsoft.com/office/officeart/2008/layout/LinedList"/>
    <dgm:cxn modelId="{7D45E6AC-FAB4-4CBA-87C9-3E85BE2449C7}" type="presParOf" srcId="{BF06B570-7F69-4B55-B162-35135C8BA879}" destId="{203EA112-8259-44A4-9C72-D42B4E3BA475}" srcOrd="4" destOrd="0" presId="urn:microsoft.com/office/officeart/2008/layout/LinedList"/>
    <dgm:cxn modelId="{D262C08D-BB36-489F-BDCE-A75021CB8203}" type="presParOf" srcId="{BF06B570-7F69-4B55-B162-35135C8BA879}" destId="{B57F9512-AAC5-44AA-AC0F-B58AFA620830}" srcOrd="5" destOrd="0" presId="urn:microsoft.com/office/officeart/2008/layout/LinedList"/>
    <dgm:cxn modelId="{02C7A3CB-AA47-4A8A-957D-B87D599A38C0}" type="presParOf" srcId="{B57F9512-AAC5-44AA-AC0F-B58AFA620830}" destId="{A9675F0C-7F51-4920-962B-C6BC90025A38}" srcOrd="0" destOrd="0" presId="urn:microsoft.com/office/officeart/2008/layout/LinedList"/>
    <dgm:cxn modelId="{3200420E-8715-4C2A-BE2F-ABEAE081B0BE}" type="presParOf" srcId="{B57F9512-AAC5-44AA-AC0F-B58AFA620830}" destId="{5BFCD2DF-610E-4B3B-AE33-9FDDCDDD7A0A}" srcOrd="1" destOrd="0" presId="urn:microsoft.com/office/officeart/2008/layout/LinedList"/>
    <dgm:cxn modelId="{EF2B11F3-7F63-42CF-B044-9DFB76606892}" type="presParOf" srcId="{BF06B570-7F69-4B55-B162-35135C8BA879}" destId="{124B6570-9659-4580-AA2D-B29CFBC92724}" srcOrd="6" destOrd="0" presId="urn:microsoft.com/office/officeart/2008/layout/LinedList"/>
    <dgm:cxn modelId="{8425566F-818D-4F39-87BE-486ED0F82E62}" type="presParOf" srcId="{BF06B570-7F69-4B55-B162-35135C8BA879}" destId="{86FF40FE-6F2C-4ACB-9AEA-CE3E3BAB6A51}" srcOrd="7" destOrd="0" presId="urn:microsoft.com/office/officeart/2008/layout/LinedList"/>
    <dgm:cxn modelId="{53AB87BA-E202-4233-AD96-1AD9D6CD7E46}" type="presParOf" srcId="{86FF40FE-6F2C-4ACB-9AEA-CE3E3BAB6A51}" destId="{3B2CE797-3390-41E8-85E8-8DF4605E8D91}" srcOrd="0" destOrd="0" presId="urn:microsoft.com/office/officeart/2008/layout/LinedList"/>
    <dgm:cxn modelId="{D250389D-655B-4592-A6FA-929C2E1CAB9A}" type="presParOf" srcId="{86FF40FE-6F2C-4ACB-9AEA-CE3E3BAB6A51}" destId="{3F6D2915-B462-459D-92A1-338584EF1796}" srcOrd="1" destOrd="0" presId="urn:microsoft.com/office/officeart/2008/layout/LinedList"/>
    <dgm:cxn modelId="{AB8DBA4D-4633-41FA-A55B-3E47C99BDE40}" type="presParOf" srcId="{BF06B570-7F69-4B55-B162-35135C8BA879}" destId="{6090F517-B71D-4DE4-8028-9377EBC46B04}" srcOrd="8" destOrd="0" presId="urn:microsoft.com/office/officeart/2008/layout/LinedList"/>
    <dgm:cxn modelId="{F39ABFB1-99BF-475A-ACC5-0FB1669E4DDA}" type="presParOf" srcId="{BF06B570-7F69-4B55-B162-35135C8BA879}" destId="{A378C7C8-1BAA-4529-BF72-817EBE5440B7}" srcOrd="9" destOrd="0" presId="urn:microsoft.com/office/officeart/2008/layout/LinedList"/>
    <dgm:cxn modelId="{79C71C91-7E63-4823-BA4F-BC3DC1C5966C}" type="presParOf" srcId="{A378C7C8-1BAA-4529-BF72-817EBE5440B7}" destId="{49A7390D-189D-4FD2-A202-89FF1460C3F9}" srcOrd="0" destOrd="0" presId="urn:microsoft.com/office/officeart/2008/layout/LinedList"/>
    <dgm:cxn modelId="{943555DA-1752-4D32-901B-0198BB8F7F1F}" type="presParOf" srcId="{A378C7C8-1BAA-4529-BF72-817EBE5440B7}" destId="{85A4B2D5-2607-45BD-9559-E26516749828}" srcOrd="1" destOrd="0" presId="urn:microsoft.com/office/officeart/2008/layout/LinedList"/>
    <dgm:cxn modelId="{6BC8250B-326C-4E39-A9BB-602DE20014DD}" type="presParOf" srcId="{BF06B570-7F69-4B55-B162-35135C8BA879}" destId="{295574B1-1A27-4FE7-AD0A-9F0E78B15DF0}" srcOrd="10" destOrd="0" presId="urn:microsoft.com/office/officeart/2008/layout/LinedList"/>
    <dgm:cxn modelId="{BA4A0C9B-0073-468D-8662-135FEFE4441D}" type="presParOf" srcId="{BF06B570-7F69-4B55-B162-35135C8BA879}" destId="{616EB978-EC67-4EDA-B1B1-8C521C2F118E}" srcOrd="11" destOrd="0" presId="urn:microsoft.com/office/officeart/2008/layout/LinedList"/>
    <dgm:cxn modelId="{8C3731F8-8B20-4BBD-8DE8-8D72616F431F}" type="presParOf" srcId="{616EB978-EC67-4EDA-B1B1-8C521C2F118E}" destId="{63ECE204-C788-4F89-BB10-1F31ED046DA9}" srcOrd="0" destOrd="0" presId="urn:microsoft.com/office/officeart/2008/layout/LinedList"/>
    <dgm:cxn modelId="{13EF2AF6-32DB-4E04-A705-BE0AB3D0DBEC}" type="presParOf" srcId="{616EB978-EC67-4EDA-B1B1-8C521C2F118E}" destId="{401EF747-D88A-46F2-BFC8-509EB4FC34F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F99E2A-BF31-4598-87DA-37957D1B411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CD9E7E3-309D-451E-AA6D-8040590AFA49}">
      <dgm:prSet/>
      <dgm:spPr/>
      <dgm:t>
        <a:bodyPr/>
        <a:lstStyle/>
        <a:p>
          <a:pPr>
            <a:defRPr cap="all"/>
          </a:pPr>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PySpark</a:t>
          </a:r>
          <a:r>
            <a:rPr lang="en-US" dirty="0">
              <a:latin typeface="Times New Roman" panose="02020603050405020304" pitchFamily="18" charset="0"/>
              <a:cs typeface="Times New Roman" panose="02020603050405020304" pitchFamily="18" charset="0"/>
            </a:rPr>
            <a:t> to clean and process Walmart sales data.</a:t>
          </a:r>
        </a:p>
      </dgm:t>
    </dgm:pt>
    <dgm:pt modelId="{97E3B368-7B1B-41CF-9D5F-CEEA154F7CF8}" type="parTrans" cxnId="{F448A49C-DF54-4707-BF3C-6AC00B18380B}">
      <dgm:prSet/>
      <dgm:spPr/>
      <dgm:t>
        <a:bodyPr/>
        <a:lstStyle/>
        <a:p>
          <a:endParaRPr lang="en-US"/>
        </a:p>
      </dgm:t>
    </dgm:pt>
    <dgm:pt modelId="{68215D69-E5CD-464C-A2B7-66AC14231DD3}" type="sibTrans" cxnId="{F448A49C-DF54-4707-BF3C-6AC00B18380B}">
      <dgm:prSet/>
      <dgm:spPr/>
      <dgm:t>
        <a:bodyPr/>
        <a:lstStyle/>
        <a:p>
          <a:endParaRPr lang="en-US"/>
        </a:p>
      </dgm:t>
    </dgm:pt>
    <dgm:pt modelId="{62C5478D-07C3-4396-BB00-5230D336314C}">
      <dgm:prSet/>
      <dgm:spPr/>
      <dgm:t>
        <a:bodyPr/>
        <a:lstStyle/>
        <a:p>
          <a:pPr>
            <a:defRPr cap="all"/>
          </a:pPr>
          <a:r>
            <a:rPr lang="en-US" dirty="0">
              <a:latin typeface="Times New Roman" panose="02020603050405020304" pitchFamily="18" charset="0"/>
              <a:cs typeface="Times New Roman" panose="02020603050405020304" pitchFamily="18" charset="0"/>
            </a:rPr>
            <a:t>Perform trend analysis and forecasting to understand sales patterns.</a:t>
          </a:r>
        </a:p>
      </dgm:t>
    </dgm:pt>
    <dgm:pt modelId="{4FFEECA5-88D5-46A4-AC51-83F79921A422}" type="parTrans" cxnId="{546AABCC-8CDE-4EDF-A06E-5475C74E7411}">
      <dgm:prSet/>
      <dgm:spPr/>
      <dgm:t>
        <a:bodyPr/>
        <a:lstStyle/>
        <a:p>
          <a:endParaRPr lang="en-US"/>
        </a:p>
      </dgm:t>
    </dgm:pt>
    <dgm:pt modelId="{38521D97-F27B-43DC-B57D-C2A3510834C9}" type="sibTrans" cxnId="{546AABCC-8CDE-4EDF-A06E-5475C74E7411}">
      <dgm:prSet/>
      <dgm:spPr/>
      <dgm:t>
        <a:bodyPr/>
        <a:lstStyle/>
        <a:p>
          <a:endParaRPr lang="en-US"/>
        </a:p>
      </dgm:t>
    </dgm:pt>
    <dgm:pt modelId="{57275154-A916-40BB-8853-5BAF6C7DC9C0}">
      <dgm:prSet/>
      <dgm:spPr/>
      <dgm:t>
        <a:bodyPr/>
        <a:lstStyle/>
        <a:p>
          <a:pPr>
            <a:defRPr cap="all"/>
          </a:pPr>
          <a:r>
            <a:rPr lang="en-US" dirty="0">
              <a:latin typeface="Times New Roman" panose="02020603050405020304" pitchFamily="18" charset="0"/>
              <a:cs typeface="Times New Roman" panose="02020603050405020304" pitchFamily="18" charset="0"/>
            </a:rPr>
            <a:t>Identify top-performing products and evaluate regional sales performance.</a:t>
          </a:r>
        </a:p>
      </dgm:t>
    </dgm:pt>
    <dgm:pt modelId="{D64A276A-1FA7-43AA-AEEF-B321EAF92398}" type="parTrans" cxnId="{BFDA71C9-0DA7-445D-9487-3DA4888379A8}">
      <dgm:prSet/>
      <dgm:spPr/>
      <dgm:t>
        <a:bodyPr/>
        <a:lstStyle/>
        <a:p>
          <a:endParaRPr lang="en-US"/>
        </a:p>
      </dgm:t>
    </dgm:pt>
    <dgm:pt modelId="{73E155BF-FEF0-44C6-98BD-480B54C45FD4}" type="sibTrans" cxnId="{BFDA71C9-0DA7-445D-9487-3DA4888379A8}">
      <dgm:prSet/>
      <dgm:spPr/>
      <dgm:t>
        <a:bodyPr/>
        <a:lstStyle/>
        <a:p>
          <a:endParaRPr lang="en-US"/>
        </a:p>
      </dgm:t>
    </dgm:pt>
    <dgm:pt modelId="{E9A67BE1-1492-4092-9961-A9C08307A1D0}">
      <dgm:prSet/>
      <dgm:spPr/>
      <dgm:t>
        <a:bodyPr/>
        <a:lstStyle/>
        <a:p>
          <a:pPr>
            <a:defRPr cap="all"/>
          </a:pPr>
          <a:r>
            <a:rPr lang="en-US" dirty="0">
              <a:latin typeface="Times New Roman" panose="02020603050405020304" pitchFamily="18" charset="0"/>
              <a:cs typeface="Times New Roman" panose="02020603050405020304" pitchFamily="18" charset="0"/>
            </a:rPr>
            <a:t>Provide actionable recommendations for inventory optimization</a:t>
          </a:r>
        </a:p>
      </dgm:t>
    </dgm:pt>
    <dgm:pt modelId="{DBB247B2-FE89-475C-B006-02969B582DC8}" type="parTrans" cxnId="{84A9C396-C73C-4144-BB74-CF4EA7FB0EBF}">
      <dgm:prSet/>
      <dgm:spPr/>
      <dgm:t>
        <a:bodyPr/>
        <a:lstStyle/>
        <a:p>
          <a:endParaRPr lang="en-US"/>
        </a:p>
      </dgm:t>
    </dgm:pt>
    <dgm:pt modelId="{7AE9E216-A512-472D-BAF4-F57C6147988C}" type="sibTrans" cxnId="{84A9C396-C73C-4144-BB74-CF4EA7FB0EBF}">
      <dgm:prSet/>
      <dgm:spPr/>
      <dgm:t>
        <a:bodyPr/>
        <a:lstStyle/>
        <a:p>
          <a:endParaRPr lang="en-US"/>
        </a:p>
      </dgm:t>
    </dgm:pt>
    <dgm:pt modelId="{FF2160F8-B514-4B8E-B5AC-E92A62BF3F0B}" type="pres">
      <dgm:prSet presAssocID="{B1F99E2A-BF31-4598-87DA-37957D1B4118}" presName="root" presStyleCnt="0">
        <dgm:presLayoutVars>
          <dgm:dir/>
          <dgm:resizeHandles val="exact"/>
        </dgm:presLayoutVars>
      </dgm:prSet>
      <dgm:spPr/>
    </dgm:pt>
    <dgm:pt modelId="{6F593955-3897-4A73-8E5F-3379C4B6E233}" type="pres">
      <dgm:prSet presAssocID="{FCD9E7E3-309D-451E-AA6D-8040590AFA49}" presName="compNode" presStyleCnt="0"/>
      <dgm:spPr/>
    </dgm:pt>
    <dgm:pt modelId="{5644B1CB-0D05-43C7-9E60-B4610C543906}" type="pres">
      <dgm:prSet presAssocID="{FCD9E7E3-309D-451E-AA6D-8040590AFA49}" presName="iconBgRect" presStyleLbl="bgShp" presStyleIdx="0" presStyleCnt="4"/>
      <dgm:spPr/>
    </dgm:pt>
    <dgm:pt modelId="{6325959E-EB92-442E-A850-6ABF89FED6E5}" type="pres">
      <dgm:prSet presAssocID="{FCD9E7E3-309D-451E-AA6D-8040590AFA4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8C40CD8E-DDAF-4245-B275-176919F7C48E}" type="pres">
      <dgm:prSet presAssocID="{FCD9E7E3-309D-451E-AA6D-8040590AFA49}" presName="spaceRect" presStyleCnt="0"/>
      <dgm:spPr/>
    </dgm:pt>
    <dgm:pt modelId="{D386C720-32A3-4E5D-A29F-8DF256B2293D}" type="pres">
      <dgm:prSet presAssocID="{FCD9E7E3-309D-451E-AA6D-8040590AFA49}" presName="textRect" presStyleLbl="revTx" presStyleIdx="0" presStyleCnt="4">
        <dgm:presLayoutVars>
          <dgm:chMax val="1"/>
          <dgm:chPref val="1"/>
        </dgm:presLayoutVars>
      </dgm:prSet>
      <dgm:spPr/>
    </dgm:pt>
    <dgm:pt modelId="{1152A99C-C50C-4446-A0FB-02BF1D988832}" type="pres">
      <dgm:prSet presAssocID="{68215D69-E5CD-464C-A2B7-66AC14231DD3}" presName="sibTrans" presStyleCnt="0"/>
      <dgm:spPr/>
    </dgm:pt>
    <dgm:pt modelId="{6495633A-7F04-4281-8BBA-35B14135C413}" type="pres">
      <dgm:prSet presAssocID="{62C5478D-07C3-4396-BB00-5230D336314C}" presName="compNode" presStyleCnt="0"/>
      <dgm:spPr/>
    </dgm:pt>
    <dgm:pt modelId="{D812728B-B75E-4456-A8CB-C5E33C91E3CE}" type="pres">
      <dgm:prSet presAssocID="{62C5478D-07C3-4396-BB00-5230D336314C}" presName="iconBgRect" presStyleLbl="bgShp" presStyleIdx="1" presStyleCnt="4"/>
      <dgm:spPr/>
    </dgm:pt>
    <dgm:pt modelId="{B91DB5A0-2BC0-42E1-9579-DA33C8FC7DEE}" type="pres">
      <dgm:prSet presAssocID="{62C5478D-07C3-4396-BB00-5230D33631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C076CD2-29A4-4CFC-B14D-3DA052D205CF}" type="pres">
      <dgm:prSet presAssocID="{62C5478D-07C3-4396-BB00-5230D336314C}" presName="spaceRect" presStyleCnt="0"/>
      <dgm:spPr/>
    </dgm:pt>
    <dgm:pt modelId="{687D6C5D-D740-4420-BD25-0F47EA8A1EB2}" type="pres">
      <dgm:prSet presAssocID="{62C5478D-07C3-4396-BB00-5230D336314C}" presName="textRect" presStyleLbl="revTx" presStyleIdx="1" presStyleCnt="4">
        <dgm:presLayoutVars>
          <dgm:chMax val="1"/>
          <dgm:chPref val="1"/>
        </dgm:presLayoutVars>
      </dgm:prSet>
      <dgm:spPr/>
    </dgm:pt>
    <dgm:pt modelId="{ED0F11C2-EA0C-4C89-B1F6-F7BB1E3B261B}" type="pres">
      <dgm:prSet presAssocID="{38521D97-F27B-43DC-B57D-C2A3510834C9}" presName="sibTrans" presStyleCnt="0"/>
      <dgm:spPr/>
    </dgm:pt>
    <dgm:pt modelId="{17BA058F-9237-4CEC-9750-66FCE7BD19A4}" type="pres">
      <dgm:prSet presAssocID="{57275154-A916-40BB-8853-5BAF6C7DC9C0}" presName="compNode" presStyleCnt="0"/>
      <dgm:spPr/>
    </dgm:pt>
    <dgm:pt modelId="{1D9ADAAB-677A-4FA3-B851-C88748A6915D}" type="pres">
      <dgm:prSet presAssocID="{57275154-A916-40BB-8853-5BAF6C7DC9C0}" presName="iconBgRect" presStyleLbl="bgShp" presStyleIdx="2" presStyleCnt="4"/>
      <dgm:spPr/>
    </dgm:pt>
    <dgm:pt modelId="{09FE372B-8FF5-4B17-B7E9-30299EBC2E76}" type="pres">
      <dgm:prSet presAssocID="{57275154-A916-40BB-8853-5BAF6C7DC9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183EBFDB-7150-46A0-97FF-7462C3B5E1FE}" type="pres">
      <dgm:prSet presAssocID="{57275154-A916-40BB-8853-5BAF6C7DC9C0}" presName="spaceRect" presStyleCnt="0"/>
      <dgm:spPr/>
    </dgm:pt>
    <dgm:pt modelId="{1DB03FCF-83DB-4FC1-B053-2AF9C78D2985}" type="pres">
      <dgm:prSet presAssocID="{57275154-A916-40BB-8853-5BAF6C7DC9C0}" presName="textRect" presStyleLbl="revTx" presStyleIdx="2" presStyleCnt="4">
        <dgm:presLayoutVars>
          <dgm:chMax val="1"/>
          <dgm:chPref val="1"/>
        </dgm:presLayoutVars>
      </dgm:prSet>
      <dgm:spPr/>
    </dgm:pt>
    <dgm:pt modelId="{378C4748-D63B-4DDE-8CB4-C296BA638610}" type="pres">
      <dgm:prSet presAssocID="{73E155BF-FEF0-44C6-98BD-480B54C45FD4}" presName="sibTrans" presStyleCnt="0"/>
      <dgm:spPr/>
    </dgm:pt>
    <dgm:pt modelId="{31B78274-3EFC-4F65-BBA3-026AD0D16763}" type="pres">
      <dgm:prSet presAssocID="{E9A67BE1-1492-4092-9961-A9C08307A1D0}" presName="compNode" presStyleCnt="0"/>
      <dgm:spPr/>
    </dgm:pt>
    <dgm:pt modelId="{8495DF2C-D594-459E-AD4B-300A9D943900}" type="pres">
      <dgm:prSet presAssocID="{E9A67BE1-1492-4092-9961-A9C08307A1D0}" presName="iconBgRect" presStyleLbl="bgShp" presStyleIdx="3" presStyleCnt="4"/>
      <dgm:spPr/>
    </dgm:pt>
    <dgm:pt modelId="{5816EDB4-D3A4-4091-A732-C9CF02E3C7DF}" type="pres">
      <dgm:prSet presAssocID="{E9A67BE1-1492-4092-9961-A9C08307A1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FFD72B83-1AF4-4E6F-887F-9CB9CC154CDE}" type="pres">
      <dgm:prSet presAssocID="{E9A67BE1-1492-4092-9961-A9C08307A1D0}" presName="spaceRect" presStyleCnt="0"/>
      <dgm:spPr/>
    </dgm:pt>
    <dgm:pt modelId="{6BCD0EBC-3B13-45B9-AD63-271B8483724F}" type="pres">
      <dgm:prSet presAssocID="{E9A67BE1-1492-4092-9961-A9C08307A1D0}" presName="textRect" presStyleLbl="revTx" presStyleIdx="3" presStyleCnt="4">
        <dgm:presLayoutVars>
          <dgm:chMax val="1"/>
          <dgm:chPref val="1"/>
        </dgm:presLayoutVars>
      </dgm:prSet>
      <dgm:spPr/>
    </dgm:pt>
  </dgm:ptLst>
  <dgm:cxnLst>
    <dgm:cxn modelId="{69EF730C-94D8-4EF7-906D-BE0E6370E222}" type="presOf" srcId="{B1F99E2A-BF31-4598-87DA-37957D1B4118}" destId="{FF2160F8-B514-4B8E-B5AC-E92A62BF3F0B}" srcOrd="0" destOrd="0" presId="urn:microsoft.com/office/officeart/2018/5/layout/IconCircleLabelList"/>
    <dgm:cxn modelId="{172BBF1E-D051-42B9-9D63-9EA36AB7539D}" type="presOf" srcId="{62C5478D-07C3-4396-BB00-5230D336314C}" destId="{687D6C5D-D740-4420-BD25-0F47EA8A1EB2}" srcOrd="0" destOrd="0" presId="urn:microsoft.com/office/officeart/2018/5/layout/IconCircleLabelList"/>
    <dgm:cxn modelId="{90F7092F-FF0C-430C-92CC-4D01F7E65352}" type="presOf" srcId="{57275154-A916-40BB-8853-5BAF6C7DC9C0}" destId="{1DB03FCF-83DB-4FC1-B053-2AF9C78D2985}" srcOrd="0" destOrd="0" presId="urn:microsoft.com/office/officeart/2018/5/layout/IconCircleLabelList"/>
    <dgm:cxn modelId="{7769FE61-0C5A-402E-A679-15FD4286B2F7}" type="presOf" srcId="{FCD9E7E3-309D-451E-AA6D-8040590AFA49}" destId="{D386C720-32A3-4E5D-A29F-8DF256B2293D}" srcOrd="0" destOrd="0" presId="urn:microsoft.com/office/officeart/2018/5/layout/IconCircleLabelList"/>
    <dgm:cxn modelId="{84A9C396-C73C-4144-BB74-CF4EA7FB0EBF}" srcId="{B1F99E2A-BF31-4598-87DA-37957D1B4118}" destId="{E9A67BE1-1492-4092-9961-A9C08307A1D0}" srcOrd="3" destOrd="0" parTransId="{DBB247B2-FE89-475C-B006-02969B582DC8}" sibTransId="{7AE9E216-A512-472D-BAF4-F57C6147988C}"/>
    <dgm:cxn modelId="{F448A49C-DF54-4707-BF3C-6AC00B18380B}" srcId="{B1F99E2A-BF31-4598-87DA-37957D1B4118}" destId="{FCD9E7E3-309D-451E-AA6D-8040590AFA49}" srcOrd="0" destOrd="0" parTransId="{97E3B368-7B1B-41CF-9D5F-CEEA154F7CF8}" sibTransId="{68215D69-E5CD-464C-A2B7-66AC14231DD3}"/>
    <dgm:cxn modelId="{73B815BD-274A-4E67-B454-92AE1C200FE1}" type="presOf" srcId="{E9A67BE1-1492-4092-9961-A9C08307A1D0}" destId="{6BCD0EBC-3B13-45B9-AD63-271B8483724F}" srcOrd="0" destOrd="0" presId="urn:microsoft.com/office/officeart/2018/5/layout/IconCircleLabelList"/>
    <dgm:cxn modelId="{BFDA71C9-0DA7-445D-9487-3DA4888379A8}" srcId="{B1F99E2A-BF31-4598-87DA-37957D1B4118}" destId="{57275154-A916-40BB-8853-5BAF6C7DC9C0}" srcOrd="2" destOrd="0" parTransId="{D64A276A-1FA7-43AA-AEEF-B321EAF92398}" sibTransId="{73E155BF-FEF0-44C6-98BD-480B54C45FD4}"/>
    <dgm:cxn modelId="{546AABCC-8CDE-4EDF-A06E-5475C74E7411}" srcId="{B1F99E2A-BF31-4598-87DA-37957D1B4118}" destId="{62C5478D-07C3-4396-BB00-5230D336314C}" srcOrd="1" destOrd="0" parTransId="{4FFEECA5-88D5-46A4-AC51-83F79921A422}" sibTransId="{38521D97-F27B-43DC-B57D-C2A3510834C9}"/>
    <dgm:cxn modelId="{4CF84F13-F6B4-450A-AF44-0A492FAE750C}" type="presParOf" srcId="{FF2160F8-B514-4B8E-B5AC-E92A62BF3F0B}" destId="{6F593955-3897-4A73-8E5F-3379C4B6E233}" srcOrd="0" destOrd="0" presId="urn:microsoft.com/office/officeart/2018/5/layout/IconCircleLabelList"/>
    <dgm:cxn modelId="{39701B02-9B3C-4F6A-80AD-67A38C75631B}" type="presParOf" srcId="{6F593955-3897-4A73-8E5F-3379C4B6E233}" destId="{5644B1CB-0D05-43C7-9E60-B4610C543906}" srcOrd="0" destOrd="0" presId="urn:microsoft.com/office/officeart/2018/5/layout/IconCircleLabelList"/>
    <dgm:cxn modelId="{932EE3E4-969A-47D0-97AD-B2F78FDDAB58}" type="presParOf" srcId="{6F593955-3897-4A73-8E5F-3379C4B6E233}" destId="{6325959E-EB92-442E-A850-6ABF89FED6E5}" srcOrd="1" destOrd="0" presId="urn:microsoft.com/office/officeart/2018/5/layout/IconCircleLabelList"/>
    <dgm:cxn modelId="{6B930D99-5781-451F-8226-28A386D55D4B}" type="presParOf" srcId="{6F593955-3897-4A73-8E5F-3379C4B6E233}" destId="{8C40CD8E-DDAF-4245-B275-176919F7C48E}" srcOrd="2" destOrd="0" presId="urn:microsoft.com/office/officeart/2018/5/layout/IconCircleLabelList"/>
    <dgm:cxn modelId="{56E32CD9-E6B6-4875-8EC2-D8027B824694}" type="presParOf" srcId="{6F593955-3897-4A73-8E5F-3379C4B6E233}" destId="{D386C720-32A3-4E5D-A29F-8DF256B2293D}" srcOrd="3" destOrd="0" presId="urn:microsoft.com/office/officeart/2018/5/layout/IconCircleLabelList"/>
    <dgm:cxn modelId="{432ED2F1-D69A-4950-A675-DDAB442C36E6}" type="presParOf" srcId="{FF2160F8-B514-4B8E-B5AC-E92A62BF3F0B}" destId="{1152A99C-C50C-4446-A0FB-02BF1D988832}" srcOrd="1" destOrd="0" presId="urn:microsoft.com/office/officeart/2018/5/layout/IconCircleLabelList"/>
    <dgm:cxn modelId="{FFA62F58-5A4D-4116-AF7F-5676F92226EB}" type="presParOf" srcId="{FF2160F8-B514-4B8E-B5AC-E92A62BF3F0B}" destId="{6495633A-7F04-4281-8BBA-35B14135C413}" srcOrd="2" destOrd="0" presId="urn:microsoft.com/office/officeart/2018/5/layout/IconCircleLabelList"/>
    <dgm:cxn modelId="{ADE36542-9963-41B4-811E-251A210460C1}" type="presParOf" srcId="{6495633A-7F04-4281-8BBA-35B14135C413}" destId="{D812728B-B75E-4456-A8CB-C5E33C91E3CE}" srcOrd="0" destOrd="0" presId="urn:microsoft.com/office/officeart/2018/5/layout/IconCircleLabelList"/>
    <dgm:cxn modelId="{CD6C7AF3-978D-4003-ACEC-644C8F4BE0F1}" type="presParOf" srcId="{6495633A-7F04-4281-8BBA-35B14135C413}" destId="{B91DB5A0-2BC0-42E1-9579-DA33C8FC7DEE}" srcOrd="1" destOrd="0" presId="urn:microsoft.com/office/officeart/2018/5/layout/IconCircleLabelList"/>
    <dgm:cxn modelId="{4E519DE7-0629-47DD-85B5-A5A8CAF91766}" type="presParOf" srcId="{6495633A-7F04-4281-8BBA-35B14135C413}" destId="{FC076CD2-29A4-4CFC-B14D-3DA052D205CF}" srcOrd="2" destOrd="0" presId="urn:microsoft.com/office/officeart/2018/5/layout/IconCircleLabelList"/>
    <dgm:cxn modelId="{AF4D2D14-7652-4F46-918B-9BCD7D3DBC51}" type="presParOf" srcId="{6495633A-7F04-4281-8BBA-35B14135C413}" destId="{687D6C5D-D740-4420-BD25-0F47EA8A1EB2}" srcOrd="3" destOrd="0" presId="urn:microsoft.com/office/officeart/2018/5/layout/IconCircleLabelList"/>
    <dgm:cxn modelId="{904C0E05-55E3-403E-987B-8FBD397D0694}" type="presParOf" srcId="{FF2160F8-B514-4B8E-B5AC-E92A62BF3F0B}" destId="{ED0F11C2-EA0C-4C89-B1F6-F7BB1E3B261B}" srcOrd="3" destOrd="0" presId="urn:microsoft.com/office/officeart/2018/5/layout/IconCircleLabelList"/>
    <dgm:cxn modelId="{2D83874E-0456-4F52-B6EE-63D52A013275}" type="presParOf" srcId="{FF2160F8-B514-4B8E-B5AC-E92A62BF3F0B}" destId="{17BA058F-9237-4CEC-9750-66FCE7BD19A4}" srcOrd="4" destOrd="0" presId="urn:microsoft.com/office/officeart/2018/5/layout/IconCircleLabelList"/>
    <dgm:cxn modelId="{AEA2EF21-96F9-4586-93B3-303B61AAC3F7}" type="presParOf" srcId="{17BA058F-9237-4CEC-9750-66FCE7BD19A4}" destId="{1D9ADAAB-677A-4FA3-B851-C88748A6915D}" srcOrd="0" destOrd="0" presId="urn:microsoft.com/office/officeart/2018/5/layout/IconCircleLabelList"/>
    <dgm:cxn modelId="{26759AC9-618C-41D5-8C04-29061477B09E}" type="presParOf" srcId="{17BA058F-9237-4CEC-9750-66FCE7BD19A4}" destId="{09FE372B-8FF5-4B17-B7E9-30299EBC2E76}" srcOrd="1" destOrd="0" presId="urn:microsoft.com/office/officeart/2018/5/layout/IconCircleLabelList"/>
    <dgm:cxn modelId="{875C5707-BBAF-46E7-A345-258F2A136888}" type="presParOf" srcId="{17BA058F-9237-4CEC-9750-66FCE7BD19A4}" destId="{183EBFDB-7150-46A0-97FF-7462C3B5E1FE}" srcOrd="2" destOrd="0" presId="urn:microsoft.com/office/officeart/2018/5/layout/IconCircleLabelList"/>
    <dgm:cxn modelId="{E34132AF-949B-4EDB-ABC5-8F66083333D2}" type="presParOf" srcId="{17BA058F-9237-4CEC-9750-66FCE7BD19A4}" destId="{1DB03FCF-83DB-4FC1-B053-2AF9C78D2985}" srcOrd="3" destOrd="0" presId="urn:microsoft.com/office/officeart/2018/5/layout/IconCircleLabelList"/>
    <dgm:cxn modelId="{F3728721-C02A-483D-A594-6D09CF0AD096}" type="presParOf" srcId="{FF2160F8-B514-4B8E-B5AC-E92A62BF3F0B}" destId="{378C4748-D63B-4DDE-8CB4-C296BA638610}" srcOrd="5" destOrd="0" presId="urn:microsoft.com/office/officeart/2018/5/layout/IconCircleLabelList"/>
    <dgm:cxn modelId="{6F0FAFEA-BA0F-401D-A0BC-E4ED4B487216}" type="presParOf" srcId="{FF2160F8-B514-4B8E-B5AC-E92A62BF3F0B}" destId="{31B78274-3EFC-4F65-BBA3-026AD0D16763}" srcOrd="6" destOrd="0" presId="urn:microsoft.com/office/officeart/2018/5/layout/IconCircleLabelList"/>
    <dgm:cxn modelId="{EE9C13AA-F39E-4F68-A63C-94506BD4B393}" type="presParOf" srcId="{31B78274-3EFC-4F65-BBA3-026AD0D16763}" destId="{8495DF2C-D594-459E-AD4B-300A9D943900}" srcOrd="0" destOrd="0" presId="urn:microsoft.com/office/officeart/2018/5/layout/IconCircleLabelList"/>
    <dgm:cxn modelId="{9910B232-F2B1-4A90-BB5E-946CE27B316E}" type="presParOf" srcId="{31B78274-3EFC-4F65-BBA3-026AD0D16763}" destId="{5816EDB4-D3A4-4091-A732-C9CF02E3C7DF}" srcOrd="1" destOrd="0" presId="urn:microsoft.com/office/officeart/2018/5/layout/IconCircleLabelList"/>
    <dgm:cxn modelId="{67BFDCEE-C1E6-4246-9F42-5464C276A7D8}" type="presParOf" srcId="{31B78274-3EFC-4F65-BBA3-026AD0D16763}" destId="{FFD72B83-1AF4-4E6F-887F-9CB9CC154CDE}" srcOrd="2" destOrd="0" presId="urn:microsoft.com/office/officeart/2018/5/layout/IconCircleLabelList"/>
    <dgm:cxn modelId="{7146FBB6-2819-4BF3-A3E8-4B3DA5DBDA57}" type="presParOf" srcId="{31B78274-3EFC-4F65-BBA3-026AD0D16763}" destId="{6BCD0EBC-3B13-45B9-AD63-271B8483724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58453C-51C6-4805-97B5-B162301645AF}" type="doc">
      <dgm:prSet loTypeId="urn:microsoft.com/office/officeart/2005/8/layout/default" loCatId="list" qsTypeId="urn:microsoft.com/office/officeart/2005/8/quickstyle/simple2" qsCatId="simple" csTypeId="urn:microsoft.com/office/officeart/2005/8/colors/accent0_3" csCatId="mainScheme" phldr="1"/>
      <dgm:spPr/>
      <dgm:t>
        <a:bodyPr/>
        <a:lstStyle/>
        <a:p>
          <a:endParaRPr lang="en-US"/>
        </a:p>
      </dgm:t>
    </dgm:pt>
    <dgm:pt modelId="{183642D8-BFB9-40D9-A402-FD75523729C3}">
      <dgm:prSet/>
      <dgm:spPr/>
      <dgm:t>
        <a:bodyPr/>
        <a:lstStyle/>
        <a:p>
          <a:pPr>
            <a:defRPr cap="all"/>
          </a:pPr>
          <a:r>
            <a:rPr lang="en-US"/>
            <a:t>Programming Language: Python (for data preprocessing and analysis) and JavaScript</a:t>
          </a:r>
        </a:p>
      </dgm:t>
    </dgm:pt>
    <dgm:pt modelId="{FEF14536-9B74-4E9D-8893-053F6E0CAAC4}" type="parTrans" cxnId="{283EC7E9-BAB2-490C-A25A-668C85C5F59E}">
      <dgm:prSet/>
      <dgm:spPr/>
      <dgm:t>
        <a:bodyPr/>
        <a:lstStyle/>
        <a:p>
          <a:endParaRPr lang="en-US"/>
        </a:p>
      </dgm:t>
    </dgm:pt>
    <dgm:pt modelId="{FF500BFF-2BA0-4941-A989-FDA3C2AF85A8}" type="sibTrans" cxnId="{283EC7E9-BAB2-490C-A25A-668C85C5F59E}">
      <dgm:prSet/>
      <dgm:spPr/>
      <dgm:t>
        <a:bodyPr/>
        <a:lstStyle/>
        <a:p>
          <a:endParaRPr lang="en-US"/>
        </a:p>
      </dgm:t>
    </dgm:pt>
    <dgm:pt modelId="{5BDD9D75-DBB7-42CC-B663-3CDAE6FE632B}">
      <dgm:prSet/>
      <dgm:spPr/>
      <dgm:t>
        <a:bodyPr/>
        <a:lstStyle/>
        <a:p>
          <a:pPr>
            <a:defRPr cap="all"/>
          </a:pPr>
          <a:r>
            <a:rPr lang="en-US" dirty="0"/>
            <a:t>Frameworks and Libraries:</a:t>
          </a:r>
          <a:br>
            <a:rPr lang="en-US" dirty="0"/>
          </a:br>
          <a:r>
            <a:rPr lang="en-US" dirty="0"/>
            <a:t>1.PySpark (for distributed data processing)</a:t>
          </a:r>
        </a:p>
        <a:p>
          <a:pPr>
            <a:defRPr cap="all"/>
          </a:pPr>
          <a:r>
            <a:rPr lang="en-US" dirty="0"/>
            <a:t>2.React.js (for interactive UI development)</a:t>
          </a:r>
          <a:br>
            <a:rPr lang="en-US" dirty="0"/>
          </a:br>
          <a:r>
            <a:rPr lang="en-US" dirty="0"/>
            <a:t>3.Chart.js (Visualization library for rendering interactive charts.)</a:t>
          </a:r>
          <a:br>
            <a:rPr lang="en-US" dirty="0"/>
          </a:br>
          <a:r>
            <a:rPr lang="en-US" dirty="0"/>
            <a:t>4.React-Chartjs-2: React wrapper for Chart.js.</a:t>
          </a:r>
          <a:br>
            <a:rPr lang="en-US" dirty="0"/>
          </a:br>
          <a:r>
            <a:rPr lang="en-US" dirty="0"/>
            <a:t>5.Papaparse: Library for parsing CSV files in JavaScript.</a:t>
          </a:r>
        </a:p>
      </dgm:t>
    </dgm:pt>
    <dgm:pt modelId="{B23ED116-BB63-4BF3-B82C-65ACF016DD2E}" type="parTrans" cxnId="{897C6850-0EFC-4D9C-9040-0AAA748D815A}">
      <dgm:prSet/>
      <dgm:spPr/>
      <dgm:t>
        <a:bodyPr/>
        <a:lstStyle/>
        <a:p>
          <a:endParaRPr lang="en-US"/>
        </a:p>
      </dgm:t>
    </dgm:pt>
    <dgm:pt modelId="{81373612-4CC9-4CD7-BD98-9F1B0B4C0788}" type="sibTrans" cxnId="{897C6850-0EFC-4D9C-9040-0AAA748D815A}">
      <dgm:prSet/>
      <dgm:spPr/>
      <dgm:t>
        <a:bodyPr/>
        <a:lstStyle/>
        <a:p>
          <a:endParaRPr lang="en-US"/>
        </a:p>
      </dgm:t>
    </dgm:pt>
    <dgm:pt modelId="{E2248A2A-E530-424C-AE4A-F50C8E788FB2}">
      <dgm:prSet/>
      <dgm:spPr/>
      <dgm:t>
        <a:bodyPr/>
        <a:lstStyle/>
        <a:p>
          <a:pPr>
            <a:defRPr cap="all"/>
          </a:pPr>
          <a:r>
            <a:rPr lang="en-US"/>
            <a:t>Visualization Tools:</a:t>
          </a:r>
          <a:br>
            <a:rPr lang="en-US"/>
          </a:br>
          <a:r>
            <a:rPr lang="en-US"/>
            <a:t>Excel (for pivot tables and chart creation)</a:t>
          </a:r>
        </a:p>
      </dgm:t>
    </dgm:pt>
    <dgm:pt modelId="{3BDBA5CC-07EA-4E38-8697-0C917048FC7F}" type="parTrans" cxnId="{EC492308-7E84-4A91-9C8D-D8DD96951247}">
      <dgm:prSet/>
      <dgm:spPr/>
      <dgm:t>
        <a:bodyPr/>
        <a:lstStyle/>
        <a:p>
          <a:endParaRPr lang="en-US"/>
        </a:p>
      </dgm:t>
    </dgm:pt>
    <dgm:pt modelId="{F6411494-A898-4BEC-8BC7-6A9B7CB133FC}" type="sibTrans" cxnId="{EC492308-7E84-4A91-9C8D-D8DD96951247}">
      <dgm:prSet/>
      <dgm:spPr/>
      <dgm:t>
        <a:bodyPr/>
        <a:lstStyle/>
        <a:p>
          <a:endParaRPr lang="en-US"/>
        </a:p>
      </dgm:t>
    </dgm:pt>
    <dgm:pt modelId="{31903BD6-F57F-47C4-A173-6034461E0205}">
      <dgm:prSet/>
      <dgm:spPr/>
      <dgm:t>
        <a:bodyPr/>
        <a:lstStyle/>
        <a:p>
          <a:pPr>
            <a:defRPr cap="all"/>
          </a:pPr>
          <a:r>
            <a:rPr lang="en-US"/>
            <a:t>Dataset Source:</a:t>
          </a:r>
          <a:br>
            <a:rPr lang="en-US"/>
          </a:br>
          <a:r>
            <a:rPr lang="en-US"/>
            <a:t>Kaggle (for sourcing Walmart sales data)</a:t>
          </a:r>
        </a:p>
      </dgm:t>
    </dgm:pt>
    <dgm:pt modelId="{02B5B23A-1969-4329-8AEA-6B7A81938272}" type="parTrans" cxnId="{0E1243D4-F047-4BE9-B72F-E4E5AA07BE8C}">
      <dgm:prSet/>
      <dgm:spPr/>
      <dgm:t>
        <a:bodyPr/>
        <a:lstStyle/>
        <a:p>
          <a:endParaRPr lang="en-US"/>
        </a:p>
      </dgm:t>
    </dgm:pt>
    <dgm:pt modelId="{18A4725B-F616-40D7-9A8A-C5FBF07EA6F9}" type="sibTrans" cxnId="{0E1243D4-F047-4BE9-B72F-E4E5AA07BE8C}">
      <dgm:prSet/>
      <dgm:spPr/>
      <dgm:t>
        <a:bodyPr/>
        <a:lstStyle/>
        <a:p>
          <a:endParaRPr lang="en-US"/>
        </a:p>
      </dgm:t>
    </dgm:pt>
    <dgm:pt modelId="{3CEABBD4-4EC9-4D43-B771-80175A840E70}">
      <dgm:prSet/>
      <dgm:spPr/>
      <dgm:t>
        <a:bodyPr/>
        <a:lstStyle/>
        <a:p>
          <a:pPr>
            <a:defRPr cap="all"/>
          </a:pPr>
          <a:r>
            <a:rPr lang="en-US"/>
            <a:t>Development Tools:</a:t>
          </a:r>
          <a:br>
            <a:rPr lang="en-US"/>
          </a:br>
          <a:r>
            <a:rPr lang="en-US"/>
            <a:t>Visual Studio Code (for coding)</a:t>
          </a:r>
          <a:br>
            <a:rPr lang="en-US"/>
          </a:br>
          <a:endParaRPr lang="en-US"/>
        </a:p>
      </dgm:t>
    </dgm:pt>
    <dgm:pt modelId="{CE2516E2-AF3C-4C7E-AF72-D2B47D0F6D35}" type="parTrans" cxnId="{315400B4-94D7-4415-83B3-142DBBF99ADC}">
      <dgm:prSet/>
      <dgm:spPr/>
      <dgm:t>
        <a:bodyPr/>
        <a:lstStyle/>
        <a:p>
          <a:endParaRPr lang="en-US"/>
        </a:p>
      </dgm:t>
    </dgm:pt>
    <dgm:pt modelId="{88EB2FE7-A9BA-49CB-827B-C18D7B440287}" type="sibTrans" cxnId="{315400B4-94D7-4415-83B3-142DBBF99ADC}">
      <dgm:prSet/>
      <dgm:spPr/>
      <dgm:t>
        <a:bodyPr/>
        <a:lstStyle/>
        <a:p>
          <a:endParaRPr lang="en-US"/>
        </a:p>
      </dgm:t>
    </dgm:pt>
    <dgm:pt modelId="{FCCA17A6-CFC9-4105-8A49-4F3B500BAE1C}">
      <dgm:prSet/>
      <dgm:spPr/>
      <dgm:t>
        <a:bodyPr/>
        <a:lstStyle/>
        <a:p>
          <a:pPr>
            <a:defRPr cap="all"/>
          </a:pPr>
          <a:r>
            <a:rPr lang="en-US"/>
            <a:t>Version Control:</a:t>
          </a:r>
          <a:br>
            <a:rPr lang="en-US"/>
          </a:br>
          <a:r>
            <a:rPr lang="en-US"/>
            <a:t>Git and GitHub (for collaboration and version tracking)</a:t>
          </a:r>
        </a:p>
      </dgm:t>
    </dgm:pt>
    <dgm:pt modelId="{655BCDA3-1AFB-4C59-B2B6-6107910D1CC1}" type="parTrans" cxnId="{19A65A3E-6D11-414C-8894-9B8794CF5C7C}">
      <dgm:prSet/>
      <dgm:spPr/>
      <dgm:t>
        <a:bodyPr/>
        <a:lstStyle/>
        <a:p>
          <a:endParaRPr lang="en-US"/>
        </a:p>
      </dgm:t>
    </dgm:pt>
    <dgm:pt modelId="{B76E7ACF-5848-475C-BC22-46272994E606}" type="sibTrans" cxnId="{19A65A3E-6D11-414C-8894-9B8794CF5C7C}">
      <dgm:prSet/>
      <dgm:spPr/>
      <dgm:t>
        <a:bodyPr/>
        <a:lstStyle/>
        <a:p>
          <a:endParaRPr lang="en-US"/>
        </a:p>
      </dgm:t>
    </dgm:pt>
    <dgm:pt modelId="{0DC8E7AD-ACD0-46E4-BDD2-63DDAACD4267}" type="pres">
      <dgm:prSet presAssocID="{0C58453C-51C6-4805-97B5-B162301645AF}" presName="diagram" presStyleCnt="0">
        <dgm:presLayoutVars>
          <dgm:dir/>
          <dgm:resizeHandles val="exact"/>
        </dgm:presLayoutVars>
      </dgm:prSet>
      <dgm:spPr/>
    </dgm:pt>
    <dgm:pt modelId="{9E2AB957-3B26-48D5-90D7-26EA75D4AB4B}" type="pres">
      <dgm:prSet presAssocID="{183642D8-BFB9-40D9-A402-FD75523729C3}" presName="node" presStyleLbl="node1" presStyleIdx="0" presStyleCnt="6">
        <dgm:presLayoutVars>
          <dgm:bulletEnabled val="1"/>
        </dgm:presLayoutVars>
      </dgm:prSet>
      <dgm:spPr/>
    </dgm:pt>
    <dgm:pt modelId="{4701A435-1ED4-48EB-B6CA-AD711C489B8B}" type="pres">
      <dgm:prSet presAssocID="{FF500BFF-2BA0-4941-A989-FDA3C2AF85A8}" presName="sibTrans" presStyleCnt="0"/>
      <dgm:spPr/>
    </dgm:pt>
    <dgm:pt modelId="{FD30EB38-6C75-4F8A-802E-9E72010FCD9F}" type="pres">
      <dgm:prSet presAssocID="{5BDD9D75-DBB7-42CC-B663-3CDAE6FE632B}" presName="node" presStyleLbl="node1" presStyleIdx="1" presStyleCnt="6">
        <dgm:presLayoutVars>
          <dgm:bulletEnabled val="1"/>
        </dgm:presLayoutVars>
      </dgm:prSet>
      <dgm:spPr/>
    </dgm:pt>
    <dgm:pt modelId="{07595D8E-F371-4B0E-80B1-D16E73B430C3}" type="pres">
      <dgm:prSet presAssocID="{81373612-4CC9-4CD7-BD98-9F1B0B4C0788}" presName="sibTrans" presStyleCnt="0"/>
      <dgm:spPr/>
    </dgm:pt>
    <dgm:pt modelId="{9E589FFC-156D-4623-9C88-0B295E543735}" type="pres">
      <dgm:prSet presAssocID="{E2248A2A-E530-424C-AE4A-F50C8E788FB2}" presName="node" presStyleLbl="node1" presStyleIdx="2" presStyleCnt="6">
        <dgm:presLayoutVars>
          <dgm:bulletEnabled val="1"/>
        </dgm:presLayoutVars>
      </dgm:prSet>
      <dgm:spPr/>
    </dgm:pt>
    <dgm:pt modelId="{92253606-4B52-42CD-97E8-35A4D7B7604B}" type="pres">
      <dgm:prSet presAssocID="{F6411494-A898-4BEC-8BC7-6A9B7CB133FC}" presName="sibTrans" presStyleCnt="0"/>
      <dgm:spPr/>
    </dgm:pt>
    <dgm:pt modelId="{3B157D19-BA3E-473A-8A98-03F802E561B3}" type="pres">
      <dgm:prSet presAssocID="{31903BD6-F57F-47C4-A173-6034461E0205}" presName="node" presStyleLbl="node1" presStyleIdx="3" presStyleCnt="6">
        <dgm:presLayoutVars>
          <dgm:bulletEnabled val="1"/>
        </dgm:presLayoutVars>
      </dgm:prSet>
      <dgm:spPr/>
    </dgm:pt>
    <dgm:pt modelId="{19020CD6-A5FB-431B-B126-55C06A4FB66F}" type="pres">
      <dgm:prSet presAssocID="{18A4725B-F616-40D7-9A8A-C5FBF07EA6F9}" presName="sibTrans" presStyleCnt="0"/>
      <dgm:spPr/>
    </dgm:pt>
    <dgm:pt modelId="{8D131906-C1E1-40E8-A9F7-303C0D59CA4C}" type="pres">
      <dgm:prSet presAssocID="{3CEABBD4-4EC9-4D43-B771-80175A840E70}" presName="node" presStyleLbl="node1" presStyleIdx="4" presStyleCnt="6">
        <dgm:presLayoutVars>
          <dgm:bulletEnabled val="1"/>
        </dgm:presLayoutVars>
      </dgm:prSet>
      <dgm:spPr/>
    </dgm:pt>
    <dgm:pt modelId="{3000F466-8ECE-4644-AF04-460C2C3C7167}" type="pres">
      <dgm:prSet presAssocID="{88EB2FE7-A9BA-49CB-827B-C18D7B440287}" presName="sibTrans" presStyleCnt="0"/>
      <dgm:spPr/>
    </dgm:pt>
    <dgm:pt modelId="{39A75D48-FC23-4CE6-9EA9-9DF98CD8C08A}" type="pres">
      <dgm:prSet presAssocID="{FCCA17A6-CFC9-4105-8A49-4F3B500BAE1C}" presName="node" presStyleLbl="node1" presStyleIdx="5" presStyleCnt="6">
        <dgm:presLayoutVars>
          <dgm:bulletEnabled val="1"/>
        </dgm:presLayoutVars>
      </dgm:prSet>
      <dgm:spPr/>
    </dgm:pt>
  </dgm:ptLst>
  <dgm:cxnLst>
    <dgm:cxn modelId="{EC492308-7E84-4A91-9C8D-D8DD96951247}" srcId="{0C58453C-51C6-4805-97B5-B162301645AF}" destId="{E2248A2A-E530-424C-AE4A-F50C8E788FB2}" srcOrd="2" destOrd="0" parTransId="{3BDBA5CC-07EA-4E38-8697-0C917048FC7F}" sibTransId="{F6411494-A898-4BEC-8BC7-6A9B7CB133FC}"/>
    <dgm:cxn modelId="{C2379C1C-DFAE-4AD9-9809-6D4DE51C91E8}" type="presOf" srcId="{E2248A2A-E530-424C-AE4A-F50C8E788FB2}" destId="{9E589FFC-156D-4623-9C88-0B295E543735}" srcOrd="0" destOrd="0" presId="urn:microsoft.com/office/officeart/2005/8/layout/default"/>
    <dgm:cxn modelId="{19A65A3E-6D11-414C-8894-9B8794CF5C7C}" srcId="{0C58453C-51C6-4805-97B5-B162301645AF}" destId="{FCCA17A6-CFC9-4105-8A49-4F3B500BAE1C}" srcOrd="5" destOrd="0" parTransId="{655BCDA3-1AFB-4C59-B2B6-6107910D1CC1}" sibTransId="{B76E7ACF-5848-475C-BC22-46272994E606}"/>
    <dgm:cxn modelId="{D3D6F65B-BD7A-403B-B2D2-E34E8E93A245}" type="presOf" srcId="{5BDD9D75-DBB7-42CC-B663-3CDAE6FE632B}" destId="{FD30EB38-6C75-4F8A-802E-9E72010FCD9F}" srcOrd="0" destOrd="0" presId="urn:microsoft.com/office/officeart/2005/8/layout/default"/>
    <dgm:cxn modelId="{CAF54464-C942-495B-9F4A-97F33C2E5A3E}" type="presOf" srcId="{FCCA17A6-CFC9-4105-8A49-4F3B500BAE1C}" destId="{39A75D48-FC23-4CE6-9EA9-9DF98CD8C08A}" srcOrd="0" destOrd="0" presId="urn:microsoft.com/office/officeart/2005/8/layout/default"/>
    <dgm:cxn modelId="{6A3EDA49-D42F-42E4-8E73-F527EEBE5C05}" type="presOf" srcId="{183642D8-BFB9-40D9-A402-FD75523729C3}" destId="{9E2AB957-3B26-48D5-90D7-26EA75D4AB4B}" srcOrd="0" destOrd="0" presId="urn:microsoft.com/office/officeart/2005/8/layout/default"/>
    <dgm:cxn modelId="{897C6850-0EFC-4D9C-9040-0AAA748D815A}" srcId="{0C58453C-51C6-4805-97B5-B162301645AF}" destId="{5BDD9D75-DBB7-42CC-B663-3CDAE6FE632B}" srcOrd="1" destOrd="0" parTransId="{B23ED116-BB63-4BF3-B82C-65ACF016DD2E}" sibTransId="{81373612-4CC9-4CD7-BD98-9F1B0B4C0788}"/>
    <dgm:cxn modelId="{6F0FA973-81EE-414E-99B3-A7C0C98FA133}" type="presOf" srcId="{0C58453C-51C6-4805-97B5-B162301645AF}" destId="{0DC8E7AD-ACD0-46E4-BDD2-63DDAACD4267}" srcOrd="0" destOrd="0" presId="urn:microsoft.com/office/officeart/2005/8/layout/default"/>
    <dgm:cxn modelId="{45CD1394-DC80-44EF-AD59-D5846C03B5F7}" type="presOf" srcId="{3CEABBD4-4EC9-4D43-B771-80175A840E70}" destId="{8D131906-C1E1-40E8-A9F7-303C0D59CA4C}" srcOrd="0" destOrd="0" presId="urn:microsoft.com/office/officeart/2005/8/layout/default"/>
    <dgm:cxn modelId="{315400B4-94D7-4415-83B3-142DBBF99ADC}" srcId="{0C58453C-51C6-4805-97B5-B162301645AF}" destId="{3CEABBD4-4EC9-4D43-B771-80175A840E70}" srcOrd="4" destOrd="0" parTransId="{CE2516E2-AF3C-4C7E-AF72-D2B47D0F6D35}" sibTransId="{88EB2FE7-A9BA-49CB-827B-C18D7B440287}"/>
    <dgm:cxn modelId="{0E1243D4-F047-4BE9-B72F-E4E5AA07BE8C}" srcId="{0C58453C-51C6-4805-97B5-B162301645AF}" destId="{31903BD6-F57F-47C4-A173-6034461E0205}" srcOrd="3" destOrd="0" parTransId="{02B5B23A-1969-4329-8AEA-6B7A81938272}" sibTransId="{18A4725B-F616-40D7-9A8A-C5FBF07EA6F9}"/>
    <dgm:cxn modelId="{A6AD0DE0-9169-4712-A79F-5DE06A1ABC8E}" type="presOf" srcId="{31903BD6-F57F-47C4-A173-6034461E0205}" destId="{3B157D19-BA3E-473A-8A98-03F802E561B3}" srcOrd="0" destOrd="0" presId="urn:microsoft.com/office/officeart/2005/8/layout/default"/>
    <dgm:cxn modelId="{283EC7E9-BAB2-490C-A25A-668C85C5F59E}" srcId="{0C58453C-51C6-4805-97B5-B162301645AF}" destId="{183642D8-BFB9-40D9-A402-FD75523729C3}" srcOrd="0" destOrd="0" parTransId="{FEF14536-9B74-4E9D-8893-053F6E0CAAC4}" sibTransId="{FF500BFF-2BA0-4941-A989-FDA3C2AF85A8}"/>
    <dgm:cxn modelId="{51AE0DBE-AD81-4611-AC82-539095C70C4D}" type="presParOf" srcId="{0DC8E7AD-ACD0-46E4-BDD2-63DDAACD4267}" destId="{9E2AB957-3B26-48D5-90D7-26EA75D4AB4B}" srcOrd="0" destOrd="0" presId="urn:microsoft.com/office/officeart/2005/8/layout/default"/>
    <dgm:cxn modelId="{B8A4316E-E165-4A12-ADB9-DA559C782797}" type="presParOf" srcId="{0DC8E7AD-ACD0-46E4-BDD2-63DDAACD4267}" destId="{4701A435-1ED4-48EB-B6CA-AD711C489B8B}" srcOrd="1" destOrd="0" presId="urn:microsoft.com/office/officeart/2005/8/layout/default"/>
    <dgm:cxn modelId="{802390CE-EABF-463D-A127-C6DC2BC34331}" type="presParOf" srcId="{0DC8E7AD-ACD0-46E4-BDD2-63DDAACD4267}" destId="{FD30EB38-6C75-4F8A-802E-9E72010FCD9F}" srcOrd="2" destOrd="0" presId="urn:microsoft.com/office/officeart/2005/8/layout/default"/>
    <dgm:cxn modelId="{1C74203A-B840-4BF8-A985-045D13C52C56}" type="presParOf" srcId="{0DC8E7AD-ACD0-46E4-BDD2-63DDAACD4267}" destId="{07595D8E-F371-4B0E-80B1-D16E73B430C3}" srcOrd="3" destOrd="0" presId="urn:microsoft.com/office/officeart/2005/8/layout/default"/>
    <dgm:cxn modelId="{23498626-BBC4-469D-8154-1B5E2A097453}" type="presParOf" srcId="{0DC8E7AD-ACD0-46E4-BDD2-63DDAACD4267}" destId="{9E589FFC-156D-4623-9C88-0B295E543735}" srcOrd="4" destOrd="0" presId="urn:microsoft.com/office/officeart/2005/8/layout/default"/>
    <dgm:cxn modelId="{C574EC07-4E43-4981-B970-243FBB7FE7B4}" type="presParOf" srcId="{0DC8E7AD-ACD0-46E4-BDD2-63DDAACD4267}" destId="{92253606-4B52-42CD-97E8-35A4D7B7604B}" srcOrd="5" destOrd="0" presId="urn:microsoft.com/office/officeart/2005/8/layout/default"/>
    <dgm:cxn modelId="{BD5F6A47-AF78-4FB9-B260-AFE2ECC2682C}" type="presParOf" srcId="{0DC8E7AD-ACD0-46E4-BDD2-63DDAACD4267}" destId="{3B157D19-BA3E-473A-8A98-03F802E561B3}" srcOrd="6" destOrd="0" presId="urn:microsoft.com/office/officeart/2005/8/layout/default"/>
    <dgm:cxn modelId="{F6F20DA3-B8D1-4B18-9136-770EAA760AD9}" type="presParOf" srcId="{0DC8E7AD-ACD0-46E4-BDD2-63DDAACD4267}" destId="{19020CD6-A5FB-431B-B126-55C06A4FB66F}" srcOrd="7" destOrd="0" presId="urn:microsoft.com/office/officeart/2005/8/layout/default"/>
    <dgm:cxn modelId="{3884E4C8-52F1-43A4-A84D-ECFAE6FB97E0}" type="presParOf" srcId="{0DC8E7AD-ACD0-46E4-BDD2-63DDAACD4267}" destId="{8D131906-C1E1-40E8-A9F7-303C0D59CA4C}" srcOrd="8" destOrd="0" presId="urn:microsoft.com/office/officeart/2005/8/layout/default"/>
    <dgm:cxn modelId="{2F2B8173-DABE-481D-AAA5-C4EA52EA4D98}" type="presParOf" srcId="{0DC8E7AD-ACD0-46E4-BDD2-63DDAACD4267}" destId="{3000F466-8ECE-4644-AF04-460C2C3C7167}" srcOrd="9" destOrd="0" presId="urn:microsoft.com/office/officeart/2005/8/layout/default"/>
    <dgm:cxn modelId="{5ECBCE85-2FA2-4B42-AE9A-452D591C4868}" type="presParOf" srcId="{0DC8E7AD-ACD0-46E4-BDD2-63DDAACD4267}" destId="{39A75D48-FC23-4CE6-9EA9-9DF98CD8C08A}"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EEABCE-DAC9-46D5-AF2B-55EA18D04E42}"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ABC5F970-FF4B-4845-95D5-B7D8FB71DDFE}">
      <dgm:prSet/>
      <dgm:spPr/>
      <dgm:t>
        <a:bodyPr/>
        <a:lstStyle/>
        <a:p>
          <a:pPr algn="just"/>
          <a:r>
            <a:rPr lang="en-US" b="1" dirty="0"/>
            <a:t>Input</a:t>
          </a:r>
          <a:r>
            <a:rPr lang="en-US" dirty="0"/>
            <a:t>: Walmart sales data in CSV format, containing store, department, date, and sales amount.</a:t>
          </a:r>
        </a:p>
      </dgm:t>
    </dgm:pt>
    <dgm:pt modelId="{9DCE6A2A-6E5F-42B4-AD6E-FA1FFF0079B8}" type="parTrans" cxnId="{2CF313C0-0077-4700-894C-3755EB00F94E}">
      <dgm:prSet/>
      <dgm:spPr/>
      <dgm:t>
        <a:bodyPr/>
        <a:lstStyle/>
        <a:p>
          <a:endParaRPr lang="en-US"/>
        </a:p>
      </dgm:t>
    </dgm:pt>
    <dgm:pt modelId="{DD9E9163-33B7-4C15-B905-D9EC0A355C42}" type="sibTrans" cxnId="{2CF313C0-0077-4700-894C-3755EB00F94E}">
      <dgm:prSet/>
      <dgm:spPr/>
      <dgm:t>
        <a:bodyPr/>
        <a:lstStyle/>
        <a:p>
          <a:endParaRPr lang="en-US"/>
        </a:p>
      </dgm:t>
    </dgm:pt>
    <dgm:pt modelId="{A0DAC877-5A31-4725-A244-202DACB9E98B}">
      <dgm:prSet/>
      <dgm:spPr/>
      <dgm:t>
        <a:bodyPr/>
        <a:lstStyle/>
        <a:p>
          <a:pPr algn="just"/>
          <a:r>
            <a:rPr lang="en-US" b="1"/>
            <a:t>Data Processing</a:t>
          </a:r>
          <a:r>
            <a:rPr lang="en-US"/>
            <a:t>: </a:t>
          </a:r>
        </a:p>
      </dgm:t>
    </dgm:pt>
    <dgm:pt modelId="{C19E63D9-7B6A-4DFF-AF5B-11D2E5E595E4}" type="parTrans" cxnId="{38F4F713-4325-494F-A147-6E41B19C6225}">
      <dgm:prSet/>
      <dgm:spPr/>
      <dgm:t>
        <a:bodyPr/>
        <a:lstStyle/>
        <a:p>
          <a:endParaRPr lang="en-US"/>
        </a:p>
      </dgm:t>
    </dgm:pt>
    <dgm:pt modelId="{33D7416E-ACD8-4439-A5F8-63FB702FB4F3}" type="sibTrans" cxnId="{38F4F713-4325-494F-A147-6E41B19C6225}">
      <dgm:prSet/>
      <dgm:spPr/>
      <dgm:t>
        <a:bodyPr/>
        <a:lstStyle/>
        <a:p>
          <a:endParaRPr lang="en-US"/>
        </a:p>
      </dgm:t>
    </dgm:pt>
    <dgm:pt modelId="{BAC6DE5A-4BD4-4B3E-8BE4-694162C39ECC}">
      <dgm:prSet/>
      <dgm:spPr/>
      <dgm:t>
        <a:bodyPr/>
        <a:lstStyle/>
        <a:p>
          <a:pPr algn="just"/>
          <a:r>
            <a:rPr lang="en-US"/>
            <a:t>Clean and process data using PySpark.</a:t>
          </a:r>
        </a:p>
      </dgm:t>
    </dgm:pt>
    <dgm:pt modelId="{10D736EB-17AC-4119-A0A0-3CED3CED328F}" type="parTrans" cxnId="{2A42610A-9AE0-4E6C-AA80-C036CFF51F80}">
      <dgm:prSet/>
      <dgm:spPr/>
      <dgm:t>
        <a:bodyPr/>
        <a:lstStyle/>
        <a:p>
          <a:endParaRPr lang="en-US"/>
        </a:p>
      </dgm:t>
    </dgm:pt>
    <dgm:pt modelId="{3B093731-7A5B-4697-AA13-FFFA01D1F23A}" type="sibTrans" cxnId="{2A42610A-9AE0-4E6C-AA80-C036CFF51F80}">
      <dgm:prSet/>
      <dgm:spPr/>
      <dgm:t>
        <a:bodyPr/>
        <a:lstStyle/>
        <a:p>
          <a:endParaRPr lang="en-US"/>
        </a:p>
      </dgm:t>
    </dgm:pt>
    <dgm:pt modelId="{BA4AA2C4-2931-4261-863F-1E2D8A245CA3}">
      <dgm:prSet/>
      <dgm:spPr/>
      <dgm:t>
        <a:bodyPr/>
        <a:lstStyle/>
        <a:p>
          <a:pPr algn="just"/>
          <a:r>
            <a:rPr lang="en-US" dirty="0"/>
            <a:t>Perform transformations (filtering, aggregating, joining).</a:t>
          </a:r>
        </a:p>
      </dgm:t>
    </dgm:pt>
    <dgm:pt modelId="{F5F65C05-5985-4E7E-84F2-FE08874645CD}" type="parTrans" cxnId="{7E16D1D2-9BFB-47A8-AF54-6722825AC781}">
      <dgm:prSet/>
      <dgm:spPr/>
      <dgm:t>
        <a:bodyPr/>
        <a:lstStyle/>
        <a:p>
          <a:endParaRPr lang="en-US"/>
        </a:p>
      </dgm:t>
    </dgm:pt>
    <dgm:pt modelId="{B9DAA3CF-6D6E-466E-B6EF-DA9831F09BB9}" type="sibTrans" cxnId="{7E16D1D2-9BFB-47A8-AF54-6722825AC781}">
      <dgm:prSet/>
      <dgm:spPr/>
      <dgm:t>
        <a:bodyPr/>
        <a:lstStyle/>
        <a:p>
          <a:endParaRPr lang="en-US"/>
        </a:p>
      </dgm:t>
    </dgm:pt>
    <dgm:pt modelId="{35FC43F7-D1D5-4F1C-8ABE-6A535C5E0A50}">
      <dgm:prSet/>
      <dgm:spPr/>
      <dgm:t>
        <a:bodyPr/>
        <a:lstStyle/>
        <a:p>
          <a:pPr algn="just"/>
          <a:r>
            <a:rPr lang="en-US" dirty="0"/>
            <a:t>Trend analysis for monthly and yearly sales patterns.</a:t>
          </a:r>
        </a:p>
      </dgm:t>
    </dgm:pt>
    <dgm:pt modelId="{C19114B2-50CE-4245-9E0F-88F9E759B2AE}" type="parTrans" cxnId="{F5C1C83E-2BBA-4BD6-ABEA-2F6490BF0113}">
      <dgm:prSet/>
      <dgm:spPr/>
      <dgm:t>
        <a:bodyPr/>
        <a:lstStyle/>
        <a:p>
          <a:endParaRPr lang="en-US"/>
        </a:p>
      </dgm:t>
    </dgm:pt>
    <dgm:pt modelId="{FFFB20E6-415B-491C-9A51-F98D48631DF7}" type="sibTrans" cxnId="{F5C1C83E-2BBA-4BD6-ABEA-2F6490BF0113}">
      <dgm:prSet/>
      <dgm:spPr/>
      <dgm:t>
        <a:bodyPr/>
        <a:lstStyle/>
        <a:p>
          <a:endParaRPr lang="en-US"/>
        </a:p>
      </dgm:t>
    </dgm:pt>
    <dgm:pt modelId="{3A1D4043-FA7B-4CC7-BCF2-2F80B4B5EC2E}">
      <dgm:prSet/>
      <dgm:spPr/>
      <dgm:t>
        <a:bodyPr/>
        <a:lstStyle/>
        <a:p>
          <a:pPr algn="just"/>
          <a:r>
            <a:rPr lang="en-US" dirty="0"/>
            <a:t>Export: Processed data exported as a CSV file.</a:t>
          </a:r>
        </a:p>
      </dgm:t>
    </dgm:pt>
    <dgm:pt modelId="{AC757EC3-69C1-40CD-8C37-216EAAC79636}" type="parTrans" cxnId="{F22EA4ED-D2E8-402A-86DE-6085237E3008}">
      <dgm:prSet/>
      <dgm:spPr/>
      <dgm:t>
        <a:bodyPr/>
        <a:lstStyle/>
        <a:p>
          <a:endParaRPr lang="en-US"/>
        </a:p>
      </dgm:t>
    </dgm:pt>
    <dgm:pt modelId="{539F8362-435B-4961-8B72-AED1F3F06B3C}" type="sibTrans" cxnId="{F22EA4ED-D2E8-402A-86DE-6085237E3008}">
      <dgm:prSet/>
      <dgm:spPr/>
      <dgm:t>
        <a:bodyPr/>
        <a:lstStyle/>
        <a:p>
          <a:endParaRPr lang="en-US"/>
        </a:p>
      </dgm:t>
    </dgm:pt>
    <dgm:pt modelId="{4224AC5C-2DFC-4088-B096-8EDFBC53C033}">
      <dgm:prSet/>
      <dgm:spPr/>
      <dgm:t>
        <a:bodyPr/>
        <a:lstStyle/>
        <a:p>
          <a:pPr algn="just"/>
          <a:r>
            <a:rPr lang="en-US" dirty="0"/>
            <a:t>Visualization: Use Excel/Tableau for charts and dashboards.</a:t>
          </a:r>
        </a:p>
      </dgm:t>
    </dgm:pt>
    <dgm:pt modelId="{5AF22351-0278-4C86-9198-B27FF77F0574}" type="parTrans" cxnId="{CBC32236-CEA4-4AAD-8872-75AA0A8B0E13}">
      <dgm:prSet/>
      <dgm:spPr/>
      <dgm:t>
        <a:bodyPr/>
        <a:lstStyle/>
        <a:p>
          <a:endParaRPr lang="en-US"/>
        </a:p>
      </dgm:t>
    </dgm:pt>
    <dgm:pt modelId="{4E4443CB-792B-4988-814E-003E7378A5FC}" type="sibTrans" cxnId="{CBC32236-CEA4-4AAD-8872-75AA0A8B0E13}">
      <dgm:prSet/>
      <dgm:spPr/>
      <dgm:t>
        <a:bodyPr/>
        <a:lstStyle/>
        <a:p>
          <a:endParaRPr lang="en-US"/>
        </a:p>
      </dgm:t>
    </dgm:pt>
    <dgm:pt modelId="{CFA177ED-9250-47FB-BE05-AA7226E02046}">
      <dgm:prSet/>
      <dgm:spPr/>
      <dgm:t>
        <a:bodyPr/>
        <a:lstStyle/>
        <a:p>
          <a:pPr algn="just"/>
          <a:r>
            <a:rPr lang="en-US" dirty="0"/>
            <a:t>Output: Insights into sales trends, inventory optimization, and regional performance.</a:t>
          </a:r>
        </a:p>
      </dgm:t>
    </dgm:pt>
    <dgm:pt modelId="{A47F360A-7C59-424F-8F75-2E10DA961067}" type="parTrans" cxnId="{717D8436-0412-4443-8578-C88EC7799C2B}">
      <dgm:prSet/>
      <dgm:spPr/>
      <dgm:t>
        <a:bodyPr/>
        <a:lstStyle/>
        <a:p>
          <a:endParaRPr lang="en-US"/>
        </a:p>
      </dgm:t>
    </dgm:pt>
    <dgm:pt modelId="{631A39F7-B30A-409E-BF0A-E8B9F13ACE5D}" type="sibTrans" cxnId="{717D8436-0412-4443-8578-C88EC7799C2B}">
      <dgm:prSet/>
      <dgm:spPr/>
      <dgm:t>
        <a:bodyPr/>
        <a:lstStyle/>
        <a:p>
          <a:endParaRPr lang="en-US"/>
        </a:p>
      </dgm:t>
    </dgm:pt>
    <dgm:pt modelId="{54DCD0A3-A123-4DD3-86AC-A55610790422}" type="pres">
      <dgm:prSet presAssocID="{BEEEABCE-DAC9-46D5-AF2B-55EA18D04E42}" presName="Name0" presStyleCnt="0">
        <dgm:presLayoutVars>
          <dgm:dir/>
          <dgm:resizeHandles val="exact"/>
        </dgm:presLayoutVars>
      </dgm:prSet>
      <dgm:spPr/>
    </dgm:pt>
    <dgm:pt modelId="{F50DE7C3-E17D-411A-AA33-405CFD6BBE1F}" type="pres">
      <dgm:prSet presAssocID="{ABC5F970-FF4B-4845-95D5-B7D8FB71DDFE}" presName="node" presStyleLbl="node1" presStyleIdx="0" presStyleCnt="6">
        <dgm:presLayoutVars>
          <dgm:bulletEnabled val="1"/>
        </dgm:presLayoutVars>
      </dgm:prSet>
      <dgm:spPr/>
    </dgm:pt>
    <dgm:pt modelId="{6760B6F1-8AAF-4F03-87A2-C758ECF51013}" type="pres">
      <dgm:prSet presAssocID="{DD9E9163-33B7-4C15-B905-D9EC0A355C42}" presName="sibTrans" presStyleLbl="sibTrans1D1" presStyleIdx="0" presStyleCnt="5"/>
      <dgm:spPr/>
    </dgm:pt>
    <dgm:pt modelId="{C71216B8-A498-4CC9-98AE-5D47DB389A24}" type="pres">
      <dgm:prSet presAssocID="{DD9E9163-33B7-4C15-B905-D9EC0A355C42}" presName="connectorText" presStyleLbl="sibTrans1D1" presStyleIdx="0" presStyleCnt="5"/>
      <dgm:spPr/>
    </dgm:pt>
    <dgm:pt modelId="{D536D58E-FF7F-496B-B35F-08DA18AADEFB}" type="pres">
      <dgm:prSet presAssocID="{A0DAC877-5A31-4725-A244-202DACB9E98B}" presName="node" presStyleLbl="node1" presStyleIdx="1" presStyleCnt="6">
        <dgm:presLayoutVars>
          <dgm:bulletEnabled val="1"/>
        </dgm:presLayoutVars>
      </dgm:prSet>
      <dgm:spPr/>
    </dgm:pt>
    <dgm:pt modelId="{60F58CE2-8C00-460F-B6AE-05AD34C6C3F3}" type="pres">
      <dgm:prSet presAssocID="{33D7416E-ACD8-4439-A5F8-63FB702FB4F3}" presName="sibTrans" presStyleLbl="sibTrans1D1" presStyleIdx="1" presStyleCnt="5"/>
      <dgm:spPr/>
    </dgm:pt>
    <dgm:pt modelId="{245482D9-1E45-4212-85A6-B939698BEEA0}" type="pres">
      <dgm:prSet presAssocID="{33D7416E-ACD8-4439-A5F8-63FB702FB4F3}" presName="connectorText" presStyleLbl="sibTrans1D1" presStyleIdx="1" presStyleCnt="5"/>
      <dgm:spPr/>
    </dgm:pt>
    <dgm:pt modelId="{3DD12971-0DC5-429F-86BA-CE194ACED639}" type="pres">
      <dgm:prSet presAssocID="{35FC43F7-D1D5-4F1C-8ABE-6A535C5E0A50}" presName="node" presStyleLbl="node1" presStyleIdx="2" presStyleCnt="6">
        <dgm:presLayoutVars>
          <dgm:bulletEnabled val="1"/>
        </dgm:presLayoutVars>
      </dgm:prSet>
      <dgm:spPr/>
    </dgm:pt>
    <dgm:pt modelId="{2457F38B-7B0A-4FAC-95E5-40AFA35BE95C}" type="pres">
      <dgm:prSet presAssocID="{FFFB20E6-415B-491C-9A51-F98D48631DF7}" presName="sibTrans" presStyleLbl="sibTrans1D1" presStyleIdx="2" presStyleCnt="5"/>
      <dgm:spPr/>
    </dgm:pt>
    <dgm:pt modelId="{7E76B206-276A-4005-B4B9-F37A2BA5A188}" type="pres">
      <dgm:prSet presAssocID="{FFFB20E6-415B-491C-9A51-F98D48631DF7}" presName="connectorText" presStyleLbl="sibTrans1D1" presStyleIdx="2" presStyleCnt="5"/>
      <dgm:spPr/>
    </dgm:pt>
    <dgm:pt modelId="{B72906E1-9453-4AA1-9A40-5C2DCB797AB3}" type="pres">
      <dgm:prSet presAssocID="{3A1D4043-FA7B-4CC7-BCF2-2F80B4B5EC2E}" presName="node" presStyleLbl="node1" presStyleIdx="3" presStyleCnt="6">
        <dgm:presLayoutVars>
          <dgm:bulletEnabled val="1"/>
        </dgm:presLayoutVars>
      </dgm:prSet>
      <dgm:spPr/>
    </dgm:pt>
    <dgm:pt modelId="{C752295C-5AFD-4162-9626-85C33054AC76}" type="pres">
      <dgm:prSet presAssocID="{539F8362-435B-4961-8B72-AED1F3F06B3C}" presName="sibTrans" presStyleLbl="sibTrans1D1" presStyleIdx="3" presStyleCnt="5"/>
      <dgm:spPr/>
    </dgm:pt>
    <dgm:pt modelId="{A527C628-F7A5-4AC7-A783-D5504566C5B7}" type="pres">
      <dgm:prSet presAssocID="{539F8362-435B-4961-8B72-AED1F3F06B3C}" presName="connectorText" presStyleLbl="sibTrans1D1" presStyleIdx="3" presStyleCnt="5"/>
      <dgm:spPr/>
    </dgm:pt>
    <dgm:pt modelId="{AC588745-BDDE-489C-B93C-C113B21D4534}" type="pres">
      <dgm:prSet presAssocID="{4224AC5C-2DFC-4088-B096-8EDFBC53C033}" presName="node" presStyleLbl="node1" presStyleIdx="4" presStyleCnt="6">
        <dgm:presLayoutVars>
          <dgm:bulletEnabled val="1"/>
        </dgm:presLayoutVars>
      </dgm:prSet>
      <dgm:spPr/>
    </dgm:pt>
    <dgm:pt modelId="{4220A1D6-4DEB-4A7A-BB88-5363DA22538A}" type="pres">
      <dgm:prSet presAssocID="{4E4443CB-792B-4988-814E-003E7378A5FC}" presName="sibTrans" presStyleLbl="sibTrans1D1" presStyleIdx="4" presStyleCnt="5"/>
      <dgm:spPr/>
    </dgm:pt>
    <dgm:pt modelId="{CC09F386-1E04-4D58-A161-AE7E476911B8}" type="pres">
      <dgm:prSet presAssocID="{4E4443CB-792B-4988-814E-003E7378A5FC}" presName="connectorText" presStyleLbl="sibTrans1D1" presStyleIdx="4" presStyleCnt="5"/>
      <dgm:spPr/>
    </dgm:pt>
    <dgm:pt modelId="{C81074ED-F18B-4A7F-A814-E8739F95DC8B}" type="pres">
      <dgm:prSet presAssocID="{CFA177ED-9250-47FB-BE05-AA7226E02046}" presName="node" presStyleLbl="node1" presStyleIdx="5" presStyleCnt="6">
        <dgm:presLayoutVars>
          <dgm:bulletEnabled val="1"/>
        </dgm:presLayoutVars>
      </dgm:prSet>
      <dgm:spPr/>
    </dgm:pt>
  </dgm:ptLst>
  <dgm:cxnLst>
    <dgm:cxn modelId="{2A42610A-9AE0-4E6C-AA80-C036CFF51F80}" srcId="{A0DAC877-5A31-4725-A244-202DACB9E98B}" destId="{BAC6DE5A-4BD4-4B3E-8BE4-694162C39ECC}" srcOrd="0" destOrd="0" parTransId="{10D736EB-17AC-4119-A0A0-3CED3CED328F}" sibTransId="{3B093731-7A5B-4697-AA13-FFFA01D1F23A}"/>
    <dgm:cxn modelId="{38F4F713-4325-494F-A147-6E41B19C6225}" srcId="{BEEEABCE-DAC9-46D5-AF2B-55EA18D04E42}" destId="{A0DAC877-5A31-4725-A244-202DACB9E98B}" srcOrd="1" destOrd="0" parTransId="{C19E63D9-7B6A-4DFF-AF5B-11D2E5E595E4}" sibTransId="{33D7416E-ACD8-4439-A5F8-63FB702FB4F3}"/>
    <dgm:cxn modelId="{F4738E14-1FC3-4989-A188-1247ECEB95E8}" type="presOf" srcId="{DD9E9163-33B7-4C15-B905-D9EC0A355C42}" destId="{C71216B8-A498-4CC9-98AE-5D47DB389A24}" srcOrd="1" destOrd="0" presId="urn:microsoft.com/office/officeart/2016/7/layout/RepeatingBendingProcessNew"/>
    <dgm:cxn modelId="{77EEB921-FEFE-4427-9366-2D56D9DF3204}" type="presOf" srcId="{539F8362-435B-4961-8B72-AED1F3F06B3C}" destId="{C752295C-5AFD-4162-9626-85C33054AC76}" srcOrd="0" destOrd="0" presId="urn:microsoft.com/office/officeart/2016/7/layout/RepeatingBendingProcessNew"/>
    <dgm:cxn modelId="{6E12602E-3818-4AD6-B0BD-7C3D7F2903B0}" type="presOf" srcId="{CFA177ED-9250-47FB-BE05-AA7226E02046}" destId="{C81074ED-F18B-4A7F-A814-E8739F95DC8B}" srcOrd="0" destOrd="0" presId="urn:microsoft.com/office/officeart/2016/7/layout/RepeatingBendingProcessNew"/>
    <dgm:cxn modelId="{6969472E-1746-4DAD-B2EC-9EB9F8C678DC}" type="presOf" srcId="{35FC43F7-D1D5-4F1C-8ABE-6A535C5E0A50}" destId="{3DD12971-0DC5-429F-86BA-CE194ACED639}" srcOrd="0" destOrd="0" presId="urn:microsoft.com/office/officeart/2016/7/layout/RepeatingBendingProcessNew"/>
    <dgm:cxn modelId="{CBC32236-CEA4-4AAD-8872-75AA0A8B0E13}" srcId="{BEEEABCE-DAC9-46D5-AF2B-55EA18D04E42}" destId="{4224AC5C-2DFC-4088-B096-8EDFBC53C033}" srcOrd="4" destOrd="0" parTransId="{5AF22351-0278-4C86-9198-B27FF77F0574}" sibTransId="{4E4443CB-792B-4988-814E-003E7378A5FC}"/>
    <dgm:cxn modelId="{717D8436-0412-4443-8578-C88EC7799C2B}" srcId="{BEEEABCE-DAC9-46D5-AF2B-55EA18D04E42}" destId="{CFA177ED-9250-47FB-BE05-AA7226E02046}" srcOrd="5" destOrd="0" parTransId="{A47F360A-7C59-424F-8F75-2E10DA961067}" sibTransId="{631A39F7-B30A-409E-BF0A-E8B9F13ACE5D}"/>
    <dgm:cxn modelId="{F5C1C83E-2BBA-4BD6-ABEA-2F6490BF0113}" srcId="{BEEEABCE-DAC9-46D5-AF2B-55EA18D04E42}" destId="{35FC43F7-D1D5-4F1C-8ABE-6A535C5E0A50}" srcOrd="2" destOrd="0" parTransId="{C19114B2-50CE-4245-9E0F-88F9E759B2AE}" sibTransId="{FFFB20E6-415B-491C-9A51-F98D48631DF7}"/>
    <dgm:cxn modelId="{7B6C6262-1565-4824-BA8B-0D28720FFED5}" type="presOf" srcId="{539F8362-435B-4961-8B72-AED1F3F06B3C}" destId="{A527C628-F7A5-4AC7-A783-D5504566C5B7}" srcOrd="1" destOrd="0" presId="urn:microsoft.com/office/officeart/2016/7/layout/RepeatingBendingProcessNew"/>
    <dgm:cxn modelId="{A5D4F46A-713F-4EA6-915C-2364ECCF85E5}" type="presOf" srcId="{FFFB20E6-415B-491C-9A51-F98D48631DF7}" destId="{7E76B206-276A-4005-B4B9-F37A2BA5A188}" srcOrd="1" destOrd="0" presId="urn:microsoft.com/office/officeart/2016/7/layout/RepeatingBendingProcessNew"/>
    <dgm:cxn modelId="{75041657-76E1-40AD-A72D-5FD7C104A72C}" type="presOf" srcId="{3A1D4043-FA7B-4CC7-BCF2-2F80B4B5EC2E}" destId="{B72906E1-9453-4AA1-9A40-5C2DCB797AB3}" srcOrd="0" destOrd="0" presId="urn:microsoft.com/office/officeart/2016/7/layout/RepeatingBendingProcessNew"/>
    <dgm:cxn modelId="{2F1E3277-D1AF-4F7D-A1B9-BED4A72D8BD8}" type="presOf" srcId="{FFFB20E6-415B-491C-9A51-F98D48631DF7}" destId="{2457F38B-7B0A-4FAC-95E5-40AFA35BE95C}" srcOrd="0" destOrd="0" presId="urn:microsoft.com/office/officeart/2016/7/layout/RepeatingBendingProcessNew"/>
    <dgm:cxn modelId="{2EF76D77-7565-44A6-A09E-B72E35913BC3}" type="presOf" srcId="{4224AC5C-2DFC-4088-B096-8EDFBC53C033}" destId="{AC588745-BDDE-489C-B93C-C113B21D4534}" srcOrd="0" destOrd="0" presId="urn:microsoft.com/office/officeart/2016/7/layout/RepeatingBendingProcessNew"/>
    <dgm:cxn modelId="{6131D977-A982-4764-9CB1-27A1D2D225E9}" type="presOf" srcId="{ABC5F970-FF4B-4845-95D5-B7D8FB71DDFE}" destId="{F50DE7C3-E17D-411A-AA33-405CFD6BBE1F}" srcOrd="0" destOrd="0" presId="urn:microsoft.com/office/officeart/2016/7/layout/RepeatingBendingProcessNew"/>
    <dgm:cxn modelId="{60E11382-D58C-4125-A13F-685A4FCBD90A}" type="presOf" srcId="{4E4443CB-792B-4988-814E-003E7378A5FC}" destId="{CC09F386-1E04-4D58-A161-AE7E476911B8}" srcOrd="1" destOrd="0" presId="urn:microsoft.com/office/officeart/2016/7/layout/RepeatingBendingProcessNew"/>
    <dgm:cxn modelId="{50A83D82-FD93-41AB-9EBB-2B04E1BB43A1}" type="presOf" srcId="{DD9E9163-33B7-4C15-B905-D9EC0A355C42}" destId="{6760B6F1-8AAF-4F03-87A2-C758ECF51013}" srcOrd="0" destOrd="0" presId="urn:microsoft.com/office/officeart/2016/7/layout/RepeatingBendingProcessNew"/>
    <dgm:cxn modelId="{4B2C9886-10FD-4164-B791-745A8536FC34}" type="presOf" srcId="{4E4443CB-792B-4988-814E-003E7378A5FC}" destId="{4220A1D6-4DEB-4A7A-BB88-5363DA22538A}" srcOrd="0" destOrd="0" presId="urn:microsoft.com/office/officeart/2016/7/layout/RepeatingBendingProcessNew"/>
    <dgm:cxn modelId="{61C589B0-7B87-4DB9-87B1-7E5156AB7C9A}" type="presOf" srcId="{A0DAC877-5A31-4725-A244-202DACB9E98B}" destId="{D536D58E-FF7F-496B-B35F-08DA18AADEFB}" srcOrd="0" destOrd="0" presId="urn:microsoft.com/office/officeart/2016/7/layout/RepeatingBendingProcessNew"/>
    <dgm:cxn modelId="{2CF313C0-0077-4700-894C-3755EB00F94E}" srcId="{BEEEABCE-DAC9-46D5-AF2B-55EA18D04E42}" destId="{ABC5F970-FF4B-4845-95D5-B7D8FB71DDFE}" srcOrd="0" destOrd="0" parTransId="{9DCE6A2A-6E5F-42B4-AD6E-FA1FFF0079B8}" sibTransId="{DD9E9163-33B7-4C15-B905-D9EC0A355C42}"/>
    <dgm:cxn modelId="{40BA21C1-40E6-4BFF-90C3-BB0D341932D4}" type="presOf" srcId="{33D7416E-ACD8-4439-A5F8-63FB702FB4F3}" destId="{245482D9-1E45-4212-85A6-B939698BEEA0}" srcOrd="1" destOrd="0" presId="urn:microsoft.com/office/officeart/2016/7/layout/RepeatingBendingProcessNew"/>
    <dgm:cxn modelId="{7E16D1D2-9BFB-47A8-AF54-6722825AC781}" srcId="{A0DAC877-5A31-4725-A244-202DACB9E98B}" destId="{BA4AA2C4-2931-4261-863F-1E2D8A245CA3}" srcOrd="1" destOrd="0" parTransId="{F5F65C05-5985-4E7E-84F2-FE08874645CD}" sibTransId="{B9DAA3CF-6D6E-466E-B6EF-DA9831F09BB9}"/>
    <dgm:cxn modelId="{531D92D6-AF20-40C6-BF3D-A9F5F4B2AF9A}" type="presOf" srcId="{BA4AA2C4-2931-4261-863F-1E2D8A245CA3}" destId="{D536D58E-FF7F-496B-B35F-08DA18AADEFB}" srcOrd="0" destOrd="2" presId="urn:microsoft.com/office/officeart/2016/7/layout/RepeatingBendingProcessNew"/>
    <dgm:cxn modelId="{B6A5DCDE-0A7F-4AF7-9982-46AD5FFBE3C1}" type="presOf" srcId="{33D7416E-ACD8-4439-A5F8-63FB702FB4F3}" destId="{60F58CE2-8C00-460F-B6AE-05AD34C6C3F3}" srcOrd="0" destOrd="0" presId="urn:microsoft.com/office/officeart/2016/7/layout/RepeatingBendingProcessNew"/>
    <dgm:cxn modelId="{B5D990EC-21CA-41BF-847B-D2F649EE1CC6}" type="presOf" srcId="{BEEEABCE-DAC9-46D5-AF2B-55EA18D04E42}" destId="{54DCD0A3-A123-4DD3-86AC-A55610790422}" srcOrd="0" destOrd="0" presId="urn:microsoft.com/office/officeart/2016/7/layout/RepeatingBendingProcessNew"/>
    <dgm:cxn modelId="{F22EA4ED-D2E8-402A-86DE-6085237E3008}" srcId="{BEEEABCE-DAC9-46D5-AF2B-55EA18D04E42}" destId="{3A1D4043-FA7B-4CC7-BCF2-2F80B4B5EC2E}" srcOrd="3" destOrd="0" parTransId="{AC757EC3-69C1-40CD-8C37-216EAAC79636}" sibTransId="{539F8362-435B-4961-8B72-AED1F3F06B3C}"/>
    <dgm:cxn modelId="{72D9FAF7-C2F9-4007-A330-EDE471283A5B}" type="presOf" srcId="{BAC6DE5A-4BD4-4B3E-8BE4-694162C39ECC}" destId="{D536D58E-FF7F-496B-B35F-08DA18AADEFB}" srcOrd="0" destOrd="1" presId="urn:microsoft.com/office/officeart/2016/7/layout/RepeatingBendingProcessNew"/>
    <dgm:cxn modelId="{D8537A95-EA60-4F17-8D46-A26FE0666EA7}" type="presParOf" srcId="{54DCD0A3-A123-4DD3-86AC-A55610790422}" destId="{F50DE7C3-E17D-411A-AA33-405CFD6BBE1F}" srcOrd="0" destOrd="0" presId="urn:microsoft.com/office/officeart/2016/7/layout/RepeatingBendingProcessNew"/>
    <dgm:cxn modelId="{E6CD591B-879A-42F2-860C-163890CE1D58}" type="presParOf" srcId="{54DCD0A3-A123-4DD3-86AC-A55610790422}" destId="{6760B6F1-8AAF-4F03-87A2-C758ECF51013}" srcOrd="1" destOrd="0" presId="urn:microsoft.com/office/officeart/2016/7/layout/RepeatingBendingProcessNew"/>
    <dgm:cxn modelId="{994A81E9-9740-4319-B94C-CC8A764406E4}" type="presParOf" srcId="{6760B6F1-8AAF-4F03-87A2-C758ECF51013}" destId="{C71216B8-A498-4CC9-98AE-5D47DB389A24}" srcOrd="0" destOrd="0" presId="urn:microsoft.com/office/officeart/2016/7/layout/RepeatingBendingProcessNew"/>
    <dgm:cxn modelId="{95EEC61B-6719-463C-B364-351644B0F345}" type="presParOf" srcId="{54DCD0A3-A123-4DD3-86AC-A55610790422}" destId="{D536D58E-FF7F-496B-B35F-08DA18AADEFB}" srcOrd="2" destOrd="0" presId="urn:microsoft.com/office/officeart/2016/7/layout/RepeatingBendingProcessNew"/>
    <dgm:cxn modelId="{DD244C00-E62F-4F36-9084-1269D556B8D1}" type="presParOf" srcId="{54DCD0A3-A123-4DD3-86AC-A55610790422}" destId="{60F58CE2-8C00-460F-B6AE-05AD34C6C3F3}" srcOrd="3" destOrd="0" presId="urn:microsoft.com/office/officeart/2016/7/layout/RepeatingBendingProcessNew"/>
    <dgm:cxn modelId="{5F97EB5E-8ECD-447B-AC1D-BEDC9E4991A7}" type="presParOf" srcId="{60F58CE2-8C00-460F-B6AE-05AD34C6C3F3}" destId="{245482D9-1E45-4212-85A6-B939698BEEA0}" srcOrd="0" destOrd="0" presId="urn:microsoft.com/office/officeart/2016/7/layout/RepeatingBendingProcessNew"/>
    <dgm:cxn modelId="{3BA76817-385D-42B1-B5D2-333A492AC2E4}" type="presParOf" srcId="{54DCD0A3-A123-4DD3-86AC-A55610790422}" destId="{3DD12971-0DC5-429F-86BA-CE194ACED639}" srcOrd="4" destOrd="0" presId="urn:microsoft.com/office/officeart/2016/7/layout/RepeatingBendingProcessNew"/>
    <dgm:cxn modelId="{7962178B-AAF3-4A66-BA40-BD99F98806C4}" type="presParOf" srcId="{54DCD0A3-A123-4DD3-86AC-A55610790422}" destId="{2457F38B-7B0A-4FAC-95E5-40AFA35BE95C}" srcOrd="5" destOrd="0" presId="urn:microsoft.com/office/officeart/2016/7/layout/RepeatingBendingProcessNew"/>
    <dgm:cxn modelId="{62F07F40-4A62-403F-B0A6-E6E498CEB150}" type="presParOf" srcId="{2457F38B-7B0A-4FAC-95E5-40AFA35BE95C}" destId="{7E76B206-276A-4005-B4B9-F37A2BA5A188}" srcOrd="0" destOrd="0" presId="urn:microsoft.com/office/officeart/2016/7/layout/RepeatingBendingProcessNew"/>
    <dgm:cxn modelId="{F5966820-AAC5-4293-8BB1-6F0BC0818EC0}" type="presParOf" srcId="{54DCD0A3-A123-4DD3-86AC-A55610790422}" destId="{B72906E1-9453-4AA1-9A40-5C2DCB797AB3}" srcOrd="6" destOrd="0" presId="urn:microsoft.com/office/officeart/2016/7/layout/RepeatingBendingProcessNew"/>
    <dgm:cxn modelId="{A6BC7DAE-42CD-4253-9CE5-5E0CAA7CDF8E}" type="presParOf" srcId="{54DCD0A3-A123-4DD3-86AC-A55610790422}" destId="{C752295C-5AFD-4162-9626-85C33054AC76}" srcOrd="7" destOrd="0" presId="urn:microsoft.com/office/officeart/2016/7/layout/RepeatingBendingProcessNew"/>
    <dgm:cxn modelId="{4D1E327B-706E-487C-9147-708D5010B901}" type="presParOf" srcId="{C752295C-5AFD-4162-9626-85C33054AC76}" destId="{A527C628-F7A5-4AC7-A783-D5504566C5B7}" srcOrd="0" destOrd="0" presId="urn:microsoft.com/office/officeart/2016/7/layout/RepeatingBendingProcessNew"/>
    <dgm:cxn modelId="{8605B6DF-F917-4049-859C-6A6CB083C111}" type="presParOf" srcId="{54DCD0A3-A123-4DD3-86AC-A55610790422}" destId="{AC588745-BDDE-489C-B93C-C113B21D4534}" srcOrd="8" destOrd="0" presId="urn:microsoft.com/office/officeart/2016/7/layout/RepeatingBendingProcessNew"/>
    <dgm:cxn modelId="{0A41AA08-52BC-42BC-9B03-A4349F037CC0}" type="presParOf" srcId="{54DCD0A3-A123-4DD3-86AC-A55610790422}" destId="{4220A1D6-4DEB-4A7A-BB88-5363DA22538A}" srcOrd="9" destOrd="0" presId="urn:microsoft.com/office/officeart/2016/7/layout/RepeatingBendingProcessNew"/>
    <dgm:cxn modelId="{8FD5E8A3-E144-4078-AB03-9BA0D132F88B}" type="presParOf" srcId="{4220A1D6-4DEB-4A7A-BB88-5363DA22538A}" destId="{CC09F386-1E04-4D58-A161-AE7E476911B8}" srcOrd="0" destOrd="0" presId="urn:microsoft.com/office/officeart/2016/7/layout/RepeatingBendingProcessNew"/>
    <dgm:cxn modelId="{03FFFE5E-A5F8-4268-A052-8935C6AB228A}" type="presParOf" srcId="{54DCD0A3-A123-4DD3-86AC-A55610790422}" destId="{C81074ED-F18B-4A7F-A814-E8739F95DC8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67D9DA-919D-46AA-B0BD-8C2A708E8610}"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29A43A4B-84BC-472A-9075-2ED2624EDC37}">
      <dgm:prSet/>
      <dgm:spPr/>
      <dgm:t>
        <a:bodyPr/>
        <a:lstStyle/>
        <a:p>
          <a:r>
            <a:rPr lang="en-US"/>
            <a:t>Walmart sales analysis for 2010, 2011, and 2012 displayed monthly, highlighting total sales for each month.</a:t>
          </a:r>
        </a:p>
      </dgm:t>
    </dgm:pt>
    <dgm:pt modelId="{F2171954-E686-4856-9319-1D6638B1CAE2}" type="parTrans" cxnId="{81479F6F-F24F-4088-B8A1-5BF46C5596EE}">
      <dgm:prSet/>
      <dgm:spPr/>
      <dgm:t>
        <a:bodyPr/>
        <a:lstStyle/>
        <a:p>
          <a:endParaRPr lang="en-US"/>
        </a:p>
      </dgm:t>
    </dgm:pt>
    <dgm:pt modelId="{9994CF62-8537-4400-85FC-A03B8DEC43CA}" type="sibTrans" cxnId="{81479F6F-F24F-4088-B8A1-5BF46C5596EE}">
      <dgm:prSet phldrT="01" phldr="0"/>
      <dgm:spPr/>
      <dgm:t>
        <a:bodyPr/>
        <a:lstStyle/>
        <a:p>
          <a:endParaRPr lang="en-US"/>
        </a:p>
      </dgm:t>
    </dgm:pt>
    <dgm:pt modelId="{4059B95B-2A24-43E8-A9A6-8733E0EA7CD3}">
      <dgm:prSet/>
      <dgm:spPr/>
      <dgm:t>
        <a:bodyPr/>
        <a:lstStyle/>
        <a:p>
          <a:r>
            <a:rPr lang="en-US"/>
            <a:t>Walmart sales analysis for 2010, 2011, and 2012 displayed quarterly, comparing total sales for Q1, Q2, Q3, and Q4 of each year.</a:t>
          </a:r>
        </a:p>
      </dgm:t>
    </dgm:pt>
    <dgm:pt modelId="{01DF5F34-F46D-44CD-B86F-4387CA603E11}" type="parTrans" cxnId="{499F248E-F2E5-40F5-B9E9-142677216825}">
      <dgm:prSet/>
      <dgm:spPr/>
      <dgm:t>
        <a:bodyPr/>
        <a:lstStyle/>
        <a:p>
          <a:endParaRPr lang="en-US"/>
        </a:p>
      </dgm:t>
    </dgm:pt>
    <dgm:pt modelId="{9A469F7F-5249-4AD2-8F87-F1AFF0BDD9CD}" type="sibTrans" cxnId="{499F248E-F2E5-40F5-B9E9-142677216825}">
      <dgm:prSet phldrT="02" phldr="0"/>
      <dgm:spPr/>
      <dgm:t>
        <a:bodyPr/>
        <a:lstStyle/>
        <a:p>
          <a:endParaRPr lang="en-US"/>
        </a:p>
      </dgm:t>
    </dgm:pt>
    <dgm:pt modelId="{649AE501-8B25-4743-8325-CFFB994F682E}">
      <dgm:prSet/>
      <dgm:spPr/>
      <dgm:t>
        <a:bodyPr/>
        <a:lstStyle/>
        <a:p>
          <a:r>
            <a:rPr lang="en-US"/>
            <a:t>Walmart sales analysis for 2010, 2011, and 2012 displayed half-yearly, comparing sales for H1 (Jan-Jun) and H2 (Jul-Dec) of each year.</a:t>
          </a:r>
        </a:p>
        <a:p>
          <a:endParaRPr lang="en-US"/>
        </a:p>
      </dgm:t>
    </dgm:pt>
    <dgm:pt modelId="{749977D4-5616-45F5-B2F9-11D495FCB6D8}" type="parTrans" cxnId="{4AB671F5-315C-4E8C-A065-7FC5E995CEA0}">
      <dgm:prSet/>
      <dgm:spPr/>
      <dgm:t>
        <a:bodyPr/>
        <a:lstStyle/>
        <a:p>
          <a:endParaRPr lang="en-US"/>
        </a:p>
      </dgm:t>
    </dgm:pt>
    <dgm:pt modelId="{F99D5000-21EF-4138-A19A-4DD6CA3AA1C3}" type="sibTrans" cxnId="{4AB671F5-315C-4E8C-A065-7FC5E995CEA0}">
      <dgm:prSet phldrT="03" phldr="0"/>
      <dgm:spPr/>
      <dgm:t>
        <a:bodyPr/>
        <a:lstStyle/>
        <a:p>
          <a:endParaRPr lang="en-US"/>
        </a:p>
      </dgm:t>
    </dgm:pt>
    <dgm:pt modelId="{71BFA883-EB50-41D1-8095-4721171A6E91}">
      <dgm:prSet/>
      <dgm:spPr/>
      <dgm:t>
        <a:bodyPr/>
        <a:lstStyle/>
        <a:p>
          <a:endParaRPr lang="en-US"/>
        </a:p>
      </dgm:t>
    </dgm:pt>
    <dgm:pt modelId="{BB1F1009-942E-4FF0-9C92-B2865BDC687A}" type="parTrans" cxnId="{06A07C47-35B8-487B-ACF0-32C9C3564EEF}">
      <dgm:prSet/>
      <dgm:spPr/>
      <dgm:t>
        <a:bodyPr/>
        <a:lstStyle/>
        <a:p>
          <a:endParaRPr lang="en-US"/>
        </a:p>
      </dgm:t>
    </dgm:pt>
    <dgm:pt modelId="{7F021DCC-BF78-4D2F-B7FE-E9C72C4DAA2D}" type="sibTrans" cxnId="{06A07C47-35B8-487B-ACF0-32C9C3564EEF}">
      <dgm:prSet phldrT="04" phldr="0"/>
      <dgm:spPr/>
      <dgm:t>
        <a:bodyPr/>
        <a:lstStyle/>
        <a:p>
          <a:endParaRPr lang="en-US"/>
        </a:p>
      </dgm:t>
    </dgm:pt>
    <dgm:pt modelId="{ABC996FA-7008-412E-BE46-BF370A208702}" type="pres">
      <dgm:prSet presAssocID="{E167D9DA-919D-46AA-B0BD-8C2A708E8610}" presName="vert0" presStyleCnt="0">
        <dgm:presLayoutVars>
          <dgm:dir/>
          <dgm:animOne val="branch"/>
          <dgm:animLvl val="lvl"/>
        </dgm:presLayoutVars>
      </dgm:prSet>
      <dgm:spPr/>
    </dgm:pt>
    <dgm:pt modelId="{B3C52826-8D73-45A0-A78E-2E88C0C74CE8}" type="pres">
      <dgm:prSet presAssocID="{29A43A4B-84BC-472A-9075-2ED2624EDC37}" presName="thickLine" presStyleLbl="alignNode1" presStyleIdx="0" presStyleCnt="4"/>
      <dgm:spPr/>
    </dgm:pt>
    <dgm:pt modelId="{F5EE54F0-4DDA-48DC-B762-2BAFF1FE03A3}" type="pres">
      <dgm:prSet presAssocID="{29A43A4B-84BC-472A-9075-2ED2624EDC37}" presName="horz1" presStyleCnt="0"/>
      <dgm:spPr/>
    </dgm:pt>
    <dgm:pt modelId="{1AFA06ED-775C-4953-91CE-EC367CA48A26}" type="pres">
      <dgm:prSet presAssocID="{29A43A4B-84BC-472A-9075-2ED2624EDC37}" presName="tx1" presStyleLbl="revTx" presStyleIdx="0" presStyleCnt="4"/>
      <dgm:spPr/>
    </dgm:pt>
    <dgm:pt modelId="{E6E90F18-FB74-4ECC-8D3D-20B7269B6D87}" type="pres">
      <dgm:prSet presAssocID="{29A43A4B-84BC-472A-9075-2ED2624EDC37}" presName="vert1" presStyleCnt="0"/>
      <dgm:spPr/>
    </dgm:pt>
    <dgm:pt modelId="{612CE125-B745-4F8F-85C5-F629CF6CE575}" type="pres">
      <dgm:prSet presAssocID="{4059B95B-2A24-43E8-A9A6-8733E0EA7CD3}" presName="thickLine" presStyleLbl="alignNode1" presStyleIdx="1" presStyleCnt="4"/>
      <dgm:spPr/>
    </dgm:pt>
    <dgm:pt modelId="{AA675DFB-8C89-4B69-9F17-13070E56599D}" type="pres">
      <dgm:prSet presAssocID="{4059B95B-2A24-43E8-A9A6-8733E0EA7CD3}" presName="horz1" presStyleCnt="0"/>
      <dgm:spPr/>
    </dgm:pt>
    <dgm:pt modelId="{326209DF-1E2A-4645-BD40-D767C6F42CB3}" type="pres">
      <dgm:prSet presAssocID="{4059B95B-2A24-43E8-A9A6-8733E0EA7CD3}" presName="tx1" presStyleLbl="revTx" presStyleIdx="1" presStyleCnt="4"/>
      <dgm:spPr/>
    </dgm:pt>
    <dgm:pt modelId="{5AAC61B0-787B-4705-84D7-EEB5C22C17FE}" type="pres">
      <dgm:prSet presAssocID="{4059B95B-2A24-43E8-A9A6-8733E0EA7CD3}" presName="vert1" presStyleCnt="0"/>
      <dgm:spPr/>
    </dgm:pt>
    <dgm:pt modelId="{976406D9-71D7-4FAD-A13C-868B68A7A9E2}" type="pres">
      <dgm:prSet presAssocID="{649AE501-8B25-4743-8325-CFFB994F682E}" presName="thickLine" presStyleLbl="alignNode1" presStyleIdx="2" presStyleCnt="4"/>
      <dgm:spPr/>
    </dgm:pt>
    <dgm:pt modelId="{31614355-54EE-44C6-9205-439384ED5440}" type="pres">
      <dgm:prSet presAssocID="{649AE501-8B25-4743-8325-CFFB994F682E}" presName="horz1" presStyleCnt="0"/>
      <dgm:spPr/>
    </dgm:pt>
    <dgm:pt modelId="{B8E7E9BF-0820-4FBC-B0AB-01D200FF95D6}" type="pres">
      <dgm:prSet presAssocID="{649AE501-8B25-4743-8325-CFFB994F682E}" presName="tx1" presStyleLbl="revTx" presStyleIdx="2" presStyleCnt="4"/>
      <dgm:spPr/>
    </dgm:pt>
    <dgm:pt modelId="{D5EFF828-D83E-4F64-A2C0-8389EB9D3244}" type="pres">
      <dgm:prSet presAssocID="{649AE501-8B25-4743-8325-CFFB994F682E}" presName="vert1" presStyleCnt="0"/>
      <dgm:spPr/>
    </dgm:pt>
    <dgm:pt modelId="{2572C6DA-7711-42F6-B105-ABEBD2B677A6}" type="pres">
      <dgm:prSet presAssocID="{71BFA883-EB50-41D1-8095-4721171A6E91}" presName="thickLine" presStyleLbl="alignNode1" presStyleIdx="3" presStyleCnt="4"/>
      <dgm:spPr/>
    </dgm:pt>
    <dgm:pt modelId="{B5DBB1E6-C0CA-4662-811E-E698E5DCD56F}" type="pres">
      <dgm:prSet presAssocID="{71BFA883-EB50-41D1-8095-4721171A6E91}" presName="horz1" presStyleCnt="0"/>
      <dgm:spPr/>
    </dgm:pt>
    <dgm:pt modelId="{C5D9E725-1FE1-4149-9939-A9DAC3F46E9A}" type="pres">
      <dgm:prSet presAssocID="{71BFA883-EB50-41D1-8095-4721171A6E91}" presName="tx1" presStyleLbl="revTx" presStyleIdx="3" presStyleCnt="4"/>
      <dgm:spPr/>
    </dgm:pt>
    <dgm:pt modelId="{FB281639-963C-48E4-B56E-8B4E1DFDFB14}" type="pres">
      <dgm:prSet presAssocID="{71BFA883-EB50-41D1-8095-4721171A6E91}" presName="vert1" presStyleCnt="0"/>
      <dgm:spPr/>
    </dgm:pt>
  </dgm:ptLst>
  <dgm:cxnLst>
    <dgm:cxn modelId="{3B651219-1193-4EB2-802D-EA9013E1FFF1}" type="presOf" srcId="{71BFA883-EB50-41D1-8095-4721171A6E91}" destId="{C5D9E725-1FE1-4149-9939-A9DAC3F46E9A}" srcOrd="0" destOrd="0" presId="urn:microsoft.com/office/officeart/2008/layout/LinedList"/>
    <dgm:cxn modelId="{06A07C47-35B8-487B-ACF0-32C9C3564EEF}" srcId="{E167D9DA-919D-46AA-B0BD-8C2A708E8610}" destId="{71BFA883-EB50-41D1-8095-4721171A6E91}" srcOrd="3" destOrd="0" parTransId="{BB1F1009-942E-4FF0-9C92-B2865BDC687A}" sibTransId="{7F021DCC-BF78-4D2F-B7FE-E9C72C4DAA2D}"/>
    <dgm:cxn modelId="{81479F6F-F24F-4088-B8A1-5BF46C5596EE}" srcId="{E167D9DA-919D-46AA-B0BD-8C2A708E8610}" destId="{29A43A4B-84BC-472A-9075-2ED2624EDC37}" srcOrd="0" destOrd="0" parTransId="{F2171954-E686-4856-9319-1D6638B1CAE2}" sibTransId="{9994CF62-8537-4400-85FC-A03B8DEC43CA}"/>
    <dgm:cxn modelId="{6C3BED6F-389D-4193-88A4-4A756695CACE}" type="presOf" srcId="{4059B95B-2A24-43E8-A9A6-8733E0EA7CD3}" destId="{326209DF-1E2A-4645-BD40-D767C6F42CB3}" srcOrd="0" destOrd="0" presId="urn:microsoft.com/office/officeart/2008/layout/LinedList"/>
    <dgm:cxn modelId="{499F248E-F2E5-40F5-B9E9-142677216825}" srcId="{E167D9DA-919D-46AA-B0BD-8C2A708E8610}" destId="{4059B95B-2A24-43E8-A9A6-8733E0EA7CD3}" srcOrd="1" destOrd="0" parTransId="{01DF5F34-F46D-44CD-B86F-4387CA603E11}" sibTransId="{9A469F7F-5249-4AD2-8F87-F1AFF0BDD9CD}"/>
    <dgm:cxn modelId="{E1960AA8-F6F6-4BB4-9E87-967E327088AE}" type="presOf" srcId="{E167D9DA-919D-46AA-B0BD-8C2A708E8610}" destId="{ABC996FA-7008-412E-BE46-BF370A208702}" srcOrd="0" destOrd="0" presId="urn:microsoft.com/office/officeart/2008/layout/LinedList"/>
    <dgm:cxn modelId="{30B1A6CA-9DED-420B-8095-36B7A1A1610C}" type="presOf" srcId="{29A43A4B-84BC-472A-9075-2ED2624EDC37}" destId="{1AFA06ED-775C-4953-91CE-EC367CA48A26}" srcOrd="0" destOrd="0" presId="urn:microsoft.com/office/officeart/2008/layout/LinedList"/>
    <dgm:cxn modelId="{E16E11D3-2328-462E-985A-B84E1A0AA4FC}" type="presOf" srcId="{649AE501-8B25-4743-8325-CFFB994F682E}" destId="{B8E7E9BF-0820-4FBC-B0AB-01D200FF95D6}" srcOrd="0" destOrd="0" presId="urn:microsoft.com/office/officeart/2008/layout/LinedList"/>
    <dgm:cxn modelId="{4AB671F5-315C-4E8C-A065-7FC5E995CEA0}" srcId="{E167D9DA-919D-46AA-B0BD-8C2A708E8610}" destId="{649AE501-8B25-4743-8325-CFFB994F682E}" srcOrd="2" destOrd="0" parTransId="{749977D4-5616-45F5-B2F9-11D495FCB6D8}" sibTransId="{F99D5000-21EF-4138-A19A-4DD6CA3AA1C3}"/>
    <dgm:cxn modelId="{8B63AF7D-4112-4D60-A903-43190CB06694}" type="presParOf" srcId="{ABC996FA-7008-412E-BE46-BF370A208702}" destId="{B3C52826-8D73-45A0-A78E-2E88C0C74CE8}" srcOrd="0" destOrd="0" presId="urn:microsoft.com/office/officeart/2008/layout/LinedList"/>
    <dgm:cxn modelId="{8F9A6E70-E981-4DA9-8412-CF89BCAAA0A8}" type="presParOf" srcId="{ABC996FA-7008-412E-BE46-BF370A208702}" destId="{F5EE54F0-4DDA-48DC-B762-2BAFF1FE03A3}" srcOrd="1" destOrd="0" presId="urn:microsoft.com/office/officeart/2008/layout/LinedList"/>
    <dgm:cxn modelId="{18C3B878-D514-4681-8EA6-07A6061E78B0}" type="presParOf" srcId="{F5EE54F0-4DDA-48DC-B762-2BAFF1FE03A3}" destId="{1AFA06ED-775C-4953-91CE-EC367CA48A26}" srcOrd="0" destOrd="0" presId="urn:microsoft.com/office/officeart/2008/layout/LinedList"/>
    <dgm:cxn modelId="{1F0E32E8-1166-4F9C-B629-DA3BE6380055}" type="presParOf" srcId="{F5EE54F0-4DDA-48DC-B762-2BAFF1FE03A3}" destId="{E6E90F18-FB74-4ECC-8D3D-20B7269B6D87}" srcOrd="1" destOrd="0" presId="urn:microsoft.com/office/officeart/2008/layout/LinedList"/>
    <dgm:cxn modelId="{D1DCD79A-7FAF-461B-BBB5-E6751F129C98}" type="presParOf" srcId="{ABC996FA-7008-412E-BE46-BF370A208702}" destId="{612CE125-B745-4F8F-85C5-F629CF6CE575}" srcOrd="2" destOrd="0" presId="urn:microsoft.com/office/officeart/2008/layout/LinedList"/>
    <dgm:cxn modelId="{5F86B3A4-0565-42B7-89F5-4BB1BFC01C8E}" type="presParOf" srcId="{ABC996FA-7008-412E-BE46-BF370A208702}" destId="{AA675DFB-8C89-4B69-9F17-13070E56599D}" srcOrd="3" destOrd="0" presId="urn:microsoft.com/office/officeart/2008/layout/LinedList"/>
    <dgm:cxn modelId="{3FDE8DE8-D88C-43A0-B3C5-C5A7E46C41A0}" type="presParOf" srcId="{AA675DFB-8C89-4B69-9F17-13070E56599D}" destId="{326209DF-1E2A-4645-BD40-D767C6F42CB3}" srcOrd="0" destOrd="0" presId="urn:microsoft.com/office/officeart/2008/layout/LinedList"/>
    <dgm:cxn modelId="{92A17253-8BEE-4FCC-8810-64CB7CA0569B}" type="presParOf" srcId="{AA675DFB-8C89-4B69-9F17-13070E56599D}" destId="{5AAC61B0-787B-4705-84D7-EEB5C22C17FE}" srcOrd="1" destOrd="0" presId="urn:microsoft.com/office/officeart/2008/layout/LinedList"/>
    <dgm:cxn modelId="{3B680B7B-6D98-41F4-8860-AFE7E29E3CED}" type="presParOf" srcId="{ABC996FA-7008-412E-BE46-BF370A208702}" destId="{976406D9-71D7-4FAD-A13C-868B68A7A9E2}" srcOrd="4" destOrd="0" presId="urn:microsoft.com/office/officeart/2008/layout/LinedList"/>
    <dgm:cxn modelId="{ADB00310-2C75-4A42-8322-9C502D5BF1EC}" type="presParOf" srcId="{ABC996FA-7008-412E-BE46-BF370A208702}" destId="{31614355-54EE-44C6-9205-439384ED5440}" srcOrd="5" destOrd="0" presId="urn:microsoft.com/office/officeart/2008/layout/LinedList"/>
    <dgm:cxn modelId="{CC6CC0AE-E244-479D-B256-13C85366F5C1}" type="presParOf" srcId="{31614355-54EE-44C6-9205-439384ED5440}" destId="{B8E7E9BF-0820-4FBC-B0AB-01D200FF95D6}" srcOrd="0" destOrd="0" presId="urn:microsoft.com/office/officeart/2008/layout/LinedList"/>
    <dgm:cxn modelId="{7DACC97B-FBE8-4475-BB3E-99A66D69F542}" type="presParOf" srcId="{31614355-54EE-44C6-9205-439384ED5440}" destId="{D5EFF828-D83E-4F64-A2C0-8389EB9D3244}" srcOrd="1" destOrd="0" presId="urn:microsoft.com/office/officeart/2008/layout/LinedList"/>
    <dgm:cxn modelId="{E9DE9DC5-A679-403A-9277-3053D1692725}" type="presParOf" srcId="{ABC996FA-7008-412E-BE46-BF370A208702}" destId="{2572C6DA-7711-42F6-B105-ABEBD2B677A6}" srcOrd="6" destOrd="0" presId="urn:microsoft.com/office/officeart/2008/layout/LinedList"/>
    <dgm:cxn modelId="{E6060A85-BE0A-4652-9679-5C651C0DFCB3}" type="presParOf" srcId="{ABC996FA-7008-412E-BE46-BF370A208702}" destId="{B5DBB1E6-C0CA-4662-811E-E698E5DCD56F}" srcOrd="7" destOrd="0" presId="urn:microsoft.com/office/officeart/2008/layout/LinedList"/>
    <dgm:cxn modelId="{F407652B-8421-4413-86BF-0651745A392E}" type="presParOf" srcId="{B5DBB1E6-C0CA-4662-811E-E698E5DCD56F}" destId="{C5D9E725-1FE1-4149-9939-A9DAC3F46E9A}" srcOrd="0" destOrd="0" presId="urn:microsoft.com/office/officeart/2008/layout/LinedList"/>
    <dgm:cxn modelId="{761A70AB-BDA7-4472-9450-55A19A9B6B68}" type="presParOf" srcId="{B5DBB1E6-C0CA-4662-811E-E698E5DCD56F}" destId="{FB281639-963C-48E4-B56E-8B4E1DFDFB1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BF63C-9375-4A40-9973-07ED56E7B870}">
      <dsp:nvSpPr>
        <dsp:cNvPr id="0" name=""/>
        <dsp:cNvSpPr/>
      </dsp:nvSpPr>
      <dsp:spPr>
        <a:xfrm>
          <a:off x="0" y="2209"/>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D969CB-F338-4945-B200-C51D7724FA6F}">
      <dsp:nvSpPr>
        <dsp:cNvPr id="0" name=""/>
        <dsp:cNvSpPr/>
      </dsp:nvSpPr>
      <dsp:spPr>
        <a:xfrm>
          <a:off x="0" y="2209"/>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Main Objectives</a:t>
          </a:r>
        </a:p>
      </dsp:txBody>
      <dsp:txXfrm>
        <a:off x="0" y="2209"/>
        <a:ext cx="8229600" cy="753590"/>
      </dsp:txXfrm>
    </dsp:sp>
    <dsp:sp modelId="{83BCDD9B-A727-4A35-9412-176B38FCDD0C}">
      <dsp:nvSpPr>
        <dsp:cNvPr id="0" name=""/>
        <dsp:cNvSpPr/>
      </dsp:nvSpPr>
      <dsp:spPr>
        <a:xfrm>
          <a:off x="0" y="75580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65164-38FE-4A75-8AAB-AB1EE682C6A4}">
      <dsp:nvSpPr>
        <dsp:cNvPr id="0" name=""/>
        <dsp:cNvSpPr/>
      </dsp:nvSpPr>
      <dsp:spPr>
        <a:xfrm>
          <a:off x="0" y="755800"/>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Introduction</a:t>
          </a:r>
        </a:p>
      </dsp:txBody>
      <dsp:txXfrm>
        <a:off x="0" y="755800"/>
        <a:ext cx="8229600" cy="753590"/>
      </dsp:txXfrm>
    </dsp:sp>
    <dsp:sp modelId="{203EA112-8259-44A4-9C72-D42B4E3BA475}">
      <dsp:nvSpPr>
        <dsp:cNvPr id="0" name=""/>
        <dsp:cNvSpPr/>
      </dsp:nvSpPr>
      <dsp:spPr>
        <a:xfrm>
          <a:off x="0" y="150939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675F0C-7F51-4920-962B-C6BC90025A38}">
      <dsp:nvSpPr>
        <dsp:cNvPr id="0" name=""/>
        <dsp:cNvSpPr/>
      </dsp:nvSpPr>
      <dsp:spPr>
        <a:xfrm>
          <a:off x="0" y="1509390"/>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Tools &amp; Technologies</a:t>
          </a:r>
        </a:p>
      </dsp:txBody>
      <dsp:txXfrm>
        <a:off x="0" y="1509390"/>
        <a:ext cx="8229600" cy="753590"/>
      </dsp:txXfrm>
    </dsp:sp>
    <dsp:sp modelId="{124B6570-9659-4580-AA2D-B29CFBC92724}">
      <dsp:nvSpPr>
        <dsp:cNvPr id="0" name=""/>
        <dsp:cNvSpPr/>
      </dsp:nvSpPr>
      <dsp:spPr>
        <a:xfrm>
          <a:off x="0" y="22629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2CE797-3390-41E8-85E8-8DF4605E8D91}">
      <dsp:nvSpPr>
        <dsp:cNvPr id="0" name=""/>
        <dsp:cNvSpPr/>
      </dsp:nvSpPr>
      <dsp:spPr>
        <a:xfrm>
          <a:off x="0" y="2262981"/>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High level Architecture</a:t>
          </a:r>
        </a:p>
      </dsp:txBody>
      <dsp:txXfrm>
        <a:off x="0" y="2262981"/>
        <a:ext cx="8229600" cy="753590"/>
      </dsp:txXfrm>
    </dsp:sp>
    <dsp:sp modelId="{6090F517-B71D-4DE4-8028-9377EBC46B04}">
      <dsp:nvSpPr>
        <dsp:cNvPr id="0" name=""/>
        <dsp:cNvSpPr/>
      </dsp:nvSpPr>
      <dsp:spPr>
        <a:xfrm>
          <a:off x="0" y="301657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A7390D-189D-4FD2-A202-89FF1460C3F9}">
      <dsp:nvSpPr>
        <dsp:cNvPr id="0" name=""/>
        <dsp:cNvSpPr/>
      </dsp:nvSpPr>
      <dsp:spPr>
        <a:xfrm>
          <a:off x="0" y="3016572"/>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Explanation of Architecture</a:t>
          </a:r>
        </a:p>
      </dsp:txBody>
      <dsp:txXfrm>
        <a:off x="0" y="3016572"/>
        <a:ext cx="8229600" cy="753590"/>
      </dsp:txXfrm>
    </dsp:sp>
    <dsp:sp modelId="{295574B1-1A27-4FE7-AD0A-9F0E78B15DF0}">
      <dsp:nvSpPr>
        <dsp:cNvPr id="0" name=""/>
        <dsp:cNvSpPr/>
      </dsp:nvSpPr>
      <dsp:spPr>
        <a:xfrm>
          <a:off x="0" y="377016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ECE204-C788-4F89-BB10-1F31ED046DA9}">
      <dsp:nvSpPr>
        <dsp:cNvPr id="0" name=""/>
        <dsp:cNvSpPr/>
      </dsp:nvSpPr>
      <dsp:spPr>
        <a:xfrm>
          <a:off x="0" y="3770162"/>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Goals</a:t>
          </a:r>
          <a:br>
            <a:rPr lang="en-US" sz="1600" kern="1200">
              <a:latin typeface="Times New Roman" panose="02020603050405020304" pitchFamily="18" charset="0"/>
              <a:cs typeface="Times New Roman" panose="02020603050405020304" pitchFamily="18" charset="0"/>
            </a:rPr>
          </a:br>
          <a:endParaRPr lang="en-US" sz="1600" kern="1200">
            <a:latin typeface="Times New Roman" panose="02020603050405020304" pitchFamily="18" charset="0"/>
            <a:cs typeface="Times New Roman" panose="02020603050405020304" pitchFamily="18" charset="0"/>
          </a:endParaRPr>
        </a:p>
      </dsp:txBody>
      <dsp:txXfrm>
        <a:off x="0" y="3770162"/>
        <a:ext cx="8229600" cy="753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4B1CB-0D05-43C7-9E60-B4610C543906}">
      <dsp:nvSpPr>
        <dsp:cNvPr id="0" name=""/>
        <dsp:cNvSpPr/>
      </dsp:nvSpPr>
      <dsp:spPr>
        <a:xfrm>
          <a:off x="376435" y="100515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25959E-EB92-442E-A850-6ABF89FED6E5}">
      <dsp:nvSpPr>
        <dsp:cNvPr id="0" name=""/>
        <dsp:cNvSpPr/>
      </dsp:nvSpPr>
      <dsp:spPr>
        <a:xfrm>
          <a:off x="610435" y="123915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86C720-32A3-4E5D-A29F-8DF256B2293D}">
      <dsp:nvSpPr>
        <dsp:cNvPr id="0" name=""/>
        <dsp:cNvSpPr/>
      </dsp:nvSpPr>
      <dsp:spPr>
        <a:xfrm>
          <a:off x="25435" y="2445152"/>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Use </a:t>
          </a:r>
          <a:r>
            <a:rPr lang="en-US" sz="1100" kern="1200" dirty="0" err="1">
              <a:latin typeface="Times New Roman" panose="02020603050405020304" pitchFamily="18" charset="0"/>
              <a:cs typeface="Times New Roman" panose="02020603050405020304" pitchFamily="18" charset="0"/>
            </a:rPr>
            <a:t>PySpark</a:t>
          </a:r>
          <a:r>
            <a:rPr lang="en-US" sz="1100" kern="1200" dirty="0">
              <a:latin typeface="Times New Roman" panose="02020603050405020304" pitchFamily="18" charset="0"/>
              <a:cs typeface="Times New Roman" panose="02020603050405020304" pitchFamily="18" charset="0"/>
            </a:rPr>
            <a:t> to clean and process Walmart sales data.</a:t>
          </a:r>
        </a:p>
      </dsp:txBody>
      <dsp:txXfrm>
        <a:off x="25435" y="2445152"/>
        <a:ext cx="1800000" cy="742500"/>
      </dsp:txXfrm>
    </dsp:sp>
    <dsp:sp modelId="{D812728B-B75E-4456-A8CB-C5E33C91E3CE}">
      <dsp:nvSpPr>
        <dsp:cNvPr id="0" name=""/>
        <dsp:cNvSpPr/>
      </dsp:nvSpPr>
      <dsp:spPr>
        <a:xfrm>
          <a:off x="2491435" y="100515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1DB5A0-2BC0-42E1-9579-DA33C8FC7DEE}">
      <dsp:nvSpPr>
        <dsp:cNvPr id="0" name=""/>
        <dsp:cNvSpPr/>
      </dsp:nvSpPr>
      <dsp:spPr>
        <a:xfrm>
          <a:off x="2725435" y="123915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7D6C5D-D740-4420-BD25-0F47EA8A1EB2}">
      <dsp:nvSpPr>
        <dsp:cNvPr id="0" name=""/>
        <dsp:cNvSpPr/>
      </dsp:nvSpPr>
      <dsp:spPr>
        <a:xfrm>
          <a:off x="2140435" y="2445152"/>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Perform trend analysis and forecasting to understand sales patterns.</a:t>
          </a:r>
        </a:p>
      </dsp:txBody>
      <dsp:txXfrm>
        <a:off x="2140435" y="2445152"/>
        <a:ext cx="1800000" cy="742500"/>
      </dsp:txXfrm>
    </dsp:sp>
    <dsp:sp modelId="{1D9ADAAB-677A-4FA3-B851-C88748A6915D}">
      <dsp:nvSpPr>
        <dsp:cNvPr id="0" name=""/>
        <dsp:cNvSpPr/>
      </dsp:nvSpPr>
      <dsp:spPr>
        <a:xfrm>
          <a:off x="4606435" y="100515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FE372B-8FF5-4B17-B7E9-30299EBC2E76}">
      <dsp:nvSpPr>
        <dsp:cNvPr id="0" name=""/>
        <dsp:cNvSpPr/>
      </dsp:nvSpPr>
      <dsp:spPr>
        <a:xfrm>
          <a:off x="4840435" y="123915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B03FCF-83DB-4FC1-B053-2AF9C78D2985}">
      <dsp:nvSpPr>
        <dsp:cNvPr id="0" name=""/>
        <dsp:cNvSpPr/>
      </dsp:nvSpPr>
      <dsp:spPr>
        <a:xfrm>
          <a:off x="4255435" y="2445152"/>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Identify top-performing products and evaluate regional sales performance.</a:t>
          </a:r>
        </a:p>
      </dsp:txBody>
      <dsp:txXfrm>
        <a:off x="4255435" y="2445152"/>
        <a:ext cx="1800000" cy="742500"/>
      </dsp:txXfrm>
    </dsp:sp>
    <dsp:sp modelId="{8495DF2C-D594-459E-AD4B-300A9D943900}">
      <dsp:nvSpPr>
        <dsp:cNvPr id="0" name=""/>
        <dsp:cNvSpPr/>
      </dsp:nvSpPr>
      <dsp:spPr>
        <a:xfrm>
          <a:off x="6721435" y="100515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16EDB4-D3A4-4091-A732-C9CF02E3C7DF}">
      <dsp:nvSpPr>
        <dsp:cNvPr id="0" name=""/>
        <dsp:cNvSpPr/>
      </dsp:nvSpPr>
      <dsp:spPr>
        <a:xfrm>
          <a:off x="6955435" y="123915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CD0EBC-3B13-45B9-AD63-271B8483724F}">
      <dsp:nvSpPr>
        <dsp:cNvPr id="0" name=""/>
        <dsp:cNvSpPr/>
      </dsp:nvSpPr>
      <dsp:spPr>
        <a:xfrm>
          <a:off x="6370435" y="2445152"/>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Provide actionable recommendations for inventory optimization</a:t>
          </a:r>
        </a:p>
      </dsp:txBody>
      <dsp:txXfrm>
        <a:off x="6370435" y="2445152"/>
        <a:ext cx="1800000" cy="74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AB957-3B26-48D5-90D7-26EA75D4AB4B}">
      <dsp:nvSpPr>
        <dsp:cNvPr id="0" name=""/>
        <dsp:cNvSpPr/>
      </dsp:nvSpPr>
      <dsp:spPr>
        <a:xfrm>
          <a:off x="0" y="70757"/>
          <a:ext cx="2464593" cy="1478756"/>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defRPr cap="all"/>
          </a:pPr>
          <a:r>
            <a:rPr lang="en-US" sz="900" kern="1200"/>
            <a:t>Programming Language: Python (for data preprocessing and analysis) and JavaScript</a:t>
          </a:r>
        </a:p>
      </dsp:txBody>
      <dsp:txXfrm>
        <a:off x="0" y="70757"/>
        <a:ext cx="2464593" cy="1478756"/>
      </dsp:txXfrm>
    </dsp:sp>
    <dsp:sp modelId="{FD30EB38-6C75-4F8A-802E-9E72010FCD9F}">
      <dsp:nvSpPr>
        <dsp:cNvPr id="0" name=""/>
        <dsp:cNvSpPr/>
      </dsp:nvSpPr>
      <dsp:spPr>
        <a:xfrm>
          <a:off x="2711053" y="70757"/>
          <a:ext cx="2464593" cy="1478756"/>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defRPr cap="all"/>
          </a:pPr>
          <a:r>
            <a:rPr lang="en-US" sz="900" kern="1200" dirty="0"/>
            <a:t>Frameworks and Libraries:</a:t>
          </a:r>
          <a:br>
            <a:rPr lang="en-US" sz="900" kern="1200" dirty="0"/>
          </a:br>
          <a:r>
            <a:rPr lang="en-US" sz="900" kern="1200" dirty="0"/>
            <a:t>1.PySpark (for distributed data processing)</a:t>
          </a:r>
        </a:p>
        <a:p>
          <a:pPr marL="0" lvl="0" indent="0" algn="ctr" defTabSz="400050">
            <a:lnSpc>
              <a:spcPct val="90000"/>
            </a:lnSpc>
            <a:spcBef>
              <a:spcPct val="0"/>
            </a:spcBef>
            <a:spcAft>
              <a:spcPct val="35000"/>
            </a:spcAft>
            <a:buNone/>
            <a:defRPr cap="all"/>
          </a:pPr>
          <a:r>
            <a:rPr lang="en-US" sz="900" kern="1200" dirty="0"/>
            <a:t>2.React.js (for interactive UI development)</a:t>
          </a:r>
          <a:br>
            <a:rPr lang="en-US" sz="900" kern="1200" dirty="0"/>
          </a:br>
          <a:r>
            <a:rPr lang="en-US" sz="900" kern="1200" dirty="0"/>
            <a:t>3.Chart.js (Visualization library for rendering interactive charts.)</a:t>
          </a:r>
          <a:br>
            <a:rPr lang="en-US" sz="900" kern="1200" dirty="0"/>
          </a:br>
          <a:r>
            <a:rPr lang="en-US" sz="900" kern="1200" dirty="0"/>
            <a:t>4.React-Chartjs-2: React wrapper for Chart.js.</a:t>
          </a:r>
          <a:br>
            <a:rPr lang="en-US" sz="900" kern="1200" dirty="0"/>
          </a:br>
          <a:r>
            <a:rPr lang="en-US" sz="900" kern="1200" dirty="0"/>
            <a:t>5.Papaparse: Library for parsing CSV files in JavaScript.</a:t>
          </a:r>
        </a:p>
      </dsp:txBody>
      <dsp:txXfrm>
        <a:off x="2711053" y="70757"/>
        <a:ext cx="2464593" cy="1478756"/>
      </dsp:txXfrm>
    </dsp:sp>
    <dsp:sp modelId="{9E589FFC-156D-4623-9C88-0B295E543735}">
      <dsp:nvSpPr>
        <dsp:cNvPr id="0" name=""/>
        <dsp:cNvSpPr/>
      </dsp:nvSpPr>
      <dsp:spPr>
        <a:xfrm>
          <a:off x="5422106" y="70757"/>
          <a:ext cx="2464593" cy="1478756"/>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defRPr cap="all"/>
          </a:pPr>
          <a:r>
            <a:rPr lang="en-US" sz="900" kern="1200"/>
            <a:t>Visualization Tools:</a:t>
          </a:r>
          <a:br>
            <a:rPr lang="en-US" sz="900" kern="1200"/>
          </a:br>
          <a:r>
            <a:rPr lang="en-US" sz="900" kern="1200"/>
            <a:t>Excel (for pivot tables and chart creation)</a:t>
          </a:r>
        </a:p>
      </dsp:txBody>
      <dsp:txXfrm>
        <a:off x="5422106" y="70757"/>
        <a:ext cx="2464593" cy="1478756"/>
      </dsp:txXfrm>
    </dsp:sp>
    <dsp:sp modelId="{3B157D19-BA3E-473A-8A98-03F802E561B3}">
      <dsp:nvSpPr>
        <dsp:cNvPr id="0" name=""/>
        <dsp:cNvSpPr/>
      </dsp:nvSpPr>
      <dsp:spPr>
        <a:xfrm>
          <a:off x="0" y="1795973"/>
          <a:ext cx="2464593" cy="1478756"/>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defRPr cap="all"/>
          </a:pPr>
          <a:r>
            <a:rPr lang="en-US" sz="900" kern="1200"/>
            <a:t>Dataset Source:</a:t>
          </a:r>
          <a:br>
            <a:rPr lang="en-US" sz="900" kern="1200"/>
          </a:br>
          <a:r>
            <a:rPr lang="en-US" sz="900" kern="1200"/>
            <a:t>Kaggle (for sourcing Walmart sales data)</a:t>
          </a:r>
        </a:p>
      </dsp:txBody>
      <dsp:txXfrm>
        <a:off x="0" y="1795973"/>
        <a:ext cx="2464593" cy="1478756"/>
      </dsp:txXfrm>
    </dsp:sp>
    <dsp:sp modelId="{8D131906-C1E1-40E8-A9F7-303C0D59CA4C}">
      <dsp:nvSpPr>
        <dsp:cNvPr id="0" name=""/>
        <dsp:cNvSpPr/>
      </dsp:nvSpPr>
      <dsp:spPr>
        <a:xfrm>
          <a:off x="2711053" y="1795973"/>
          <a:ext cx="2464593" cy="1478756"/>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defRPr cap="all"/>
          </a:pPr>
          <a:r>
            <a:rPr lang="en-US" sz="900" kern="1200"/>
            <a:t>Development Tools:</a:t>
          </a:r>
          <a:br>
            <a:rPr lang="en-US" sz="900" kern="1200"/>
          </a:br>
          <a:r>
            <a:rPr lang="en-US" sz="900" kern="1200"/>
            <a:t>Visual Studio Code (for coding)</a:t>
          </a:r>
          <a:br>
            <a:rPr lang="en-US" sz="900" kern="1200"/>
          </a:br>
          <a:endParaRPr lang="en-US" sz="900" kern="1200"/>
        </a:p>
      </dsp:txBody>
      <dsp:txXfrm>
        <a:off x="2711053" y="1795973"/>
        <a:ext cx="2464593" cy="1478756"/>
      </dsp:txXfrm>
    </dsp:sp>
    <dsp:sp modelId="{39A75D48-FC23-4CE6-9EA9-9DF98CD8C08A}">
      <dsp:nvSpPr>
        <dsp:cNvPr id="0" name=""/>
        <dsp:cNvSpPr/>
      </dsp:nvSpPr>
      <dsp:spPr>
        <a:xfrm>
          <a:off x="5422106" y="1795973"/>
          <a:ext cx="2464593" cy="1478756"/>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defRPr cap="all"/>
          </a:pPr>
          <a:r>
            <a:rPr lang="en-US" sz="900" kern="1200"/>
            <a:t>Version Control:</a:t>
          </a:r>
          <a:br>
            <a:rPr lang="en-US" sz="900" kern="1200"/>
          </a:br>
          <a:r>
            <a:rPr lang="en-US" sz="900" kern="1200"/>
            <a:t>Git and GitHub (for collaboration and version tracking)</a:t>
          </a:r>
        </a:p>
      </dsp:txBody>
      <dsp:txXfrm>
        <a:off x="5422106" y="1795973"/>
        <a:ext cx="2464593" cy="1478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0B6F1-8AAF-4F03-87A2-C758ECF51013}">
      <dsp:nvSpPr>
        <dsp:cNvPr id="0" name=""/>
        <dsp:cNvSpPr/>
      </dsp:nvSpPr>
      <dsp:spPr>
        <a:xfrm>
          <a:off x="2108369" y="922558"/>
          <a:ext cx="453453" cy="91440"/>
        </a:xfrm>
        <a:custGeom>
          <a:avLst/>
          <a:gdLst/>
          <a:ahLst/>
          <a:cxnLst/>
          <a:rect l="0" t="0" r="0" b="0"/>
          <a:pathLst>
            <a:path>
              <a:moveTo>
                <a:pt x="0" y="45720"/>
              </a:moveTo>
              <a:lnTo>
                <a:pt x="45345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2994" y="965858"/>
        <a:ext cx="24202" cy="4840"/>
      </dsp:txXfrm>
    </dsp:sp>
    <dsp:sp modelId="{F50DE7C3-E17D-411A-AA33-405CFD6BBE1F}">
      <dsp:nvSpPr>
        <dsp:cNvPr id="0" name=""/>
        <dsp:cNvSpPr/>
      </dsp:nvSpPr>
      <dsp:spPr>
        <a:xfrm>
          <a:off x="5590" y="336905"/>
          <a:ext cx="2104578" cy="12627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126" tIns="108249" rIns="103126" bIns="108249" numCol="1" spcCol="1270" anchor="ctr" anchorCtr="0">
          <a:noAutofit/>
        </a:bodyPr>
        <a:lstStyle/>
        <a:p>
          <a:pPr marL="0" lvl="0" indent="0" algn="just" defTabSz="622300">
            <a:lnSpc>
              <a:spcPct val="90000"/>
            </a:lnSpc>
            <a:spcBef>
              <a:spcPct val="0"/>
            </a:spcBef>
            <a:spcAft>
              <a:spcPct val="35000"/>
            </a:spcAft>
            <a:buNone/>
          </a:pPr>
          <a:r>
            <a:rPr lang="en-US" sz="1400" b="1" kern="1200" dirty="0"/>
            <a:t>Input</a:t>
          </a:r>
          <a:r>
            <a:rPr lang="en-US" sz="1400" kern="1200" dirty="0"/>
            <a:t>: Walmart sales data in CSV format, containing store, department, date, and sales amount.</a:t>
          </a:r>
        </a:p>
      </dsp:txBody>
      <dsp:txXfrm>
        <a:off x="5590" y="336905"/>
        <a:ext cx="2104578" cy="1262747"/>
      </dsp:txXfrm>
    </dsp:sp>
    <dsp:sp modelId="{60F58CE2-8C00-460F-B6AE-05AD34C6C3F3}">
      <dsp:nvSpPr>
        <dsp:cNvPr id="0" name=""/>
        <dsp:cNvSpPr/>
      </dsp:nvSpPr>
      <dsp:spPr>
        <a:xfrm>
          <a:off x="4697000" y="922558"/>
          <a:ext cx="453453" cy="91440"/>
        </a:xfrm>
        <a:custGeom>
          <a:avLst/>
          <a:gdLst/>
          <a:ahLst/>
          <a:cxnLst/>
          <a:rect l="0" t="0" r="0" b="0"/>
          <a:pathLst>
            <a:path>
              <a:moveTo>
                <a:pt x="0" y="45720"/>
              </a:moveTo>
              <a:lnTo>
                <a:pt x="45345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11625" y="965858"/>
        <a:ext cx="24202" cy="4840"/>
      </dsp:txXfrm>
    </dsp:sp>
    <dsp:sp modelId="{D536D58E-FF7F-496B-B35F-08DA18AADEFB}">
      <dsp:nvSpPr>
        <dsp:cNvPr id="0" name=""/>
        <dsp:cNvSpPr/>
      </dsp:nvSpPr>
      <dsp:spPr>
        <a:xfrm>
          <a:off x="2594222" y="336905"/>
          <a:ext cx="2104578" cy="12627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126" tIns="108249" rIns="103126" bIns="108249" numCol="1" spcCol="1270" anchor="t" anchorCtr="0">
          <a:noAutofit/>
        </a:bodyPr>
        <a:lstStyle/>
        <a:p>
          <a:pPr marL="0" lvl="0" indent="0" algn="just" defTabSz="622300">
            <a:lnSpc>
              <a:spcPct val="90000"/>
            </a:lnSpc>
            <a:spcBef>
              <a:spcPct val="0"/>
            </a:spcBef>
            <a:spcAft>
              <a:spcPct val="35000"/>
            </a:spcAft>
            <a:buNone/>
          </a:pPr>
          <a:r>
            <a:rPr lang="en-US" sz="1400" b="1" kern="1200"/>
            <a:t>Data Processing</a:t>
          </a:r>
          <a:r>
            <a:rPr lang="en-US" sz="1400" kern="1200"/>
            <a:t>: </a:t>
          </a:r>
        </a:p>
        <a:p>
          <a:pPr marL="57150" lvl="1" indent="-57150" algn="just" defTabSz="488950">
            <a:lnSpc>
              <a:spcPct val="90000"/>
            </a:lnSpc>
            <a:spcBef>
              <a:spcPct val="0"/>
            </a:spcBef>
            <a:spcAft>
              <a:spcPct val="15000"/>
            </a:spcAft>
            <a:buChar char="•"/>
          </a:pPr>
          <a:r>
            <a:rPr lang="en-US" sz="1100" kern="1200"/>
            <a:t>Clean and process data using PySpark.</a:t>
          </a:r>
        </a:p>
        <a:p>
          <a:pPr marL="57150" lvl="1" indent="-57150" algn="just" defTabSz="488950">
            <a:lnSpc>
              <a:spcPct val="90000"/>
            </a:lnSpc>
            <a:spcBef>
              <a:spcPct val="0"/>
            </a:spcBef>
            <a:spcAft>
              <a:spcPct val="15000"/>
            </a:spcAft>
            <a:buChar char="•"/>
          </a:pPr>
          <a:r>
            <a:rPr lang="en-US" sz="1100" kern="1200" dirty="0"/>
            <a:t>Perform transformations (filtering, aggregating, joining).</a:t>
          </a:r>
        </a:p>
      </dsp:txBody>
      <dsp:txXfrm>
        <a:off x="2594222" y="336905"/>
        <a:ext cx="2104578" cy="1262747"/>
      </dsp:txXfrm>
    </dsp:sp>
    <dsp:sp modelId="{2457F38B-7B0A-4FAC-95E5-40AFA35BE95C}">
      <dsp:nvSpPr>
        <dsp:cNvPr id="0" name=""/>
        <dsp:cNvSpPr/>
      </dsp:nvSpPr>
      <dsp:spPr>
        <a:xfrm>
          <a:off x="1057880" y="1597852"/>
          <a:ext cx="5177262" cy="453453"/>
        </a:xfrm>
        <a:custGeom>
          <a:avLst/>
          <a:gdLst/>
          <a:ahLst/>
          <a:cxnLst/>
          <a:rect l="0" t="0" r="0" b="0"/>
          <a:pathLst>
            <a:path>
              <a:moveTo>
                <a:pt x="5177262" y="0"/>
              </a:moveTo>
              <a:lnTo>
                <a:pt x="5177262" y="243826"/>
              </a:lnTo>
              <a:lnTo>
                <a:pt x="0" y="243826"/>
              </a:lnTo>
              <a:lnTo>
                <a:pt x="0" y="45345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6515" y="1822158"/>
        <a:ext cx="259992" cy="4840"/>
      </dsp:txXfrm>
    </dsp:sp>
    <dsp:sp modelId="{3DD12971-0DC5-429F-86BA-CE194ACED639}">
      <dsp:nvSpPr>
        <dsp:cNvPr id="0" name=""/>
        <dsp:cNvSpPr/>
      </dsp:nvSpPr>
      <dsp:spPr>
        <a:xfrm>
          <a:off x="5182853" y="336905"/>
          <a:ext cx="2104578" cy="12627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126" tIns="108249" rIns="103126" bIns="108249" numCol="1" spcCol="1270" anchor="ctr" anchorCtr="0">
          <a:noAutofit/>
        </a:bodyPr>
        <a:lstStyle/>
        <a:p>
          <a:pPr marL="0" lvl="0" indent="0" algn="just" defTabSz="622300">
            <a:lnSpc>
              <a:spcPct val="90000"/>
            </a:lnSpc>
            <a:spcBef>
              <a:spcPct val="0"/>
            </a:spcBef>
            <a:spcAft>
              <a:spcPct val="35000"/>
            </a:spcAft>
            <a:buNone/>
          </a:pPr>
          <a:r>
            <a:rPr lang="en-US" sz="1400" kern="1200" dirty="0"/>
            <a:t>Trend analysis for monthly and yearly sales patterns.</a:t>
          </a:r>
        </a:p>
      </dsp:txBody>
      <dsp:txXfrm>
        <a:off x="5182853" y="336905"/>
        <a:ext cx="2104578" cy="1262747"/>
      </dsp:txXfrm>
    </dsp:sp>
    <dsp:sp modelId="{C752295C-5AFD-4162-9626-85C33054AC76}">
      <dsp:nvSpPr>
        <dsp:cNvPr id="0" name=""/>
        <dsp:cNvSpPr/>
      </dsp:nvSpPr>
      <dsp:spPr>
        <a:xfrm>
          <a:off x="2108369" y="2669359"/>
          <a:ext cx="453453" cy="91440"/>
        </a:xfrm>
        <a:custGeom>
          <a:avLst/>
          <a:gdLst/>
          <a:ahLst/>
          <a:cxnLst/>
          <a:rect l="0" t="0" r="0" b="0"/>
          <a:pathLst>
            <a:path>
              <a:moveTo>
                <a:pt x="0" y="45720"/>
              </a:moveTo>
              <a:lnTo>
                <a:pt x="45345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2994" y="2712658"/>
        <a:ext cx="24202" cy="4840"/>
      </dsp:txXfrm>
    </dsp:sp>
    <dsp:sp modelId="{B72906E1-9453-4AA1-9A40-5C2DCB797AB3}">
      <dsp:nvSpPr>
        <dsp:cNvPr id="0" name=""/>
        <dsp:cNvSpPr/>
      </dsp:nvSpPr>
      <dsp:spPr>
        <a:xfrm>
          <a:off x="5590" y="2083705"/>
          <a:ext cx="2104578" cy="12627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126" tIns="108249" rIns="103126" bIns="108249" numCol="1" spcCol="1270" anchor="ctr" anchorCtr="0">
          <a:noAutofit/>
        </a:bodyPr>
        <a:lstStyle/>
        <a:p>
          <a:pPr marL="0" lvl="0" indent="0" algn="just" defTabSz="622300">
            <a:lnSpc>
              <a:spcPct val="90000"/>
            </a:lnSpc>
            <a:spcBef>
              <a:spcPct val="0"/>
            </a:spcBef>
            <a:spcAft>
              <a:spcPct val="35000"/>
            </a:spcAft>
            <a:buNone/>
          </a:pPr>
          <a:r>
            <a:rPr lang="en-US" sz="1400" kern="1200" dirty="0"/>
            <a:t>Export: Processed data exported as a CSV file.</a:t>
          </a:r>
        </a:p>
      </dsp:txBody>
      <dsp:txXfrm>
        <a:off x="5590" y="2083705"/>
        <a:ext cx="2104578" cy="1262747"/>
      </dsp:txXfrm>
    </dsp:sp>
    <dsp:sp modelId="{4220A1D6-4DEB-4A7A-BB88-5363DA22538A}">
      <dsp:nvSpPr>
        <dsp:cNvPr id="0" name=""/>
        <dsp:cNvSpPr/>
      </dsp:nvSpPr>
      <dsp:spPr>
        <a:xfrm>
          <a:off x="4697000" y="2669359"/>
          <a:ext cx="453453" cy="91440"/>
        </a:xfrm>
        <a:custGeom>
          <a:avLst/>
          <a:gdLst/>
          <a:ahLst/>
          <a:cxnLst/>
          <a:rect l="0" t="0" r="0" b="0"/>
          <a:pathLst>
            <a:path>
              <a:moveTo>
                <a:pt x="0" y="45720"/>
              </a:moveTo>
              <a:lnTo>
                <a:pt x="45345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11625" y="2712658"/>
        <a:ext cx="24202" cy="4840"/>
      </dsp:txXfrm>
    </dsp:sp>
    <dsp:sp modelId="{AC588745-BDDE-489C-B93C-C113B21D4534}">
      <dsp:nvSpPr>
        <dsp:cNvPr id="0" name=""/>
        <dsp:cNvSpPr/>
      </dsp:nvSpPr>
      <dsp:spPr>
        <a:xfrm>
          <a:off x="2594222" y="2083705"/>
          <a:ext cx="2104578" cy="12627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126" tIns="108249" rIns="103126" bIns="108249" numCol="1" spcCol="1270" anchor="ctr" anchorCtr="0">
          <a:noAutofit/>
        </a:bodyPr>
        <a:lstStyle/>
        <a:p>
          <a:pPr marL="0" lvl="0" indent="0" algn="just" defTabSz="622300">
            <a:lnSpc>
              <a:spcPct val="90000"/>
            </a:lnSpc>
            <a:spcBef>
              <a:spcPct val="0"/>
            </a:spcBef>
            <a:spcAft>
              <a:spcPct val="35000"/>
            </a:spcAft>
            <a:buNone/>
          </a:pPr>
          <a:r>
            <a:rPr lang="en-US" sz="1400" kern="1200" dirty="0"/>
            <a:t>Visualization: Use Excel/Tableau for charts and dashboards.</a:t>
          </a:r>
        </a:p>
      </dsp:txBody>
      <dsp:txXfrm>
        <a:off x="2594222" y="2083705"/>
        <a:ext cx="2104578" cy="1262747"/>
      </dsp:txXfrm>
    </dsp:sp>
    <dsp:sp modelId="{C81074ED-F18B-4A7F-A814-E8739F95DC8B}">
      <dsp:nvSpPr>
        <dsp:cNvPr id="0" name=""/>
        <dsp:cNvSpPr/>
      </dsp:nvSpPr>
      <dsp:spPr>
        <a:xfrm>
          <a:off x="5182853" y="2083705"/>
          <a:ext cx="2104578" cy="12627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126" tIns="108249" rIns="103126" bIns="108249" numCol="1" spcCol="1270" anchor="ctr" anchorCtr="0">
          <a:noAutofit/>
        </a:bodyPr>
        <a:lstStyle/>
        <a:p>
          <a:pPr marL="0" lvl="0" indent="0" algn="just" defTabSz="622300">
            <a:lnSpc>
              <a:spcPct val="90000"/>
            </a:lnSpc>
            <a:spcBef>
              <a:spcPct val="0"/>
            </a:spcBef>
            <a:spcAft>
              <a:spcPct val="35000"/>
            </a:spcAft>
            <a:buNone/>
          </a:pPr>
          <a:r>
            <a:rPr lang="en-US" sz="1400" kern="1200" dirty="0"/>
            <a:t>Output: Insights into sales trends, inventory optimization, and regional performance.</a:t>
          </a:r>
        </a:p>
      </dsp:txBody>
      <dsp:txXfrm>
        <a:off x="5182853" y="2083705"/>
        <a:ext cx="2104578" cy="12627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52826-8D73-45A0-A78E-2E88C0C74CE8}">
      <dsp:nvSpPr>
        <dsp:cNvPr id="0" name=""/>
        <dsp:cNvSpPr/>
      </dsp:nvSpPr>
      <dsp:spPr>
        <a:xfrm>
          <a:off x="0" y="0"/>
          <a:ext cx="455259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AFA06ED-775C-4953-91CE-EC367CA48A26}">
      <dsp:nvSpPr>
        <dsp:cNvPr id="0" name=""/>
        <dsp:cNvSpPr/>
      </dsp:nvSpPr>
      <dsp:spPr>
        <a:xfrm>
          <a:off x="0" y="0"/>
          <a:ext cx="4552590" cy="9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Walmart sales analysis for 2010, 2011, and 2012 displayed monthly, highlighting total sales for each month.</a:t>
          </a:r>
        </a:p>
      </dsp:txBody>
      <dsp:txXfrm>
        <a:off x="0" y="0"/>
        <a:ext cx="4552590" cy="942458"/>
      </dsp:txXfrm>
    </dsp:sp>
    <dsp:sp modelId="{612CE125-B745-4F8F-85C5-F629CF6CE575}">
      <dsp:nvSpPr>
        <dsp:cNvPr id="0" name=""/>
        <dsp:cNvSpPr/>
      </dsp:nvSpPr>
      <dsp:spPr>
        <a:xfrm>
          <a:off x="0" y="942458"/>
          <a:ext cx="455259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26209DF-1E2A-4645-BD40-D767C6F42CB3}">
      <dsp:nvSpPr>
        <dsp:cNvPr id="0" name=""/>
        <dsp:cNvSpPr/>
      </dsp:nvSpPr>
      <dsp:spPr>
        <a:xfrm>
          <a:off x="0" y="942458"/>
          <a:ext cx="4552590" cy="9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Walmart sales analysis for 2010, 2011, and 2012 displayed quarterly, comparing total sales for Q1, Q2, Q3, and Q4 of each year.</a:t>
          </a:r>
        </a:p>
      </dsp:txBody>
      <dsp:txXfrm>
        <a:off x="0" y="942458"/>
        <a:ext cx="4552590" cy="942458"/>
      </dsp:txXfrm>
    </dsp:sp>
    <dsp:sp modelId="{976406D9-71D7-4FAD-A13C-868B68A7A9E2}">
      <dsp:nvSpPr>
        <dsp:cNvPr id="0" name=""/>
        <dsp:cNvSpPr/>
      </dsp:nvSpPr>
      <dsp:spPr>
        <a:xfrm>
          <a:off x="0" y="1884916"/>
          <a:ext cx="455259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8E7E9BF-0820-4FBC-B0AB-01D200FF95D6}">
      <dsp:nvSpPr>
        <dsp:cNvPr id="0" name=""/>
        <dsp:cNvSpPr/>
      </dsp:nvSpPr>
      <dsp:spPr>
        <a:xfrm>
          <a:off x="0" y="1884916"/>
          <a:ext cx="4552590" cy="9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Walmart sales analysis for 2010, 2011, and 2012 displayed half-yearly, comparing sales for H1 (Jan-Jun) and H2 (Jul-Dec) of each year.</a:t>
          </a:r>
        </a:p>
        <a:p>
          <a:pPr marL="0" lvl="0" indent="0" algn="l" defTabSz="577850">
            <a:lnSpc>
              <a:spcPct val="90000"/>
            </a:lnSpc>
            <a:spcBef>
              <a:spcPct val="0"/>
            </a:spcBef>
            <a:spcAft>
              <a:spcPct val="35000"/>
            </a:spcAft>
            <a:buNone/>
          </a:pPr>
          <a:endParaRPr lang="en-US" sz="1300" kern="1200"/>
        </a:p>
      </dsp:txBody>
      <dsp:txXfrm>
        <a:off x="0" y="1884916"/>
        <a:ext cx="4552590" cy="942458"/>
      </dsp:txXfrm>
    </dsp:sp>
    <dsp:sp modelId="{2572C6DA-7711-42F6-B105-ABEBD2B677A6}">
      <dsp:nvSpPr>
        <dsp:cNvPr id="0" name=""/>
        <dsp:cNvSpPr/>
      </dsp:nvSpPr>
      <dsp:spPr>
        <a:xfrm>
          <a:off x="0" y="2827374"/>
          <a:ext cx="455259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5D9E725-1FE1-4149-9939-A9DAC3F46E9A}">
      <dsp:nvSpPr>
        <dsp:cNvPr id="0" name=""/>
        <dsp:cNvSpPr/>
      </dsp:nvSpPr>
      <dsp:spPr>
        <a:xfrm>
          <a:off x="0" y="2827374"/>
          <a:ext cx="4552590" cy="9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endParaRPr lang="en-US" sz="1300" kern="1200"/>
        </a:p>
      </dsp:txBody>
      <dsp:txXfrm>
        <a:off x="0" y="2827374"/>
        <a:ext cx="4552590" cy="9424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B9BD27-F39B-4C41-AF6D-B3FD2732D905}" type="datetimeFigureOut">
              <a:rPr lang="en-US" smtClean="0"/>
              <a:t>12/11/2024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92716-7FBC-4FE4-83F4-6F77E2DEE624}" type="slidenum">
              <a:rPr lang="en-US" smtClean="0"/>
              <a:t>‹#›</a:t>
            </a:fld>
            <a:endParaRPr lang="en-US"/>
          </a:p>
        </p:txBody>
      </p:sp>
    </p:spTree>
    <p:extLst>
      <p:ext uri="{BB962C8B-B14F-4D97-AF65-F5344CB8AC3E}">
        <p14:creationId xmlns:p14="http://schemas.microsoft.com/office/powerpoint/2010/main" val="1229691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C92716-7FBC-4FE4-83F4-6F77E2DEE624}" type="slidenum">
              <a:rPr lang="en-US" smtClean="0"/>
              <a:t>8</a:t>
            </a:fld>
            <a:endParaRPr lang="en-US"/>
          </a:p>
        </p:txBody>
      </p:sp>
    </p:spTree>
    <p:extLst>
      <p:ext uri="{BB962C8B-B14F-4D97-AF65-F5344CB8AC3E}">
        <p14:creationId xmlns:p14="http://schemas.microsoft.com/office/powerpoint/2010/main" val="3376289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13.jpeg"/><Relationship Id="rId7" Type="http://schemas.openxmlformats.org/officeDocument/2006/relationships/diagramLayout" Target="../diagrams/layout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15.jpeg"/><Relationship Id="rId10" Type="http://schemas.microsoft.com/office/2007/relationships/diagramDrawing" Target="../diagrams/drawing5.xml"/><Relationship Id="rId4" Type="http://schemas.openxmlformats.org/officeDocument/2006/relationships/image" Target="../media/image14.jpeg"/><Relationship Id="rId9" Type="http://schemas.openxmlformats.org/officeDocument/2006/relationships/diagramColors" Target="../diagrams/colors5.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47825" y="735283"/>
            <a:ext cx="3733800" cy="3165045"/>
          </a:xfrm>
        </p:spPr>
        <p:txBody>
          <a:bodyPr anchor="b">
            <a:normAutofit/>
          </a:bodyPr>
          <a:lstStyle/>
          <a:p>
            <a:pPr algn="l"/>
            <a:r>
              <a:rPr lang="en-US" sz="4500" dirty="0">
                <a:latin typeface="Times New Roman" panose="02020603050405020304" pitchFamily="18" charset="0"/>
                <a:cs typeface="Times New Roman" panose="02020603050405020304" pitchFamily="18" charset="0"/>
              </a:rPr>
              <a:t>Walmart Sales Analysis</a:t>
            </a:r>
          </a:p>
        </p:txBody>
      </p:sp>
      <p:sp>
        <p:nvSpPr>
          <p:cNvPr id="3" name="Subtitle 2"/>
          <p:cNvSpPr>
            <a:spLocks noGrp="1"/>
          </p:cNvSpPr>
          <p:nvPr>
            <p:ph type="subTitle" idx="1"/>
          </p:nvPr>
        </p:nvSpPr>
        <p:spPr>
          <a:xfrm>
            <a:off x="1647825" y="4078423"/>
            <a:ext cx="3733800" cy="2058657"/>
          </a:xfrm>
        </p:spPr>
        <p:txBody>
          <a:bodyPr>
            <a:normAutofit/>
          </a:bodyPr>
          <a:lstStyle/>
          <a:p>
            <a:pPr algn="l"/>
            <a:r>
              <a:rPr lang="en-US" dirty="0">
                <a:latin typeface="Times New Roman" panose="02020603050405020304" pitchFamily="18" charset="0"/>
                <a:cs typeface="Times New Roman" panose="02020603050405020304" pitchFamily="18" charset="0"/>
              </a:rPr>
              <a:t>Trends and Insights for Business Optimization</a:t>
            </a:r>
          </a:p>
        </p:txBody>
      </p:sp>
      <p:pic>
        <p:nvPicPr>
          <p:cNvPr id="7" name="Graphic 6" descr="Shopping cart">
            <a:extLst>
              <a:ext uri="{FF2B5EF4-FFF2-40B4-BE49-F238E27FC236}">
                <a16:creationId xmlns:a16="http://schemas.microsoft.com/office/drawing/2014/main" id="{861C8D99-E37D-EEAC-88CF-DCFC90373E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161" y="2937750"/>
            <a:ext cx="966789" cy="966789"/>
          </a:xfrm>
          <a:prstGeom prst="rect">
            <a:avLst/>
          </a:prstGeom>
        </p:spPr>
      </p:pic>
      <p:pic>
        <p:nvPicPr>
          <p:cNvPr id="9" name="Graphic 8" descr="Shopping cart">
            <a:extLst>
              <a:ext uri="{FF2B5EF4-FFF2-40B4-BE49-F238E27FC236}">
                <a16:creationId xmlns:a16="http://schemas.microsoft.com/office/drawing/2014/main" id="{74A7F2EB-46EE-42E0-8621-C39C4A3D7D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861" y="1392825"/>
            <a:ext cx="4058507" cy="4058507"/>
          </a:xfrm>
          <a:prstGeom prst="rect">
            <a:avLst/>
          </a:prstGeom>
        </p:spPr>
      </p:pic>
      <p:sp>
        <p:nvSpPr>
          <p:cNvPr id="4" name="TextBox 3">
            <a:extLst>
              <a:ext uri="{FF2B5EF4-FFF2-40B4-BE49-F238E27FC236}">
                <a16:creationId xmlns:a16="http://schemas.microsoft.com/office/drawing/2014/main" id="{039BAEB7-F406-6088-0167-5B533CA716C6}"/>
              </a:ext>
            </a:extLst>
          </p:cNvPr>
          <p:cNvSpPr txBox="1"/>
          <p:nvPr/>
        </p:nvSpPr>
        <p:spPr>
          <a:xfrm>
            <a:off x="6043054" y="4652846"/>
            <a:ext cx="3319136"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Team Members:</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Agraja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Gottipati</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Spandana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Pandi</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Kavya </a:t>
            </a:r>
            <a:r>
              <a:rPr lang="en-US" sz="2400" dirty="0" err="1">
                <a:latin typeface="Times New Roman" panose="02020603050405020304" pitchFamily="18" charset="0"/>
                <a:cs typeface="Times New Roman" panose="02020603050405020304" pitchFamily="18" charset="0"/>
              </a:rPr>
              <a:t>Alavala</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Varshitha Nalluri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D39162E4-2E96-A3F1-28E7-97425FD973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5666" y="1486001"/>
            <a:ext cx="1394076" cy="1434180"/>
          </a:xfrm>
          <a:prstGeom prst="rect">
            <a:avLst/>
          </a:prstGeom>
        </p:spPr>
      </p:pic>
      <p:sp>
        <p:nvSpPr>
          <p:cNvPr id="3" name="Content Placeholder 2">
            <a:extLst>
              <a:ext uri="{FF2B5EF4-FFF2-40B4-BE49-F238E27FC236}">
                <a16:creationId xmlns:a16="http://schemas.microsoft.com/office/drawing/2014/main" id="{F5C41B28-6C48-A5FB-CD0A-292DD903C2FB}"/>
              </a:ext>
            </a:extLst>
          </p:cNvPr>
          <p:cNvSpPr>
            <a:spLocks noGrp="1"/>
          </p:cNvSpPr>
          <p:nvPr>
            <p:ph idx="1"/>
          </p:nvPr>
        </p:nvSpPr>
        <p:spPr>
          <a:xfrm>
            <a:off x="2053478" y="2714211"/>
            <a:ext cx="4351437" cy="943390"/>
          </a:xfrm>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Thank you</a:t>
            </a:r>
          </a:p>
        </p:txBody>
      </p:sp>
      <p:pic>
        <p:nvPicPr>
          <p:cNvPr id="9" name="Graphic 8" descr="Handshake">
            <a:extLst>
              <a:ext uri="{FF2B5EF4-FFF2-40B4-BE49-F238E27FC236}">
                <a16:creationId xmlns:a16="http://schemas.microsoft.com/office/drawing/2014/main" id="{5C51A0A8-89DB-4AF9-ACC8-2AE9B4C42F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1073" y="1469503"/>
            <a:ext cx="3918995" cy="3918995"/>
          </a:xfrm>
          <a:prstGeom prst="rect">
            <a:avLst/>
          </a:prstGeom>
        </p:spPr>
      </p:pic>
    </p:spTree>
    <p:extLst>
      <p:ext uri="{BB962C8B-B14F-4D97-AF65-F5344CB8AC3E}">
        <p14:creationId xmlns:p14="http://schemas.microsoft.com/office/powerpoint/2010/main" val="48996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A690-0BAE-479B-FBD0-6658543035D0}"/>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Table of Contents</a:t>
            </a:r>
          </a:p>
        </p:txBody>
      </p:sp>
      <p:graphicFrame>
        <p:nvGraphicFramePr>
          <p:cNvPr id="5" name="Content Placeholder 2">
            <a:extLst>
              <a:ext uri="{FF2B5EF4-FFF2-40B4-BE49-F238E27FC236}">
                <a16:creationId xmlns:a16="http://schemas.microsoft.com/office/drawing/2014/main" id="{00BE9E7A-AA1B-BA2B-8B26-4C9F3B5B6EC8}"/>
              </a:ext>
            </a:extLst>
          </p:cNvPr>
          <p:cNvGraphicFramePr>
            <a:graphicFrameLocks noGrp="1"/>
          </p:cNvGraphicFramePr>
          <p:nvPr>
            <p:ph idx="1"/>
            <p:extLst>
              <p:ext uri="{D42A27DB-BD31-4B8C-83A1-F6EECF244321}">
                <p14:modId xmlns:p14="http://schemas.microsoft.com/office/powerpoint/2010/main" val="92506650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9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5A6971-4CFF-29E8-7795-2EBE3C0A9CC2}"/>
              </a:ext>
            </a:extLst>
          </p:cNvPr>
          <p:cNvSpPr>
            <a:spLocks noGrp="1"/>
          </p:cNvSpPr>
          <p:nvPr>
            <p:ph type="title"/>
          </p:nvPr>
        </p:nvSpPr>
        <p:spPr>
          <a:xfrm>
            <a:off x="1028697" y="348865"/>
            <a:ext cx="7533018" cy="877729"/>
          </a:xfrm>
        </p:spPr>
        <p:txBody>
          <a:bodyPr anchor="ctr">
            <a:normAutofit/>
          </a:bodyPr>
          <a:lstStyle/>
          <a:p>
            <a:r>
              <a:rPr lang="en-US" sz="3500" dirty="0">
                <a:solidFill>
                  <a:srgbClr val="FFFFFF"/>
                </a:solidFill>
                <a:latin typeface="Times New Roman" panose="02020603050405020304" pitchFamily="18" charset="0"/>
                <a:cs typeface="Times New Roman" panose="02020603050405020304" pitchFamily="18" charset="0"/>
              </a:rPr>
              <a:t>Main Objectives</a:t>
            </a:r>
          </a:p>
        </p:txBody>
      </p:sp>
      <p:graphicFrame>
        <p:nvGraphicFramePr>
          <p:cNvPr id="5" name="Content Placeholder 2">
            <a:extLst>
              <a:ext uri="{FF2B5EF4-FFF2-40B4-BE49-F238E27FC236}">
                <a16:creationId xmlns:a16="http://schemas.microsoft.com/office/drawing/2014/main" id="{245AB4DD-F73C-749D-F247-ECCF27571394}"/>
              </a:ext>
            </a:extLst>
          </p:cNvPr>
          <p:cNvGraphicFramePr>
            <a:graphicFrameLocks noGrp="1"/>
          </p:cNvGraphicFramePr>
          <p:nvPr>
            <p:ph idx="1"/>
            <p:extLst>
              <p:ext uri="{D42A27DB-BD31-4B8C-83A1-F6EECF244321}">
                <p14:modId xmlns:p14="http://schemas.microsoft.com/office/powerpoint/2010/main" val="372403256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912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lgn="just">
              <a:buNone/>
            </a:pPr>
            <a:r>
              <a:rPr lang="en-US" sz="1600" dirty="0">
                <a:latin typeface="Times New Roman" panose="02020603050405020304" pitchFamily="18" charset="0"/>
                <a:cs typeface="Times New Roman" panose="02020603050405020304" pitchFamily="18" charset="0"/>
              </a:rPr>
              <a:t>The project leverages </a:t>
            </a:r>
            <a:r>
              <a:rPr lang="en-US" sz="1600" dirty="0" err="1">
                <a:latin typeface="Times New Roman" panose="02020603050405020304" pitchFamily="18" charset="0"/>
                <a:cs typeface="Times New Roman" panose="02020603050405020304" pitchFamily="18" charset="0"/>
              </a:rPr>
              <a:t>PySpark</a:t>
            </a:r>
            <a:r>
              <a:rPr lang="en-US" sz="1600" dirty="0">
                <a:latin typeface="Times New Roman" panose="02020603050405020304" pitchFamily="18" charset="0"/>
                <a:cs typeface="Times New Roman" panose="02020603050405020304" pitchFamily="18" charset="0"/>
              </a:rPr>
              <a:t> for distributed data processing and analysis of Walmart sales data. This enables efficient handling of large datasets for advanced trend analysis and forecasting. Cleaned data is visualized in Excel or Tableau to derive actionable insights for sales optimization. We have  React application allows users to upload and visualize sales data dynamically. Users can select specific parameters such as data columns for the X and Y axes, and choose aggregation levels like </a:t>
            </a:r>
            <a:r>
              <a:rPr lang="en-US" sz="1600" b="1" dirty="0">
                <a:latin typeface="Times New Roman" panose="02020603050405020304" pitchFamily="18" charset="0"/>
                <a:cs typeface="Times New Roman" panose="02020603050405020304" pitchFamily="18" charset="0"/>
              </a:rPr>
              <a:t>Monthly</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Quarterly</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Half-Yearly</a:t>
            </a:r>
            <a:r>
              <a:rPr lang="en-US" sz="1600" dirty="0">
                <a:latin typeface="Times New Roman" panose="02020603050405020304" pitchFamily="18" charset="0"/>
                <a:cs typeface="Times New Roman" panose="02020603050405020304" pitchFamily="18" charset="0"/>
              </a:rPr>
              <a:t>, or </a:t>
            </a:r>
            <a:r>
              <a:rPr lang="en-US" sz="1600" b="1" dirty="0">
                <a:latin typeface="Times New Roman" panose="02020603050405020304" pitchFamily="18" charset="0"/>
                <a:cs typeface="Times New Roman" panose="02020603050405020304" pitchFamily="18" charset="0"/>
              </a:rPr>
              <a:t>Annual</a:t>
            </a:r>
            <a:r>
              <a:rPr lang="en-US" sz="1600" dirty="0">
                <a:latin typeface="Times New Roman" panose="02020603050405020304" pitchFamily="18" charset="0"/>
                <a:cs typeface="Times New Roman" panose="02020603050405020304" pitchFamily="18" charset="0"/>
              </a:rPr>
              <a:t> to tailor the analysis. This interactive functionality enables a detailed and flexible exploration of sales trends and insights. Here we are going to demonstrate our project here:    </a:t>
            </a:r>
            <a:r>
              <a:rPr lang="en-US" sz="1600" dirty="0">
                <a:latin typeface="Times New Roman" panose="02020603050405020304" pitchFamily="18" charset="0"/>
                <a:cs typeface="Times New Roman" panose="02020603050405020304" pitchFamily="18" charset="0"/>
                <a:hlinkClick r:id="rId2"/>
              </a:rPr>
              <a:t>http://localhost:3000/</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BE4CC7E-D3D5-4A5F-8D07-29DA1CD3C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C63FD33C-F836-4A02-B497-41519F060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04383190-FA61-6F99-33F1-715306B7E909}"/>
              </a:ext>
            </a:extLst>
          </p:cNvPr>
          <p:cNvPicPr>
            <a:picLocks noChangeAspect="1"/>
          </p:cNvPicPr>
          <p:nvPr/>
        </p:nvPicPr>
        <p:blipFill>
          <a:blip r:embed="rId2">
            <a:alphaModFix amt="60000"/>
          </a:blip>
          <a:srcRect r="10999" b="-1"/>
          <a:stretch/>
        </p:blipFill>
        <p:spPr>
          <a:xfrm>
            <a:off x="20" y="10"/>
            <a:ext cx="9143980" cy="6857990"/>
          </a:xfrm>
          <a:prstGeom prst="rect">
            <a:avLst/>
          </a:prstGeom>
        </p:spPr>
      </p:pic>
      <p:sp>
        <p:nvSpPr>
          <p:cNvPr id="2" name="Title 1">
            <a:extLst>
              <a:ext uri="{FF2B5EF4-FFF2-40B4-BE49-F238E27FC236}">
                <a16:creationId xmlns:a16="http://schemas.microsoft.com/office/drawing/2014/main" id="{29674DA9-781D-3B5A-5359-BB0ECDD51B51}"/>
              </a:ext>
            </a:extLst>
          </p:cNvPr>
          <p:cNvSpPr>
            <a:spLocks noGrp="1"/>
          </p:cNvSpPr>
          <p:nvPr>
            <p:ph type="title"/>
          </p:nvPr>
        </p:nvSpPr>
        <p:spPr>
          <a:xfrm>
            <a:off x="628650" y="4072045"/>
            <a:ext cx="7886700" cy="2057045"/>
          </a:xfrm>
        </p:spPr>
        <p:txBody>
          <a:bodyPr>
            <a:normAutofit/>
          </a:bodyPr>
          <a:lstStyle/>
          <a:p>
            <a:r>
              <a:rPr lang="en-US" sz="4700">
                <a:solidFill>
                  <a:srgbClr val="FFFFFF"/>
                </a:solidFill>
                <a:latin typeface="Times New Roman" panose="02020603050405020304" pitchFamily="18" charset="0"/>
                <a:cs typeface="Times New Roman" panose="02020603050405020304" pitchFamily="18" charset="0"/>
              </a:rPr>
              <a:t>Tools and Technologies</a:t>
            </a:r>
          </a:p>
        </p:txBody>
      </p:sp>
      <p:graphicFrame>
        <p:nvGraphicFramePr>
          <p:cNvPr id="18" name="Content Placeholder 2">
            <a:extLst>
              <a:ext uri="{FF2B5EF4-FFF2-40B4-BE49-F238E27FC236}">
                <a16:creationId xmlns:a16="http://schemas.microsoft.com/office/drawing/2014/main" id="{258E2359-377C-E5BB-31CC-CA350221ACBE}"/>
              </a:ext>
            </a:extLst>
          </p:cNvPr>
          <p:cNvGraphicFramePr>
            <a:graphicFrameLocks noGrp="1"/>
          </p:cNvGraphicFramePr>
          <p:nvPr>
            <p:ph idx="1"/>
            <p:extLst>
              <p:ext uri="{D42A27DB-BD31-4B8C-83A1-F6EECF244321}">
                <p14:modId xmlns:p14="http://schemas.microsoft.com/office/powerpoint/2010/main" val="3345321680"/>
              </p:ext>
            </p:extLst>
          </p:nvPr>
        </p:nvGraphicFramePr>
        <p:xfrm>
          <a:off x="628650" y="554840"/>
          <a:ext cx="7886700" cy="3345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050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Times New Roman" panose="02020603050405020304" pitchFamily="18" charset="0"/>
                <a:cs typeface="Times New Roman" panose="02020603050405020304" pitchFamily="18" charset="0"/>
              </a:rPr>
              <a:t>High-Level Architecture</a:t>
            </a:r>
          </a:p>
        </p:txBody>
      </p:sp>
      <p:pic>
        <p:nvPicPr>
          <p:cNvPr id="5" name="Picture 4">
            <a:extLst>
              <a:ext uri="{FF2B5EF4-FFF2-40B4-BE49-F238E27FC236}">
                <a16:creationId xmlns:a16="http://schemas.microsoft.com/office/drawing/2014/main" id="{AF6221DE-5060-1F79-6F60-556350675CD8}"/>
              </a:ext>
            </a:extLst>
          </p:cNvPr>
          <p:cNvPicPr>
            <a:picLocks noChangeAspect="1"/>
          </p:cNvPicPr>
          <p:nvPr/>
        </p:nvPicPr>
        <p:blipFill>
          <a:blip r:embed="rId2"/>
          <a:stretch>
            <a:fillRect/>
          </a:stretch>
        </p:blipFill>
        <p:spPr>
          <a:xfrm>
            <a:off x="1334065" y="1966293"/>
            <a:ext cx="6475868" cy="44521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latin typeface="Times New Roman" panose="02020603050405020304" pitchFamily="18" charset="0"/>
                <a:cs typeface="Times New Roman" panose="02020603050405020304" pitchFamily="18" charset="0"/>
              </a:rPr>
              <a:t>Explanation of the Diagram</a:t>
            </a:r>
          </a:p>
        </p:txBody>
      </p:sp>
      <p:graphicFrame>
        <p:nvGraphicFramePr>
          <p:cNvPr id="18" name="Content Placeholder 2">
            <a:extLst>
              <a:ext uri="{FF2B5EF4-FFF2-40B4-BE49-F238E27FC236}">
                <a16:creationId xmlns:a16="http://schemas.microsoft.com/office/drawing/2014/main" id="{8C0D8075-D03D-61CF-1710-0A2E4C82A597}"/>
              </a:ext>
            </a:extLst>
          </p:cNvPr>
          <p:cNvGraphicFramePr>
            <a:graphicFrameLocks noGrp="1"/>
          </p:cNvGraphicFramePr>
          <p:nvPr>
            <p:ph idx="1"/>
            <p:extLst>
              <p:ext uri="{D42A27DB-BD31-4B8C-83A1-F6EECF244321}">
                <p14:modId xmlns:p14="http://schemas.microsoft.com/office/powerpoint/2010/main" val="2934715285"/>
              </p:ext>
            </p:extLst>
          </p:nvPr>
        </p:nvGraphicFramePr>
        <p:xfrm>
          <a:off x="1028699" y="2318197"/>
          <a:ext cx="7293023" cy="368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1500" y="762001"/>
            <a:ext cx="4552590" cy="1708243"/>
          </a:xfrm>
        </p:spPr>
        <p:txBody>
          <a:bodyPr anchor="ctr">
            <a:normAutofit/>
          </a:bodyPr>
          <a:lstStyle/>
          <a:p>
            <a:r>
              <a:rPr lang="en-US" sz="3500">
                <a:latin typeface="Times New Roman" panose="02020603050405020304" pitchFamily="18" charset="0"/>
                <a:cs typeface="Times New Roman" panose="02020603050405020304" pitchFamily="18" charset="0"/>
              </a:rPr>
              <a:t>Goals</a:t>
            </a:r>
          </a:p>
        </p:txBody>
      </p:sp>
      <p:sp>
        <p:nvSpPr>
          <p:cNvPr id="45" name="Rectangle 44">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9042" y="0"/>
            <a:ext cx="3454957"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Description automatically generated">
            <a:extLst>
              <a:ext uri="{FF2B5EF4-FFF2-40B4-BE49-F238E27FC236}">
                <a16:creationId xmlns:a16="http://schemas.microsoft.com/office/drawing/2014/main" id="{E40C6CAB-B17A-C4F4-6385-B9CD14D1EF54}"/>
              </a:ext>
            </a:extLst>
          </p:cNvPr>
          <p:cNvPicPr>
            <a:picLocks noChangeAspect="1"/>
          </p:cNvPicPr>
          <p:nvPr/>
        </p:nvPicPr>
        <p:blipFill>
          <a:blip r:embed="rId3"/>
          <a:srcRect l="8923" r="-2" b="-2"/>
          <a:stretch/>
        </p:blipFill>
        <p:spPr>
          <a:xfrm>
            <a:off x="6148629" y="697228"/>
            <a:ext cx="2535783" cy="1503475"/>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578FB5FE-B415-3D24-8D98-CEA570D4BB35}"/>
              </a:ext>
            </a:extLst>
          </p:cNvPr>
          <p:cNvPicPr>
            <a:picLocks noChangeAspect="1"/>
          </p:cNvPicPr>
          <p:nvPr/>
        </p:nvPicPr>
        <p:blipFill>
          <a:blip r:embed="rId4"/>
          <a:srcRect l="10222" r="11770" b="-2"/>
          <a:stretch/>
        </p:blipFill>
        <p:spPr>
          <a:xfrm>
            <a:off x="6148628" y="4657308"/>
            <a:ext cx="2535783" cy="1503464"/>
          </a:xfrm>
          <a:prstGeom prst="rect">
            <a:avLst/>
          </a:prstGeom>
        </p:spPr>
      </p:pic>
      <p:pic>
        <p:nvPicPr>
          <p:cNvPr id="6" name="Picture 5" descr="A screenshot of a graph&#10;&#10;Description automatically generated">
            <a:extLst>
              <a:ext uri="{FF2B5EF4-FFF2-40B4-BE49-F238E27FC236}">
                <a16:creationId xmlns:a16="http://schemas.microsoft.com/office/drawing/2014/main" id="{8B90336B-577F-169F-98D0-01FC88345FD5}"/>
              </a:ext>
            </a:extLst>
          </p:cNvPr>
          <p:cNvPicPr>
            <a:picLocks noChangeAspect="1"/>
          </p:cNvPicPr>
          <p:nvPr/>
        </p:nvPicPr>
        <p:blipFill>
          <a:blip r:embed="rId5"/>
          <a:srcRect l="11576" r="15058" b="2"/>
          <a:stretch/>
        </p:blipFill>
        <p:spPr>
          <a:xfrm>
            <a:off x="6102134" y="2897931"/>
            <a:ext cx="2535783" cy="1503479"/>
          </a:xfrm>
          <a:prstGeom prst="rect">
            <a:avLst/>
          </a:prstGeom>
        </p:spPr>
      </p:pic>
      <p:graphicFrame>
        <p:nvGraphicFramePr>
          <p:cNvPr id="7" name="Content Placeholder 2">
            <a:extLst>
              <a:ext uri="{FF2B5EF4-FFF2-40B4-BE49-F238E27FC236}">
                <a16:creationId xmlns:a16="http://schemas.microsoft.com/office/drawing/2014/main" id="{3F395730-F182-E1F9-90E8-E62BC1F9DAFD}"/>
              </a:ext>
            </a:extLst>
          </p:cNvPr>
          <p:cNvGraphicFramePr>
            <a:graphicFrameLocks noGrp="1"/>
          </p:cNvGraphicFramePr>
          <p:nvPr>
            <p:ph idx="1"/>
            <p:extLst>
              <p:ext uri="{D42A27DB-BD31-4B8C-83A1-F6EECF244321}">
                <p14:modId xmlns:p14="http://schemas.microsoft.com/office/powerpoint/2010/main" val="845093096"/>
              </p:ext>
            </p:extLst>
          </p:nvPr>
        </p:nvGraphicFramePr>
        <p:xfrm>
          <a:off x="571500" y="2470243"/>
          <a:ext cx="4552590" cy="37698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515C7-80A7-880D-AB6D-B58B4055F550}"/>
              </a:ext>
            </a:extLst>
          </p:cNvPr>
          <p:cNvSpPr>
            <a:spLocks noGrp="1"/>
          </p:cNvSpPr>
          <p:nvPr>
            <p:ph type="title"/>
          </p:nvPr>
        </p:nvSpPr>
        <p:spPr>
          <a:xfrm>
            <a:off x="852297" y="502020"/>
            <a:ext cx="3992787" cy="1642970"/>
          </a:xfrm>
        </p:spPr>
        <p:txBody>
          <a:bodyPr anchor="b">
            <a:normAutofit/>
          </a:bodyPr>
          <a:lstStyle/>
          <a:p>
            <a:r>
              <a:rPr lang="en-US" sz="3500" dirty="0">
                <a:latin typeface="Times New Roman" panose="02020603050405020304" pitchFamily="18" charset="0"/>
                <a:cs typeface="Times New Roman" panose="02020603050405020304" pitchFamily="18" charset="0"/>
              </a:rPr>
              <a:t>Goals(continued)</a:t>
            </a:r>
          </a:p>
        </p:txBody>
      </p:sp>
      <p:sp>
        <p:nvSpPr>
          <p:cNvPr id="3" name="Content Placeholder 2">
            <a:extLst>
              <a:ext uri="{FF2B5EF4-FFF2-40B4-BE49-F238E27FC236}">
                <a16:creationId xmlns:a16="http://schemas.microsoft.com/office/drawing/2014/main" id="{9CEC0BBF-6D21-018F-7389-21085A5EFF96}"/>
              </a:ext>
            </a:extLst>
          </p:cNvPr>
          <p:cNvSpPr>
            <a:spLocks noGrp="1"/>
          </p:cNvSpPr>
          <p:nvPr>
            <p:ph idx="1"/>
          </p:nvPr>
        </p:nvSpPr>
        <p:spPr>
          <a:xfrm>
            <a:off x="858692" y="2405894"/>
            <a:ext cx="3986392" cy="3535083"/>
          </a:xfrm>
        </p:spPr>
        <p:txBody>
          <a:bodyPr anchor="t">
            <a:normAutofit/>
          </a:bodyPr>
          <a:lstStyle/>
          <a:p>
            <a:r>
              <a:rPr lang="en-US" sz="1700" dirty="0">
                <a:latin typeface="Times New Roman" panose="02020603050405020304" pitchFamily="18" charset="0"/>
                <a:cs typeface="Times New Roman" panose="02020603050405020304" pitchFamily="18" charset="0"/>
              </a:rPr>
              <a:t>Walmart sales analysis for 2010, 2011, and 2012 displayed annually, showcasing total yearly sales.</a:t>
            </a:r>
          </a:p>
          <a:p>
            <a:r>
              <a:rPr lang="en-US" sz="1700" dirty="0">
                <a:latin typeface="Times New Roman" panose="02020603050405020304" pitchFamily="18" charset="0"/>
                <a:cs typeface="Times New Roman" panose="02020603050405020304" pitchFamily="18" charset="0"/>
              </a:rPr>
              <a:t>Walmart holiday sales analysis for 2010, 2011, and 2012 displayed according to the total sales during holiday periods.</a:t>
            </a:r>
          </a:p>
          <a:p>
            <a:endParaRPr lang="en-US" sz="17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creenshot of a computer&#10;&#10;Description automatically generated">
            <a:extLst>
              <a:ext uri="{FF2B5EF4-FFF2-40B4-BE49-F238E27FC236}">
                <a16:creationId xmlns:a16="http://schemas.microsoft.com/office/drawing/2014/main" id="{4989DCDD-1ADD-3D50-B99A-F1FF1937E1BF}"/>
              </a:ext>
            </a:extLst>
          </p:cNvPr>
          <p:cNvPicPr>
            <a:picLocks noChangeAspect="1"/>
          </p:cNvPicPr>
          <p:nvPr/>
        </p:nvPicPr>
        <p:blipFill>
          <a:blip r:embed="rId2"/>
          <a:srcRect l="12179" r="11505" b="4"/>
          <a:stretch/>
        </p:blipFill>
        <p:spPr>
          <a:xfrm>
            <a:off x="5882850" y="2318888"/>
            <a:ext cx="3127897" cy="1854547"/>
          </a:xfrm>
          <a:prstGeom prst="rect">
            <a:avLst/>
          </a:prstGeom>
        </p:spPr>
      </p:pic>
    </p:spTree>
    <p:extLst>
      <p:ext uri="{BB962C8B-B14F-4D97-AF65-F5344CB8AC3E}">
        <p14:creationId xmlns:p14="http://schemas.microsoft.com/office/powerpoint/2010/main" val="3046817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544</Words>
  <Application>Microsoft Office PowerPoint</Application>
  <PresentationFormat>On-screen Show (4:3)</PresentationFormat>
  <Paragraphs>48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Walmart Sales Analysis</vt:lpstr>
      <vt:lpstr>Table of Contents</vt:lpstr>
      <vt:lpstr>Main Objectives</vt:lpstr>
      <vt:lpstr>Introduction</vt:lpstr>
      <vt:lpstr>Tools and Technologies</vt:lpstr>
      <vt:lpstr>High-Level Architecture</vt:lpstr>
      <vt:lpstr>Explanation of the Diagram</vt:lpstr>
      <vt:lpstr>Goals</vt:lpstr>
      <vt:lpstr>Goals(continued)</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Sales Analysis</dc:title>
  <dc:subject/>
  <dc:creator/>
  <cp:keywords/>
  <dc:description>generated using python-pptx</dc:description>
  <cp:lastModifiedBy>Nalluri,Varshitha</cp:lastModifiedBy>
  <cp:revision>28</cp:revision>
  <dcterms:created xsi:type="dcterms:W3CDTF">2013-01-27T09:14:16Z</dcterms:created>
  <dcterms:modified xsi:type="dcterms:W3CDTF">2024-12-11T18:35:39Z</dcterms:modified>
  <cp:category/>
</cp:coreProperties>
</file>