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livetec.com/pages/alivecor-heart-monitor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4d57851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4d57851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24d57851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24d57851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24d578513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24d578513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24d578513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24d57851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d9572bd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d9572bd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24d57851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24d57851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d508cc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d508cc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24d57851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24d57851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ECG </a:t>
            </a:r>
            <a:r>
              <a:rPr lang="en"/>
              <a:t>traditionally</a:t>
            </a:r>
            <a:r>
              <a:rPr lang="en"/>
              <a:t> is reading by expert </a:t>
            </a:r>
            <a:r>
              <a:rPr lang="en"/>
              <a:t>cardiologist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4d57851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4d57851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24d57851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24d57851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4d578513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24d57851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Donated by </a:t>
            </a:r>
            <a:r>
              <a:rPr lang="en" sz="1200">
                <a:solidFill>
                  <a:srgbClr val="4DD0E1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AliveCor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mobile ECG device is capable of recording ECG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24d57851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24d57851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24d57851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24d57851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429ab1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429ab1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hysionet.org/content/challenge-2017/1.0.0/" TargetMode="External"/><Relationship Id="rId4" Type="http://schemas.openxmlformats.org/officeDocument/2006/relationships/hyperlink" Target="http://www.cinc.org/archives/2017/pdf/070-060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Electrocardiogram Classification by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</a:t>
            </a: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0025" y="3498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Arsi Ikäheimonen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Maryam Kiashemshaki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 amt="15000"/>
          </a:blip>
          <a:srcRect b="6764" l="590" r="-590" t="-846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165700" y="4773475"/>
            <a:ext cx="39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Fig:https://scopeblog.stanford.edu/2016/09/21/electrocardiogram-blog-chronicles-value-of-old-but-still-vital-cardiac-test/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381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Efficientnetb0 </a:t>
            </a:r>
            <a:r>
              <a:rPr lang="en" sz="1400"/>
              <a:t>(trained on imagenet)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layers </a:t>
            </a:r>
            <a:r>
              <a:rPr lang="en" sz="1400"/>
              <a:t>(not implemented)</a:t>
            </a:r>
            <a:endParaRPr sz="14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950" y="1080750"/>
            <a:ext cx="5451325" cy="33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ROC curve ( not implemented yet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Validation </a:t>
            </a:r>
            <a:r>
              <a:rPr lang="en"/>
              <a:t>accuracy ~ 60%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275" y="1017725"/>
            <a:ext cx="3401709" cy="36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~60%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36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Thank you</a:t>
            </a:r>
            <a:r>
              <a:rPr b="1" lang="en" sz="3900"/>
              <a:t>!</a:t>
            </a:r>
            <a:endParaRPr b="1" sz="3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900"/>
              <a:t>Any question?</a:t>
            </a:r>
            <a:endParaRPr b="1" sz="3900"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1689" l="-860" r="859" t="-1689"/>
          <a:stretch/>
        </p:blipFill>
        <p:spPr>
          <a:xfrm>
            <a:off x="3922375" y="-115250"/>
            <a:ext cx="5221625" cy="52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https://physionet.org/content/challenge-2017/1.0.0/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http://www.cinc.org/archives/2017/pdf/070-060.pdf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https://github.com/awerdich/physionet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Electrocardiogram and Atrial Fibrillation?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Augmentation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700"/>
              <a:t>Convolutional neural network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Combination of  convolutional layers and long-short term memory (LSTM) layers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lectrocardiogram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535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350">
                <a:latin typeface="Times New Roman"/>
                <a:ea typeface="Times New Roman"/>
                <a:cs typeface="Times New Roman"/>
                <a:sym typeface="Times New Roman"/>
              </a:rPr>
              <a:t>Measures heart’s electrical activity.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350">
                <a:latin typeface="Times New Roman"/>
                <a:ea typeface="Times New Roman"/>
                <a:cs typeface="Times New Roman"/>
                <a:sym typeface="Times New Roman"/>
              </a:rPr>
              <a:t>Can reveal signs of heart disease and help to predict a heart attack.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Times New Roman"/>
              <a:buChar char="●"/>
            </a:pPr>
            <a:r>
              <a:rPr lang="en" sz="1350">
                <a:latin typeface="Times New Roman"/>
                <a:ea typeface="Times New Roman"/>
                <a:cs typeface="Times New Roman"/>
                <a:sym typeface="Times New Roman"/>
              </a:rPr>
              <a:t>Read by experienced cardiologists.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525" y="1713913"/>
            <a:ext cx="28575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143500" y="4758675"/>
            <a:ext cx="3966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https://www.englewoodhealthphysicians.org/medical-services/heart-care/heart-disease-diagnosis-screening/electrocardiogram/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Atrial Fibrillation (AF):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is a common heart rhythm disorder.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occurs in 1-2% of the population.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is associated with significant mortality and morbidity.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AF detection is problematic: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 may be episodic.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be masked by other rhythms.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goal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Classifying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electrocardiogram (ECG) recordings from a single-channel handheld ECG device into four distinct categories: 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Normal sinus rhythm (N)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Atrial fibrillation (A)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Other rhythm (O)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too noisy to be classified (~)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750" y="1579775"/>
            <a:ext cx="4552200" cy="3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446925" y="4842300"/>
            <a:ext cx="3633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https://physionet.org/files/challenge-2017/1.0.0/example_waveforms.svg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1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Provided by the PhysioNet Challenge 2017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training set contains 8,528 single lead ECG recordings lasting from 9 s to just over 60 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Data are provided in MATLAB V4 WFDB-compliant format.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638" y="1152475"/>
            <a:ext cx="31623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Pre-processing of data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Pre-trained neural network / Transfer learning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Pre-processing of data: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 ???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5050  ( 9 seconds) / class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Wavelet transform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Scalogram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525" y="245975"/>
            <a:ext cx="3390775" cy="22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525" y="2728275"/>
            <a:ext cx="3446979" cy="22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Scalogram samples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525" y="445025"/>
            <a:ext cx="4235692" cy="41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