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d75e9827c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d75e9827c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dd6e24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dd6e24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dc1b8a7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bdc1b8a7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dc1b8a7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bdc1b8a7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d75e9827c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d75e9827c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d75e9827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d75e9827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d75e982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d75e982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d75e9827c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d75e9827c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deae9e3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deae9e3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d75e9827c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d75e9827c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d75e9827c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d75e9827c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d75e9827c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d75e9827c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AGAR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Prima revisione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Alessia Boní, Giovanni Bonura,                   Andrea Spinelli, Raffaele Terracino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254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Combattimento a turni - Bonura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925" y="1168500"/>
            <a:ext cx="7013640" cy="36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Database delle entitá di gioco - Bonura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825" y="1199275"/>
            <a:ext cx="573304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180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Storia del gioco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127675" y="908875"/>
            <a:ext cx="7038900" cy="282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975">
                <a:latin typeface="Arial"/>
                <a:ea typeface="Arial"/>
                <a:cs typeface="Arial"/>
                <a:sym typeface="Arial"/>
              </a:rPr>
              <a:t>L’idea del gioco è che il protagonista affronti un certo numero di livelli e sfide, a ognuno legato un particolare tema, inoltre al relativo tema sarà legato anche un nuovo personaggio che si aggiungerà al gruppo ad ogni livello.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it" sz="975">
                <a:latin typeface="Arial"/>
                <a:ea typeface="Arial"/>
                <a:cs typeface="Arial"/>
                <a:sym typeface="Arial"/>
              </a:rPr>
              <a:t>Durante il viaggio verranno svelati i motivi dietro al male che sta corrompendo il mondo (7 peccati capitali) e si scoprirà la mente dietro a tutto questo. 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it" sz="975">
                <a:latin typeface="Arial"/>
                <a:ea typeface="Arial"/>
                <a:cs typeface="Arial"/>
                <a:sym typeface="Arial"/>
              </a:rPr>
              <a:t>In base alle scelte compiute durante il gioco il protagonista può scegliere se arrivare a un finale buono o a un finale cattivo.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it" sz="975">
                <a:latin typeface="Arial"/>
                <a:ea typeface="Arial"/>
                <a:cs typeface="Arial"/>
                <a:sym typeface="Arial"/>
              </a:rPr>
              <a:t>I finali si avviano nei seguenti casi: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it" sz="975">
                <a:latin typeface="Arial"/>
                <a:ea typeface="Arial"/>
                <a:cs typeface="Arial"/>
                <a:sym typeface="Arial"/>
              </a:rPr>
              <a:t>Vinta la 	battaglia finale, parte il </a:t>
            </a:r>
            <a:r>
              <a:rPr lang="it" sz="975" u="sng">
                <a:latin typeface="Arial"/>
                <a:ea typeface="Arial"/>
                <a:cs typeface="Arial"/>
                <a:sym typeface="Arial"/>
              </a:rPr>
              <a:t>finale buono</a:t>
            </a:r>
            <a:r>
              <a:rPr lang="it" sz="975">
                <a:latin typeface="Arial"/>
                <a:ea typeface="Arial"/>
                <a:cs typeface="Arial"/>
                <a:sym typeface="Arial"/>
              </a:rPr>
              <a:t>: Il protagonista, insieme agli alleati, salverà il mondo dalla corruzione.</a:t>
            </a:r>
            <a:br>
              <a:rPr lang="it" sz="975">
                <a:latin typeface="Arial"/>
                <a:ea typeface="Arial"/>
                <a:cs typeface="Arial"/>
                <a:sym typeface="Arial"/>
              </a:rPr>
            </a:br>
            <a:r>
              <a:rPr lang="it" sz="975">
                <a:latin typeface="Arial"/>
                <a:ea typeface="Arial"/>
                <a:cs typeface="Arial"/>
                <a:sym typeface="Arial"/>
              </a:rPr>
              <a:t> 	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it" sz="975">
                <a:latin typeface="Arial"/>
                <a:ea typeface="Arial"/>
                <a:cs typeface="Arial"/>
                <a:sym typeface="Arial"/>
              </a:rPr>
              <a:t>Persa la battaglia, si puó scegliere:</a:t>
            </a:r>
            <a:br>
              <a:rPr lang="it" sz="975">
                <a:latin typeface="Arial"/>
                <a:ea typeface="Arial"/>
                <a:cs typeface="Arial"/>
                <a:sym typeface="Arial"/>
              </a:rPr>
            </a:b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it" sz="975">
                <a:latin typeface="Arial"/>
                <a:ea typeface="Arial"/>
                <a:cs typeface="Arial"/>
                <a:sym typeface="Arial"/>
              </a:rPr>
              <a:t>se rinunciare alla proposta del Boss finale, ripartendo dall’ultimo salvataggio;</a:t>
            </a:r>
            <a:br>
              <a:rPr lang="it" sz="975">
                <a:latin typeface="Arial"/>
                <a:ea typeface="Arial"/>
                <a:cs typeface="Arial"/>
                <a:sym typeface="Arial"/>
              </a:rPr>
            </a:br>
            <a:r>
              <a:rPr lang="it" sz="975">
                <a:latin typeface="Arial"/>
                <a:ea typeface="Arial"/>
                <a:cs typeface="Arial"/>
                <a:sym typeface="Arial"/>
              </a:rPr>
              <a:t> 	</a:t>
            </a:r>
            <a:endParaRPr sz="975">
              <a:latin typeface="Arial"/>
              <a:ea typeface="Arial"/>
              <a:cs typeface="Arial"/>
              <a:sym typeface="Arial"/>
            </a:endParaRPr>
          </a:p>
          <a:p>
            <a:pPr indent="-290512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5"/>
              <a:buFont typeface="Arial"/>
              <a:buChar char="●"/>
            </a:pPr>
            <a:r>
              <a:rPr lang="it" sz="975">
                <a:latin typeface="Arial"/>
                <a:ea typeface="Arial"/>
                <a:cs typeface="Arial"/>
                <a:sym typeface="Arial"/>
              </a:rPr>
              <a:t>se accettare la proposta del Boss finale, parte il </a:t>
            </a:r>
            <a:r>
              <a:rPr lang="it" sz="975" u="sng">
                <a:latin typeface="Arial"/>
                <a:ea typeface="Arial"/>
                <a:cs typeface="Arial"/>
                <a:sym typeface="Arial"/>
              </a:rPr>
              <a:t>finale cattivo</a:t>
            </a:r>
            <a:r>
              <a:rPr lang="it" sz="975">
                <a:latin typeface="Arial"/>
                <a:ea typeface="Arial"/>
                <a:cs typeface="Arial"/>
                <a:sym typeface="Arial"/>
              </a:rPr>
              <a:t>: Il protagonista, insieme ai suoi compagni, diverranno i nuovi idoli del male del mondo.</a:t>
            </a:r>
            <a:endParaRPr sz="10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TDD e incremento del primo sprint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Product backlog (una parte)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1922"/>
          <a:stretch/>
        </p:blipFill>
        <p:spPr>
          <a:xfrm>
            <a:off x="1121475" y="1130575"/>
            <a:ext cx="7594076" cy="34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Sprint backlog del primo sprint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50" y="998150"/>
            <a:ext cx="7908024" cy="34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1666325" y="881350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>
            <p:ph idx="4294967295" type="ctrTitle"/>
          </p:nvPr>
        </p:nvSpPr>
        <p:spPr>
          <a:xfrm>
            <a:off x="2270200" y="277150"/>
            <a:ext cx="50175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del gioco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15732" l="0" r="0" t="0"/>
          <a:stretch/>
        </p:blipFill>
        <p:spPr>
          <a:xfrm>
            <a:off x="1238075" y="970850"/>
            <a:ext cx="7081750" cy="40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31500" y="94650"/>
            <a:ext cx="70389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60"/>
              <a:t>Inizializzazione  gioco e m</a:t>
            </a:r>
            <a:r>
              <a:rPr lang="it" sz="1960"/>
              <a:t>ovimento personaggio - Terracino</a:t>
            </a:r>
            <a:endParaRPr sz="196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00" y="864325"/>
            <a:ext cx="6856952" cy="420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it" sz="1960"/>
              <a:t>Disegno entitá su schermo - Terracino</a:t>
            </a:r>
            <a:endParaRPr sz="1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24" y="868550"/>
            <a:ext cx="4237050" cy="40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View combattimento e mondo di gioco - Spinelli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75" y="1193825"/>
            <a:ext cx="7401926" cy="31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74700" y="279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di collisioni - Spinelli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175" y="1077725"/>
            <a:ext cx="2361662" cy="36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358575" y="205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di statistiche e controller combattimento</a:t>
            </a:r>
            <a:br>
              <a:rPr lang="it"/>
            </a:br>
            <a:r>
              <a:rPr lang="it"/>
              <a:t>						Boní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000" y="1119625"/>
            <a:ext cx="4828050" cy="39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