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d2c3b20f7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d2c3b20f7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d2c3b20f7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d2c3b20f7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d2c3b20f7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cd2c3b20f7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d75e9827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d75e9827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deae9e3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bdeae9e3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cb807793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cb807793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dc1b8a7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bdc1b8a7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d2c3b20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d2c3b20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d2c3b20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d2c3b20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d75e9827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d75e9827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d75e9827c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d75e9827c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d75e9827c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d75e9827c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d75e9827c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d75e9827c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b807793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b807793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d75e9827c_8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bd75e9827c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AGAR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Seconda revisione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Alessia Boní, Giovanni Bonura,                   Andrea Spinelli, Raffaele Terracino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74700" y="279775"/>
            <a:ext cx="7407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60"/>
              <a:t>NPC e controller dialoghi, Controller - Spinelli</a:t>
            </a:r>
            <a:endParaRPr sz="2460"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088" y="973000"/>
            <a:ext cx="3426136" cy="36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74700" y="279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NPC e controller dialoghi, View - Spinelli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25" y="768325"/>
            <a:ext cx="6726100" cy="42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74700" y="279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View: Abilità - Spinelli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 b="33617" l="74472" r="1886" t="10641"/>
          <a:stretch/>
        </p:blipFill>
        <p:spPr>
          <a:xfrm>
            <a:off x="336975" y="1588300"/>
            <a:ext cx="1968076" cy="2956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4"/>
          <p:cNvCxnSpPr/>
          <p:nvPr/>
        </p:nvCxnSpPr>
        <p:spPr>
          <a:xfrm>
            <a:off x="2365075" y="3066675"/>
            <a:ext cx="27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5602300" y="3065925"/>
            <a:ext cx="335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975" y="1948000"/>
            <a:ext cx="2822025" cy="22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5000" y="1951750"/>
            <a:ext cx="2822025" cy="222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1666325" y="881350"/>
            <a:ext cx="39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 txBox="1"/>
          <p:nvPr>
            <p:ph idx="4294967295" type="ctrTitle"/>
          </p:nvPr>
        </p:nvSpPr>
        <p:spPr>
          <a:xfrm>
            <a:off x="2270200" y="200950"/>
            <a:ext cx="54147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decisionale - Terracino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26" y="708325"/>
            <a:ext cx="3129475" cy="43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37"/>
              <a:t>    Database</a:t>
            </a:r>
            <a:r>
              <a:rPr lang="it" sz="1326"/>
              <a:t> </a:t>
            </a:r>
            <a:r>
              <a:rPr lang="it" sz="2016"/>
              <a:t>delle </a:t>
            </a:r>
            <a:r>
              <a:rPr lang="it" sz="1993"/>
              <a:t>entità di gioco - Bonura</a:t>
            </a:r>
            <a:endParaRPr sz="199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600" y="1153825"/>
            <a:ext cx="4794799" cy="363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</a:t>
            </a:r>
            <a:r>
              <a:rPr lang="it" sz="2300"/>
              <a:t>Connessione al database - Bonura</a:t>
            </a:r>
            <a:endParaRPr sz="23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25" y="1024350"/>
            <a:ext cx="529404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TDD e incremento del secondo sprint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Tecnologie utilizzate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939825"/>
            <a:ext cx="2083150" cy="3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047" y="1460250"/>
            <a:ext cx="529756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Punti della prima revisione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612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Product backlog, primo sprint backlog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Architettura del gioco (MVC)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Inizializzazione e avvio del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Sistema di combattimento a turni: attacco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Esplorazione del mondo di gioco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Avvio del combattimento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Prima progettazione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Storia del gioco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Secondo sprint backlog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8891" l="5935" r="5215" t="13720"/>
          <a:stretch/>
        </p:blipFill>
        <p:spPr>
          <a:xfrm>
            <a:off x="1077225" y="973150"/>
            <a:ext cx="7373875" cy="36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74800" y="1258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Sistema di abilità - Bonura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900" y="990650"/>
            <a:ext cx="4948694" cy="3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Controller delle abilità - Bonì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075" y="1149150"/>
            <a:ext cx="71628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31500" y="94650"/>
            <a:ext cx="70389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960"/>
              <a:t>Sistema di mappe e livelli - Bonì</a:t>
            </a:r>
            <a:endParaRPr sz="196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688" y="585700"/>
            <a:ext cx="4658624" cy="443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312625" y="197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Controller livelli e mappe - Terracino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488" y="782650"/>
            <a:ext cx="5667025" cy="42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43575" y="279775"/>
            <a:ext cx="8211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60"/>
              <a:t>NPC e controller dialoghi, Business Logic - Spinelli</a:t>
            </a:r>
            <a:endParaRPr sz="2460"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563" y="1193875"/>
            <a:ext cx="3249176" cy="32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