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AE9A-C135-0D4E-BD49-88F5178AD896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13 at 11.03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r="1" b="29031"/>
          <a:stretch/>
        </p:blipFill>
        <p:spPr>
          <a:xfrm>
            <a:off x="5384800" y="1180635"/>
            <a:ext cx="2851150" cy="366875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101895" y="88853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Ruby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84800" y="903636"/>
            <a:ext cx="271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R</a:t>
            </a:r>
            <a:endParaRPr lang="en-US" sz="1200" b="1" dirty="0">
              <a:solidFill>
                <a:srgbClr val="3366FF"/>
              </a:solidFill>
            </a:endParaRPr>
          </a:p>
        </p:txBody>
      </p:sp>
      <p:pic>
        <p:nvPicPr>
          <p:cNvPr id="2" name="Picture 1" descr="Screen Shot 2015-03-17 at 2.5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59" y="1180635"/>
            <a:ext cx="3155310" cy="30742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1789320" y="1522980"/>
            <a:ext cx="463550" cy="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0648" y="1369091"/>
            <a:ext cx="120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function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10170" y="1710898"/>
            <a:ext cx="574630" cy="1"/>
          </a:xfrm>
          <a:prstGeom prst="straightConnector1">
            <a:avLst/>
          </a:prstGeom>
          <a:ln w="19050" cmpd="sng">
            <a:solidFill>
              <a:srgbClr val="0000FF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10170" y="2642401"/>
            <a:ext cx="574630" cy="1"/>
          </a:xfrm>
          <a:prstGeom prst="straightConnector1">
            <a:avLst/>
          </a:prstGeom>
          <a:ln w="19050" cmpd="sng">
            <a:solidFill>
              <a:srgbClr val="0000FF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3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2504634" y="1901568"/>
            <a:ext cx="526661" cy="92346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25" idx="1"/>
          </p:cNvCxnSpPr>
          <p:nvPr/>
        </p:nvCxnSpPr>
        <p:spPr>
          <a:xfrm>
            <a:off x="2504634" y="2810460"/>
            <a:ext cx="516356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504634" y="2825029"/>
            <a:ext cx="526661" cy="82589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85192" y="1888244"/>
            <a:ext cx="458150" cy="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creen Shot 2015-03-13 at 11.03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67" r="31305" b="10261"/>
          <a:stretch/>
        </p:blipFill>
        <p:spPr>
          <a:xfrm>
            <a:off x="3020990" y="3513272"/>
            <a:ext cx="2053897" cy="27529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2" name="Picture 21" descr="Screen Shot 2015-03-13 at 11.03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5172" r="29639" b="19656"/>
          <a:stretch/>
        </p:blipFill>
        <p:spPr>
          <a:xfrm>
            <a:off x="450737" y="2672811"/>
            <a:ext cx="2053897" cy="27529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3" name="Picture 22" descr="Screen Shot 2015-03-13 at 11.03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59" r="31305" b="14636"/>
          <a:stretch/>
        </p:blipFill>
        <p:spPr>
          <a:xfrm>
            <a:off x="3031295" y="1726992"/>
            <a:ext cx="2053897" cy="29305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5" name="Picture 24" descr="Screen Shot 2015-03-13 at 11.03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6" r="31305" b="4992"/>
          <a:stretch/>
        </p:blipFill>
        <p:spPr>
          <a:xfrm>
            <a:off x="3020990" y="2672811"/>
            <a:ext cx="2053897" cy="27529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4" name="Picture 33" descr="Screen Shot 2015-03-13 at 11.03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r="1" b="29031"/>
          <a:stretch/>
        </p:blipFill>
        <p:spPr>
          <a:xfrm>
            <a:off x="5533037" y="302565"/>
            <a:ext cx="2851150" cy="3668751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37" name="Straight Arrow Connector 36"/>
          <p:cNvCxnSpPr/>
          <p:nvPr/>
        </p:nvCxnSpPr>
        <p:spPr>
          <a:xfrm flipV="1">
            <a:off x="5074887" y="2826725"/>
            <a:ext cx="458150" cy="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085192" y="4598929"/>
            <a:ext cx="3089441" cy="1776505"/>
            <a:chOff x="1287731" y="3632257"/>
            <a:chExt cx="3089441" cy="1776505"/>
          </a:xfrm>
        </p:grpSpPr>
        <p:pic>
          <p:nvPicPr>
            <p:cNvPr id="14" name="Picture 13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66" r="20881"/>
            <a:stretch/>
          </p:blipFill>
          <p:spPr>
            <a:xfrm>
              <a:off x="1814392" y="3632257"/>
              <a:ext cx="2562780" cy="30778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5" name="Picture 14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24" r="20881" b="23328"/>
            <a:stretch/>
          </p:blipFill>
          <p:spPr>
            <a:xfrm>
              <a:off x="1814392" y="4434312"/>
              <a:ext cx="2562780" cy="2752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7" name="Picture 16" descr="Screen Shot 2015-03-13 at 10.29.01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33" r="20881" b="45095"/>
            <a:stretch/>
          </p:blipFill>
          <p:spPr>
            <a:xfrm>
              <a:off x="1814392" y="5124585"/>
              <a:ext cx="2562780" cy="28417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cxnSp>
          <p:nvCxnSpPr>
            <p:cNvPr id="24" name="Straight Arrow Connector 23"/>
            <p:cNvCxnSpPr>
              <a:endCxn id="14" idx="1"/>
            </p:cNvCxnSpPr>
            <p:nvPr/>
          </p:nvCxnSpPr>
          <p:spPr>
            <a:xfrm flipV="1">
              <a:off x="1287731" y="3786148"/>
              <a:ext cx="526661" cy="78581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7" idx="1"/>
            </p:cNvCxnSpPr>
            <p:nvPr/>
          </p:nvCxnSpPr>
          <p:spPr>
            <a:xfrm>
              <a:off x="1287731" y="4571961"/>
              <a:ext cx="526661" cy="69471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1"/>
            </p:cNvCxnSpPr>
            <p:nvPr/>
          </p:nvCxnSpPr>
          <p:spPr>
            <a:xfrm>
              <a:off x="1310409" y="4571961"/>
              <a:ext cx="50398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Elbow Connector 37"/>
          <p:cNvCxnSpPr>
            <a:stCxn id="21" idx="2"/>
          </p:cNvCxnSpPr>
          <p:nvPr/>
        </p:nvCxnSpPr>
        <p:spPr>
          <a:xfrm rot="16200000" flipH="1">
            <a:off x="3686382" y="4150127"/>
            <a:ext cx="1750063" cy="1026948"/>
          </a:xfrm>
          <a:prstGeom prst="bentConnector3">
            <a:avLst>
              <a:gd name="adj1" fmla="val 100237"/>
            </a:avLst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4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Yuming Sun</dc:creator>
  <cp:lastModifiedBy>Yuming Sun</cp:lastModifiedBy>
  <cp:revision>10</cp:revision>
  <dcterms:created xsi:type="dcterms:W3CDTF">2015-03-13T15:24:29Z</dcterms:created>
  <dcterms:modified xsi:type="dcterms:W3CDTF">2015-03-24T19:50:24Z</dcterms:modified>
</cp:coreProperties>
</file>