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0" d="100"/>
          <a:sy n="200" d="100"/>
        </p:scale>
        <p:origin x="-2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3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8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9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6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2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9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7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H="1">
            <a:off x="3362289" y="1819351"/>
            <a:ext cx="1261088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47710" y="1634685"/>
            <a:ext cx="1340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Main </a:t>
            </a:r>
            <a:r>
              <a:rPr lang="en-US" sz="1400" dirty="0" smtClean="0"/>
              <a:t>function 1</a:t>
            </a:r>
            <a:endParaRPr lang="en-US" sz="1400" dirty="0"/>
          </a:p>
        </p:txBody>
      </p:sp>
      <p:pic>
        <p:nvPicPr>
          <p:cNvPr id="2" name="Picture 1" descr="Screen Shot 2015-03-13 at 10.52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3" y="186491"/>
            <a:ext cx="2762166" cy="2953452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3362289" y="639669"/>
            <a:ext cx="1261088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47710" y="455003"/>
            <a:ext cx="1340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Main </a:t>
            </a:r>
            <a:r>
              <a:rPr lang="en-US" sz="1400" dirty="0" smtClean="0"/>
              <a:t>function 2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472295" y="3259846"/>
            <a:ext cx="8071663" cy="3117269"/>
            <a:chOff x="484995" y="2956304"/>
            <a:chExt cx="8071663" cy="3117269"/>
          </a:xfrm>
        </p:grpSpPr>
        <p:pic>
          <p:nvPicPr>
            <p:cNvPr id="30" name="Picture 29" descr="Screen Shot 2015-03-13 at 10.29.01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766" r="20881"/>
            <a:stretch/>
          </p:blipFill>
          <p:spPr>
            <a:xfrm>
              <a:off x="2972948" y="3339634"/>
              <a:ext cx="2562780" cy="307782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31" name="Picture 30" descr="Screen Shot 2015-03-13 at 10.29.01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624" r="20881" b="23328"/>
            <a:stretch/>
          </p:blipFill>
          <p:spPr>
            <a:xfrm>
              <a:off x="2962643" y="4536874"/>
              <a:ext cx="2562780" cy="27529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32" name="Picture 31" descr="Screen Shot 2015-03-13 at 10.29.01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89" r="20881" b="66163"/>
            <a:stretch/>
          </p:blipFill>
          <p:spPr>
            <a:xfrm>
              <a:off x="2972948" y="4004040"/>
              <a:ext cx="2562780" cy="27529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33" name="Picture 32" descr="Screen Shot 2015-03-13 at 10.29.01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533" r="20881" b="45095"/>
            <a:stretch/>
          </p:blipFill>
          <p:spPr>
            <a:xfrm>
              <a:off x="2972948" y="5100789"/>
              <a:ext cx="2562780" cy="28417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35" name="Picture 34" descr="Screen Shot 2015-03-13 at 10.29.01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223" r="20881" b="33543"/>
            <a:stretch/>
          </p:blipFill>
          <p:spPr>
            <a:xfrm>
              <a:off x="5993878" y="4366741"/>
              <a:ext cx="2562780" cy="307782"/>
            </a:xfrm>
            <a:prstGeom prst="rect">
              <a:avLst/>
            </a:prstGeom>
            <a:ln>
              <a:solidFill>
                <a:srgbClr val="E46C0A"/>
              </a:solidFill>
            </a:ln>
          </p:spPr>
        </p:pic>
        <p:pic>
          <p:nvPicPr>
            <p:cNvPr id="36" name="Picture 35" descr="Screen Shot 2015-03-13 at 10.29.01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56" r="20881" b="54020"/>
            <a:stretch/>
          </p:blipFill>
          <p:spPr>
            <a:xfrm>
              <a:off x="5993878" y="2956304"/>
              <a:ext cx="2562780" cy="340383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pic>
          <p:nvPicPr>
            <p:cNvPr id="38" name="Picture 37" descr="Screen Shot 2015-03-13 at 10.29.01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14" r="20881" b="76062"/>
            <a:stretch/>
          </p:blipFill>
          <p:spPr>
            <a:xfrm>
              <a:off x="5993878" y="3612007"/>
              <a:ext cx="2562780" cy="340383"/>
            </a:xfrm>
            <a:prstGeom prst="rect">
              <a:avLst/>
            </a:prstGeom>
            <a:ln>
              <a:solidFill>
                <a:srgbClr val="E46C0A"/>
              </a:solidFill>
            </a:ln>
          </p:spPr>
        </p:pic>
        <p:cxnSp>
          <p:nvCxnSpPr>
            <p:cNvPr id="39" name="Straight Arrow Connector 38"/>
            <p:cNvCxnSpPr>
              <a:endCxn id="30" idx="1"/>
            </p:cNvCxnSpPr>
            <p:nvPr/>
          </p:nvCxnSpPr>
          <p:spPr>
            <a:xfrm flipV="1">
              <a:off x="2446287" y="3493525"/>
              <a:ext cx="526661" cy="92346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2" idx="1"/>
            </p:cNvCxnSpPr>
            <p:nvPr/>
          </p:nvCxnSpPr>
          <p:spPr>
            <a:xfrm flipV="1">
              <a:off x="2446287" y="4141689"/>
              <a:ext cx="526661" cy="275297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3" idx="1"/>
            </p:cNvCxnSpPr>
            <p:nvPr/>
          </p:nvCxnSpPr>
          <p:spPr>
            <a:xfrm>
              <a:off x="2446287" y="4416986"/>
              <a:ext cx="526661" cy="82589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31" idx="1"/>
            </p:cNvCxnSpPr>
            <p:nvPr/>
          </p:nvCxnSpPr>
          <p:spPr>
            <a:xfrm>
              <a:off x="2458660" y="4416986"/>
              <a:ext cx="503983" cy="257537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0" idx="3"/>
              <a:endCxn id="36" idx="1"/>
            </p:cNvCxnSpPr>
            <p:nvPr/>
          </p:nvCxnSpPr>
          <p:spPr>
            <a:xfrm flipV="1">
              <a:off x="5535728" y="3126496"/>
              <a:ext cx="458150" cy="36702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0" idx="3"/>
              <a:endCxn id="38" idx="1"/>
            </p:cNvCxnSpPr>
            <p:nvPr/>
          </p:nvCxnSpPr>
          <p:spPr>
            <a:xfrm>
              <a:off x="5535728" y="3493525"/>
              <a:ext cx="458150" cy="28867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2" idx="3"/>
              <a:endCxn id="35" idx="1"/>
            </p:cNvCxnSpPr>
            <p:nvPr/>
          </p:nvCxnSpPr>
          <p:spPr>
            <a:xfrm>
              <a:off x="5535728" y="4141689"/>
              <a:ext cx="458150" cy="37894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 descr="Screen Shot 2015-03-13 at 10.52.13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46" r="29926" b="39879"/>
            <a:stretch/>
          </p:blipFill>
          <p:spPr>
            <a:xfrm>
              <a:off x="484995" y="4282873"/>
              <a:ext cx="1935565" cy="285751"/>
            </a:xfrm>
            <a:prstGeom prst="rect">
              <a:avLst/>
            </a:prstGeom>
          </p:spPr>
        </p:pic>
        <p:pic>
          <p:nvPicPr>
            <p:cNvPr id="49" name="Picture 48" descr="Screen Shot 2015-03-13 at 10.52.13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7" t="11101" r="22569" b="79224"/>
            <a:stretch/>
          </p:blipFill>
          <p:spPr>
            <a:xfrm>
              <a:off x="685068" y="5787822"/>
              <a:ext cx="1935565" cy="285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33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Yuming Sun</dc:creator>
  <cp:lastModifiedBy>Yuming Sun</cp:lastModifiedBy>
  <cp:revision>5</cp:revision>
  <dcterms:created xsi:type="dcterms:W3CDTF">2015-03-13T15:24:29Z</dcterms:created>
  <dcterms:modified xsi:type="dcterms:W3CDTF">2015-03-13T15:57:02Z</dcterms:modified>
</cp:coreProperties>
</file>