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AE9A-C135-0D4E-BD49-88F5178AD89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>
            <a:off x="3303696" y="2307781"/>
            <a:ext cx="126108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9117" y="2123115"/>
            <a:ext cx="120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 function</a:t>
            </a:r>
            <a:endParaRPr lang="en-US" sz="1400" dirty="0"/>
          </a:p>
        </p:txBody>
      </p:sp>
      <p:pic>
        <p:nvPicPr>
          <p:cNvPr id="16" name="Picture 15" descr="Screen Shot 2015-03-13 at 10.29.0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66" r="20881"/>
          <a:stretch/>
        </p:blipFill>
        <p:spPr>
          <a:xfrm>
            <a:off x="2449853" y="3523273"/>
            <a:ext cx="2562780" cy="30778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7" name="Picture 16" descr="Screen Shot 2015-03-13 at 10.29.0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24" r="20881" b="23328"/>
          <a:stretch/>
        </p:blipFill>
        <p:spPr>
          <a:xfrm>
            <a:off x="2439548" y="4720513"/>
            <a:ext cx="2562780" cy="27529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9" name="Picture 18" descr="Screen Shot 2015-03-13 at 10.29.0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33" r="20881" b="45095"/>
          <a:stretch/>
        </p:blipFill>
        <p:spPr>
          <a:xfrm>
            <a:off x="2449853" y="5284428"/>
            <a:ext cx="2562780" cy="28417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1" name="Picture 20" descr="Screen Shot 2015-03-13 at 10.29.0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23" r="20881" b="33543"/>
          <a:stretch/>
        </p:blipFill>
        <p:spPr>
          <a:xfrm>
            <a:off x="5470783" y="4550380"/>
            <a:ext cx="2562780" cy="307782"/>
          </a:xfrm>
          <a:prstGeom prst="rect">
            <a:avLst/>
          </a:prstGeom>
          <a:ln>
            <a:solidFill>
              <a:srgbClr val="E46C0A"/>
            </a:solidFill>
          </a:ln>
        </p:spPr>
      </p:pic>
      <p:pic>
        <p:nvPicPr>
          <p:cNvPr id="22" name="Picture 21" descr="Screen Shot 2015-03-13 at 10.29.0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6" r="20881" b="54020"/>
          <a:stretch/>
        </p:blipFill>
        <p:spPr>
          <a:xfrm>
            <a:off x="5470783" y="3139943"/>
            <a:ext cx="2562780" cy="34038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23" name="Picture 22" descr="Screen Shot 2015-03-13 at 10.29.0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4" r="20881" b="76062"/>
          <a:stretch/>
        </p:blipFill>
        <p:spPr>
          <a:xfrm>
            <a:off x="5470783" y="3795646"/>
            <a:ext cx="2562780" cy="340383"/>
          </a:xfrm>
          <a:prstGeom prst="rect">
            <a:avLst/>
          </a:prstGeom>
          <a:ln>
            <a:solidFill>
              <a:srgbClr val="E46C0A"/>
            </a:solidFill>
          </a:ln>
        </p:spPr>
      </p:pic>
      <p:cxnSp>
        <p:nvCxnSpPr>
          <p:cNvPr id="24" name="Straight Arrow Connector 23"/>
          <p:cNvCxnSpPr>
            <a:endCxn id="16" idx="1"/>
          </p:cNvCxnSpPr>
          <p:nvPr/>
        </p:nvCxnSpPr>
        <p:spPr>
          <a:xfrm flipV="1">
            <a:off x="1923192" y="3677164"/>
            <a:ext cx="526661" cy="92346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923192" y="4325328"/>
            <a:ext cx="526661" cy="27529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9" idx="1"/>
          </p:cNvCxnSpPr>
          <p:nvPr/>
        </p:nvCxnSpPr>
        <p:spPr>
          <a:xfrm>
            <a:off x="1923192" y="4600625"/>
            <a:ext cx="526661" cy="82589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1"/>
          </p:cNvCxnSpPr>
          <p:nvPr/>
        </p:nvCxnSpPr>
        <p:spPr>
          <a:xfrm>
            <a:off x="1935565" y="4600625"/>
            <a:ext cx="503983" cy="25753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22" idx="1"/>
          </p:cNvCxnSpPr>
          <p:nvPr/>
        </p:nvCxnSpPr>
        <p:spPr>
          <a:xfrm flipV="1">
            <a:off x="5012633" y="3310135"/>
            <a:ext cx="458150" cy="36702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3"/>
            <a:endCxn id="23" idx="1"/>
          </p:cNvCxnSpPr>
          <p:nvPr/>
        </p:nvCxnSpPr>
        <p:spPr>
          <a:xfrm>
            <a:off x="5012633" y="3677164"/>
            <a:ext cx="458150" cy="28867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1" idx="1"/>
          </p:cNvCxnSpPr>
          <p:nvPr/>
        </p:nvCxnSpPr>
        <p:spPr>
          <a:xfrm>
            <a:off x="5012633" y="4325328"/>
            <a:ext cx="458150" cy="37894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Screen Shot 2015-03-13 at 10.46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20" y="204253"/>
            <a:ext cx="2484276" cy="2549461"/>
          </a:xfrm>
          <a:prstGeom prst="rect">
            <a:avLst/>
          </a:prstGeom>
        </p:spPr>
      </p:pic>
      <p:pic>
        <p:nvPicPr>
          <p:cNvPr id="60" name="Picture 59" descr="Screen Shot 2015-03-13 at 10.46.32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4" r="55295" b="12278"/>
          <a:stretch/>
        </p:blipFill>
        <p:spPr>
          <a:xfrm>
            <a:off x="802450" y="4465186"/>
            <a:ext cx="1110585" cy="239085"/>
          </a:xfrm>
          <a:prstGeom prst="rect">
            <a:avLst/>
          </a:prstGeom>
        </p:spPr>
      </p:pic>
      <p:pic>
        <p:nvPicPr>
          <p:cNvPr id="62" name="Picture 61" descr="Screen Shot 2015-03-13 at 10.46.32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2" b="66120"/>
          <a:stretch/>
        </p:blipFill>
        <p:spPr>
          <a:xfrm>
            <a:off x="2439548" y="4195627"/>
            <a:ext cx="2573086" cy="269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533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Yuming Sun</dc:creator>
  <cp:lastModifiedBy>Yuming Sun</cp:lastModifiedBy>
  <cp:revision>4</cp:revision>
  <dcterms:created xsi:type="dcterms:W3CDTF">2015-03-13T15:24:29Z</dcterms:created>
  <dcterms:modified xsi:type="dcterms:W3CDTF">2015-03-13T15:51:21Z</dcterms:modified>
</cp:coreProperties>
</file>