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13 at 10.29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20" y="154220"/>
            <a:ext cx="3239152" cy="27396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058572" y="2427640"/>
            <a:ext cx="126108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43993" y="2242974"/>
            <a:ext cx="120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 function</a:t>
            </a:r>
            <a:endParaRPr lang="en-US" sz="1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819420" y="3168889"/>
            <a:ext cx="7214143" cy="2428662"/>
            <a:chOff x="183959" y="3248927"/>
            <a:chExt cx="7214143" cy="2428662"/>
          </a:xfrm>
        </p:grpSpPr>
        <p:pic>
          <p:nvPicPr>
            <p:cNvPr id="13" name="Picture 12" descr="Screen Shot 2015-03-13 at 10.29.01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17" r="20881" b="12434"/>
            <a:stretch/>
          </p:blipFill>
          <p:spPr>
            <a:xfrm>
              <a:off x="183959" y="4571960"/>
              <a:ext cx="2562780" cy="275298"/>
            </a:xfrm>
            <a:prstGeom prst="rect">
              <a:avLst/>
            </a:prstGeom>
          </p:spPr>
        </p:pic>
        <p:pic>
          <p:nvPicPr>
            <p:cNvPr id="16" name="Picture 15" descr="Screen Shot 2015-03-13 at 10.29.01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66" r="20881"/>
            <a:stretch/>
          </p:blipFill>
          <p:spPr>
            <a:xfrm>
              <a:off x="1814392" y="3632257"/>
              <a:ext cx="2562780" cy="30778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7" name="Picture 16" descr="Screen Shot 2015-03-13 at 10.29.01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24" r="20881" b="23328"/>
            <a:stretch/>
          </p:blipFill>
          <p:spPr>
            <a:xfrm>
              <a:off x="1804087" y="4829497"/>
              <a:ext cx="2562780" cy="2752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8" name="Picture 17" descr="Screen Shot 2015-03-13 at 10.29.01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89" r="20881" b="66163"/>
            <a:stretch/>
          </p:blipFill>
          <p:spPr>
            <a:xfrm>
              <a:off x="1814392" y="4296663"/>
              <a:ext cx="2562780" cy="2752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9" name="Picture 18" descr="Screen Shot 2015-03-13 at 10.29.01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33" r="20881" b="45095"/>
            <a:stretch/>
          </p:blipFill>
          <p:spPr>
            <a:xfrm>
              <a:off x="1814392" y="5393412"/>
              <a:ext cx="2562780" cy="28417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21" name="Picture 20" descr="Screen Shot 2015-03-13 at 10.29.01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23" r="20881" b="33543"/>
            <a:stretch/>
          </p:blipFill>
          <p:spPr>
            <a:xfrm>
              <a:off x="4835322" y="4659364"/>
              <a:ext cx="2562780" cy="307782"/>
            </a:xfrm>
            <a:prstGeom prst="rect">
              <a:avLst/>
            </a:prstGeom>
            <a:ln>
              <a:solidFill>
                <a:srgbClr val="E46C0A"/>
              </a:solidFill>
            </a:ln>
          </p:spPr>
        </p:pic>
        <p:pic>
          <p:nvPicPr>
            <p:cNvPr id="22" name="Picture 21" descr="Screen Shot 2015-03-13 at 10.29.01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56" r="20881" b="54020"/>
            <a:stretch/>
          </p:blipFill>
          <p:spPr>
            <a:xfrm>
              <a:off x="4835322" y="3248927"/>
              <a:ext cx="2562780" cy="340383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pic>
          <p:nvPicPr>
            <p:cNvPr id="23" name="Picture 22" descr="Screen Shot 2015-03-13 at 10.29.01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14" r="20881" b="76062"/>
            <a:stretch/>
          </p:blipFill>
          <p:spPr>
            <a:xfrm>
              <a:off x="4835322" y="3904630"/>
              <a:ext cx="2562780" cy="340383"/>
            </a:xfrm>
            <a:prstGeom prst="rect">
              <a:avLst/>
            </a:prstGeom>
            <a:ln>
              <a:solidFill>
                <a:srgbClr val="E46C0A"/>
              </a:solidFill>
            </a:ln>
          </p:spPr>
        </p:pic>
        <p:cxnSp>
          <p:nvCxnSpPr>
            <p:cNvPr id="24" name="Straight Arrow Connector 23"/>
            <p:cNvCxnSpPr>
              <a:endCxn id="16" idx="1"/>
            </p:cNvCxnSpPr>
            <p:nvPr/>
          </p:nvCxnSpPr>
          <p:spPr>
            <a:xfrm flipV="1">
              <a:off x="1287731" y="3786148"/>
              <a:ext cx="526661" cy="92346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8" idx="1"/>
            </p:cNvCxnSpPr>
            <p:nvPr/>
          </p:nvCxnSpPr>
          <p:spPr>
            <a:xfrm flipV="1">
              <a:off x="1287731" y="4434312"/>
              <a:ext cx="526661" cy="2752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9" idx="1"/>
            </p:cNvCxnSpPr>
            <p:nvPr/>
          </p:nvCxnSpPr>
          <p:spPr>
            <a:xfrm>
              <a:off x="1287731" y="4709609"/>
              <a:ext cx="526661" cy="82589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7" idx="1"/>
            </p:cNvCxnSpPr>
            <p:nvPr/>
          </p:nvCxnSpPr>
          <p:spPr>
            <a:xfrm>
              <a:off x="1300104" y="4709609"/>
              <a:ext cx="503983" cy="25753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3"/>
              <a:endCxn id="22" idx="1"/>
            </p:cNvCxnSpPr>
            <p:nvPr/>
          </p:nvCxnSpPr>
          <p:spPr>
            <a:xfrm flipV="1">
              <a:off x="4377172" y="3419119"/>
              <a:ext cx="458150" cy="36702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6" idx="3"/>
              <a:endCxn id="23" idx="1"/>
            </p:cNvCxnSpPr>
            <p:nvPr/>
          </p:nvCxnSpPr>
          <p:spPr>
            <a:xfrm>
              <a:off x="4377172" y="3786148"/>
              <a:ext cx="458150" cy="2886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8" idx="3"/>
              <a:endCxn id="21" idx="1"/>
            </p:cNvCxnSpPr>
            <p:nvPr/>
          </p:nvCxnSpPr>
          <p:spPr>
            <a:xfrm>
              <a:off x="4377172" y="4434312"/>
              <a:ext cx="458150" cy="37894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3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Yuming Sun</dc:creator>
  <cp:lastModifiedBy>Yuming Sun</cp:lastModifiedBy>
  <cp:revision>3</cp:revision>
  <dcterms:created xsi:type="dcterms:W3CDTF">2015-03-13T15:24:29Z</dcterms:created>
  <dcterms:modified xsi:type="dcterms:W3CDTF">2015-03-13T15:59:22Z</dcterms:modified>
</cp:coreProperties>
</file>