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B1EC8-5B4C-4CD6-A9BF-852DD0DA1F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034D18-9A82-400B-835B-57D70E3EE494}">
      <dgm:prSet phldrT="[Text]"/>
      <dgm:spPr/>
      <dgm:t>
        <a:bodyPr/>
        <a:lstStyle/>
        <a:p>
          <a:r>
            <a:rPr lang="en-US" dirty="0"/>
            <a:t>UA &amp; SA</a:t>
          </a:r>
        </a:p>
      </dgm:t>
    </dgm:pt>
    <dgm:pt modelId="{6D1BAE47-4AAE-4EC4-9490-2C081AB1219F}" type="parTrans" cxnId="{36319AAF-3EF2-406C-B2E2-D19EFF1683A5}">
      <dgm:prSet/>
      <dgm:spPr/>
      <dgm:t>
        <a:bodyPr/>
        <a:lstStyle/>
        <a:p>
          <a:endParaRPr lang="en-US"/>
        </a:p>
      </dgm:t>
    </dgm:pt>
    <dgm:pt modelId="{193AFCF8-2059-4150-A3A1-DB9F9A23D77E}" type="sibTrans" cxnId="{36319AAF-3EF2-406C-B2E2-D19EFF1683A5}">
      <dgm:prSet/>
      <dgm:spPr/>
      <dgm:t>
        <a:bodyPr/>
        <a:lstStyle/>
        <a:p>
          <a:endParaRPr lang="en-US"/>
        </a:p>
      </dgm:t>
    </dgm:pt>
    <dgm:pt modelId="{9684C7BB-9DCF-4D8C-863B-E21DFF3F9D2C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D6887A0C-4AAE-4E88-849F-F3BA3FBD5297}" type="parTrans" cxnId="{6C062738-32D2-4032-A5CD-19883A8CC3A9}">
      <dgm:prSet/>
      <dgm:spPr/>
      <dgm:t>
        <a:bodyPr/>
        <a:lstStyle/>
        <a:p>
          <a:endParaRPr lang="en-US"/>
        </a:p>
      </dgm:t>
    </dgm:pt>
    <dgm:pt modelId="{56B8084A-B7BE-4694-A6AE-CFB1536F4BD2}" type="sibTrans" cxnId="{6C062738-32D2-4032-A5CD-19883A8CC3A9}">
      <dgm:prSet/>
      <dgm:spPr/>
      <dgm:t>
        <a:bodyPr/>
        <a:lstStyle/>
        <a:p>
          <a:endParaRPr lang="en-US"/>
        </a:p>
      </dgm:t>
    </dgm:pt>
    <dgm:pt modelId="{7D106D87-D425-4BF5-9107-744ACD20FF27}">
      <dgm:prSet phldrT="[Text]"/>
      <dgm:spPr/>
      <dgm:t>
        <a:bodyPr/>
        <a:lstStyle/>
        <a:p>
          <a:r>
            <a:rPr lang="en-US" dirty="0" err="1"/>
            <a:t>uncertain_parameters</a:t>
          </a:r>
          <a:endParaRPr lang="en-US" dirty="0"/>
        </a:p>
      </dgm:t>
    </dgm:pt>
    <dgm:pt modelId="{5B32369F-6F93-4AFD-B0B6-783CC27DAC6A}" type="parTrans" cxnId="{A87BF0A0-01F0-4196-8B7F-352B3FF4C501}">
      <dgm:prSet/>
      <dgm:spPr/>
      <dgm:t>
        <a:bodyPr/>
        <a:lstStyle/>
        <a:p>
          <a:endParaRPr lang="en-US"/>
        </a:p>
      </dgm:t>
    </dgm:pt>
    <dgm:pt modelId="{1AFD7012-3E7D-45C4-8CB8-ABE7031B42D1}" type="sibTrans" cxnId="{A87BF0A0-01F0-4196-8B7F-352B3FF4C501}">
      <dgm:prSet/>
      <dgm:spPr/>
      <dgm:t>
        <a:bodyPr/>
        <a:lstStyle/>
        <a:p>
          <a:endParaRPr lang="en-US"/>
        </a:p>
      </dgm:t>
    </dgm:pt>
    <dgm:pt modelId="{134ABAEC-DF0C-4BBB-9700-35AF4ED65E21}">
      <dgm:prSet/>
      <dgm:spPr/>
      <dgm:t>
        <a:bodyPr/>
        <a:lstStyle/>
        <a:p>
          <a:r>
            <a:rPr lang="en-US" dirty="0" err="1"/>
            <a:t>run_osm</a:t>
          </a:r>
          <a:endParaRPr lang="en-US" dirty="0"/>
        </a:p>
      </dgm:t>
    </dgm:pt>
    <dgm:pt modelId="{51978FFD-A75A-44B7-9A3E-93B21F2A6831}" type="parTrans" cxnId="{2B974329-D198-405F-9FF9-545FB7F4A3F8}">
      <dgm:prSet/>
      <dgm:spPr/>
      <dgm:t>
        <a:bodyPr/>
        <a:lstStyle/>
        <a:p>
          <a:endParaRPr lang="en-US"/>
        </a:p>
      </dgm:t>
    </dgm:pt>
    <dgm:pt modelId="{61A85460-7915-41C5-92A0-4BE5BDE578E1}" type="sibTrans" cxnId="{2B974329-D198-405F-9FF9-545FB7F4A3F8}">
      <dgm:prSet/>
      <dgm:spPr/>
      <dgm:t>
        <a:bodyPr/>
        <a:lstStyle/>
        <a:p>
          <a:endParaRPr lang="en-US"/>
        </a:p>
      </dgm:t>
    </dgm:pt>
    <dgm:pt modelId="{E4A3998A-690E-44FF-8FD7-49BB1B1520B0}">
      <dgm:prSet/>
      <dgm:spPr/>
      <dgm:t>
        <a:bodyPr/>
        <a:lstStyle/>
        <a:p>
          <a:r>
            <a:rPr lang="en-US" dirty="0" err="1"/>
            <a:t>process_simulation_sql</a:t>
          </a:r>
          <a:endParaRPr lang="en-US" dirty="0"/>
        </a:p>
      </dgm:t>
    </dgm:pt>
    <dgm:pt modelId="{BC4278FB-5C1B-4650-8811-8E47BF31D0D3}" type="parTrans" cxnId="{D324FA74-625E-4FEC-A465-88B481D91D1D}">
      <dgm:prSet/>
      <dgm:spPr/>
      <dgm:t>
        <a:bodyPr/>
        <a:lstStyle/>
        <a:p>
          <a:endParaRPr lang="en-US"/>
        </a:p>
      </dgm:t>
    </dgm:pt>
    <dgm:pt modelId="{5ACED4A9-C0D0-4F95-AAFA-2260F6396C31}" type="sibTrans" cxnId="{D324FA74-625E-4FEC-A465-88B481D91D1D}">
      <dgm:prSet/>
      <dgm:spPr/>
      <dgm:t>
        <a:bodyPr/>
        <a:lstStyle/>
        <a:p>
          <a:endParaRPr lang="en-US"/>
        </a:p>
      </dgm:t>
    </dgm:pt>
    <dgm:pt modelId="{11C77219-F9CE-454E-8B34-3166B67F7688}">
      <dgm:prSet phldrT="[Text]"/>
      <dgm:spPr/>
      <dgm:t>
        <a:bodyPr/>
        <a:lstStyle/>
        <a:p>
          <a:r>
            <a:rPr lang="en-US" dirty="0" err="1"/>
            <a:t>uncertainty_envelop</a:t>
          </a:r>
          <a:endParaRPr lang="en-US" dirty="0"/>
        </a:p>
      </dgm:t>
    </dgm:pt>
    <dgm:pt modelId="{EFC7318A-F413-4DAB-8F93-19B9F2D87A6A}" type="parTrans" cxnId="{049EA1C8-1C40-4B1E-B6B3-D54390A3073C}">
      <dgm:prSet/>
      <dgm:spPr/>
      <dgm:t>
        <a:bodyPr/>
        <a:lstStyle/>
        <a:p>
          <a:endParaRPr lang="en-US"/>
        </a:p>
      </dgm:t>
    </dgm:pt>
    <dgm:pt modelId="{84012EF5-2E71-4FFD-B59A-80C94783E424}" type="sibTrans" cxnId="{049EA1C8-1C40-4B1E-B6B3-D54390A3073C}">
      <dgm:prSet/>
      <dgm:spPr/>
      <dgm:t>
        <a:bodyPr/>
        <a:lstStyle/>
        <a:p>
          <a:endParaRPr lang="en-US"/>
        </a:p>
      </dgm:t>
    </dgm:pt>
    <dgm:pt modelId="{D91CE1D8-B6EF-4320-B5BA-C62FA343BC2E}">
      <dgm:prSet/>
      <dgm:spPr/>
      <dgm:t>
        <a:bodyPr/>
        <a:lstStyle/>
        <a:p>
          <a:r>
            <a:rPr lang="en-US" dirty="0" err="1"/>
            <a:t>uncertainty_operation</a:t>
          </a:r>
          <a:endParaRPr lang="en-US" dirty="0"/>
        </a:p>
      </dgm:t>
    </dgm:pt>
    <dgm:pt modelId="{CD85A74C-3002-4233-8D76-ACBB8811696D}" type="parTrans" cxnId="{C3A477B9-0ED8-4E49-B6B8-A2D768B74874}">
      <dgm:prSet/>
      <dgm:spPr/>
      <dgm:t>
        <a:bodyPr/>
        <a:lstStyle/>
        <a:p>
          <a:endParaRPr lang="en-US"/>
        </a:p>
      </dgm:t>
    </dgm:pt>
    <dgm:pt modelId="{4ABDE1D2-A5F1-455C-AEBF-1C184A4F1693}" type="sibTrans" cxnId="{C3A477B9-0ED8-4E49-B6B8-A2D768B74874}">
      <dgm:prSet/>
      <dgm:spPr/>
      <dgm:t>
        <a:bodyPr/>
        <a:lstStyle/>
        <a:p>
          <a:endParaRPr lang="en-US"/>
        </a:p>
      </dgm:t>
    </dgm:pt>
    <dgm:pt modelId="{64708251-E9B1-4FA2-82D1-95EFB3CDE18E}">
      <dgm:prSet/>
      <dgm:spPr/>
      <dgm:t>
        <a:bodyPr/>
        <a:lstStyle/>
        <a:p>
          <a:r>
            <a:rPr lang="en-US" dirty="0" err="1"/>
            <a:t>uncertainty_thermostat</a:t>
          </a:r>
          <a:endParaRPr lang="en-US" dirty="0"/>
        </a:p>
      </dgm:t>
    </dgm:pt>
    <dgm:pt modelId="{82869443-C970-49C0-9829-37DE2C7C6955}" type="parTrans" cxnId="{6626959A-EDDF-4BE3-95A9-167BC59687A7}">
      <dgm:prSet/>
      <dgm:spPr/>
      <dgm:t>
        <a:bodyPr/>
        <a:lstStyle/>
        <a:p>
          <a:endParaRPr lang="en-US"/>
        </a:p>
      </dgm:t>
    </dgm:pt>
    <dgm:pt modelId="{2D60CB39-05FC-40C8-9EFF-E93431113F35}" type="sibTrans" cxnId="{6626959A-EDDF-4BE3-95A9-167BC59687A7}">
      <dgm:prSet/>
      <dgm:spPr/>
      <dgm:t>
        <a:bodyPr/>
        <a:lstStyle/>
        <a:p>
          <a:endParaRPr lang="en-US"/>
        </a:p>
      </dgm:t>
    </dgm:pt>
    <dgm:pt modelId="{15F6E4A1-5D01-4F3F-BFBA-A4627D01C76C}">
      <dgm:prSet/>
      <dgm:spPr/>
      <dgm:t>
        <a:bodyPr/>
        <a:lstStyle/>
        <a:p>
          <a:r>
            <a:rPr lang="en-US" dirty="0" err="1"/>
            <a:t>uncertainty_outdoor_air</a:t>
          </a:r>
          <a:endParaRPr lang="en-US" dirty="0"/>
        </a:p>
      </dgm:t>
    </dgm:pt>
    <dgm:pt modelId="{3E7203CE-5FDE-4B7F-BFA8-5F294CBF6DA6}" type="parTrans" cxnId="{5B58C31D-6905-4E20-A551-70EAFF40A8F5}">
      <dgm:prSet/>
      <dgm:spPr/>
      <dgm:t>
        <a:bodyPr/>
        <a:lstStyle/>
        <a:p>
          <a:endParaRPr lang="en-US"/>
        </a:p>
      </dgm:t>
    </dgm:pt>
    <dgm:pt modelId="{B60CC1EC-7BC5-41B7-904C-2402B0E650D6}" type="sibTrans" cxnId="{5B58C31D-6905-4E20-A551-70EAFF40A8F5}">
      <dgm:prSet/>
      <dgm:spPr/>
      <dgm:t>
        <a:bodyPr/>
        <a:lstStyle/>
        <a:p>
          <a:endParaRPr lang="en-US"/>
        </a:p>
      </dgm:t>
    </dgm:pt>
    <dgm:pt modelId="{8573BC6C-4C26-4098-8E9A-687B810F6B6C}">
      <dgm:prSet/>
      <dgm:spPr/>
      <dgm:t>
        <a:bodyPr/>
        <a:lstStyle/>
        <a:p>
          <a:r>
            <a:rPr lang="en-US" dirty="0" err="1"/>
            <a:t>uncertainty_DX_coil</a:t>
          </a:r>
          <a:endParaRPr lang="en-US" dirty="0"/>
        </a:p>
      </dgm:t>
    </dgm:pt>
    <dgm:pt modelId="{F3042962-EF92-4462-AA05-5C9729E01636}" type="parTrans" cxnId="{2F2ACC59-36C3-4FEB-84B7-B40A51BA08B1}">
      <dgm:prSet/>
      <dgm:spPr/>
      <dgm:t>
        <a:bodyPr/>
        <a:lstStyle/>
        <a:p>
          <a:endParaRPr lang="en-US"/>
        </a:p>
      </dgm:t>
    </dgm:pt>
    <dgm:pt modelId="{209A3A78-ACA2-44D4-8B79-CC31F8EDC161}" type="sibTrans" cxnId="{2F2ACC59-36C3-4FEB-84B7-B40A51BA08B1}">
      <dgm:prSet/>
      <dgm:spPr/>
      <dgm:t>
        <a:bodyPr/>
        <a:lstStyle/>
        <a:p>
          <a:endParaRPr lang="en-US"/>
        </a:p>
      </dgm:t>
    </dgm:pt>
    <dgm:pt modelId="{96553714-510F-4FFE-8804-A67E3B518EFF}">
      <dgm:prSet/>
      <dgm:spPr/>
      <dgm:t>
        <a:bodyPr/>
        <a:lstStyle/>
        <a:p>
          <a:r>
            <a:rPr lang="en-US" dirty="0" err="1"/>
            <a:t>uncertainty_boiler</a:t>
          </a:r>
          <a:endParaRPr lang="en-US" dirty="0"/>
        </a:p>
      </dgm:t>
    </dgm:pt>
    <dgm:pt modelId="{5560EE7D-DAE9-4FFF-934C-7D1E086B107E}" type="parTrans" cxnId="{11EBAA17-B7C4-412F-ABC2-651CF0BF730F}">
      <dgm:prSet/>
      <dgm:spPr/>
      <dgm:t>
        <a:bodyPr/>
        <a:lstStyle/>
        <a:p>
          <a:endParaRPr lang="en-US"/>
        </a:p>
      </dgm:t>
    </dgm:pt>
    <dgm:pt modelId="{56D5B7D3-970E-4F4B-B52E-FBF897B3D4FB}" type="sibTrans" cxnId="{11EBAA17-B7C4-412F-ABC2-651CF0BF730F}">
      <dgm:prSet/>
      <dgm:spPr/>
      <dgm:t>
        <a:bodyPr/>
        <a:lstStyle/>
        <a:p>
          <a:endParaRPr lang="en-US"/>
        </a:p>
      </dgm:t>
    </dgm:pt>
    <dgm:pt modelId="{60B7C6C2-FBC4-41A7-A1B0-2C38746F0E31}">
      <dgm:prSet/>
      <dgm:spPr/>
      <dgm:t>
        <a:bodyPr/>
        <a:lstStyle/>
        <a:p>
          <a:r>
            <a:rPr lang="en-US" dirty="0" err="1"/>
            <a:t>uncertainty_chiller</a:t>
          </a:r>
          <a:endParaRPr lang="en-US" dirty="0"/>
        </a:p>
      </dgm:t>
    </dgm:pt>
    <dgm:pt modelId="{02B94B23-1EF0-441F-BEE1-02FAB3D44B00}" type="parTrans" cxnId="{8BB2BE93-B54D-438E-AAB5-879715132196}">
      <dgm:prSet/>
      <dgm:spPr/>
      <dgm:t>
        <a:bodyPr/>
        <a:lstStyle/>
        <a:p>
          <a:endParaRPr lang="en-US"/>
        </a:p>
      </dgm:t>
    </dgm:pt>
    <dgm:pt modelId="{122BF0DE-36F0-4EBC-95F2-4A7A39B20EAF}" type="sibTrans" cxnId="{8BB2BE93-B54D-438E-AAB5-879715132196}">
      <dgm:prSet/>
      <dgm:spPr/>
      <dgm:t>
        <a:bodyPr/>
        <a:lstStyle/>
        <a:p>
          <a:endParaRPr lang="en-US"/>
        </a:p>
      </dgm:t>
    </dgm:pt>
    <dgm:pt modelId="{D230B6E5-30AB-4A31-9F8B-742A33676AD6}">
      <dgm:prSet/>
      <dgm:spPr/>
      <dgm:t>
        <a:bodyPr/>
        <a:lstStyle/>
        <a:p>
          <a:r>
            <a:rPr lang="en-US" dirty="0" err="1"/>
            <a:t>uncertainty_fan_pump</a:t>
          </a:r>
          <a:endParaRPr lang="en-US" dirty="0"/>
        </a:p>
      </dgm:t>
    </dgm:pt>
    <dgm:pt modelId="{42762A69-9CC0-4B2D-8C28-7A482303994F}" type="parTrans" cxnId="{AF5860AF-1C03-4D5D-9FFB-2D4AB820204F}">
      <dgm:prSet/>
      <dgm:spPr/>
      <dgm:t>
        <a:bodyPr/>
        <a:lstStyle/>
        <a:p>
          <a:endParaRPr lang="en-US"/>
        </a:p>
      </dgm:t>
    </dgm:pt>
    <dgm:pt modelId="{1F948802-2736-4788-AF9D-A9EC23EE868E}" type="sibTrans" cxnId="{AF5860AF-1C03-4D5D-9FFB-2D4AB820204F}">
      <dgm:prSet/>
      <dgm:spPr/>
      <dgm:t>
        <a:bodyPr/>
        <a:lstStyle/>
        <a:p>
          <a:endParaRPr lang="en-US"/>
        </a:p>
      </dgm:t>
    </dgm:pt>
    <dgm:pt modelId="{D6259300-2FEB-4C1B-A877-56CD83FE61E2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F93A51B6-0CDC-4450-A14C-7842836B9F2B}" type="parTrans" cxnId="{602F05D5-198B-4194-B1C3-63CAACED6662}">
      <dgm:prSet/>
      <dgm:spPr/>
      <dgm:t>
        <a:bodyPr/>
        <a:lstStyle/>
        <a:p>
          <a:endParaRPr lang="en-US"/>
        </a:p>
      </dgm:t>
    </dgm:pt>
    <dgm:pt modelId="{03E75FC1-F324-43F1-A762-612B6ADE8160}" type="sibTrans" cxnId="{602F05D5-198B-4194-B1C3-63CAACED6662}">
      <dgm:prSet/>
      <dgm:spPr/>
      <dgm:t>
        <a:bodyPr/>
        <a:lstStyle/>
        <a:p>
          <a:endParaRPr lang="en-US"/>
        </a:p>
      </dgm:t>
    </dgm:pt>
    <dgm:pt modelId="{7AF051F2-3B3E-43C0-9E78-8F4F5D1D31C0}" type="pres">
      <dgm:prSet presAssocID="{DC5B1EC8-5B4C-4CD6-A9BF-852DD0DA1F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BE2AFC-F29B-4698-9AEC-E5119D80BC38}" type="pres">
      <dgm:prSet presAssocID="{C8034D18-9A82-400B-835B-57D70E3EE494}" presName="hierRoot1" presStyleCnt="0">
        <dgm:presLayoutVars>
          <dgm:hierBranch val="init"/>
        </dgm:presLayoutVars>
      </dgm:prSet>
      <dgm:spPr/>
    </dgm:pt>
    <dgm:pt modelId="{39C8F818-F824-45A3-8E03-E36D26FA2ECC}" type="pres">
      <dgm:prSet presAssocID="{C8034D18-9A82-400B-835B-57D70E3EE494}" presName="rootComposite1" presStyleCnt="0"/>
      <dgm:spPr/>
    </dgm:pt>
    <dgm:pt modelId="{C6E2CC14-28DF-4B8B-8217-8013308880BA}" type="pres">
      <dgm:prSet presAssocID="{C8034D18-9A82-400B-835B-57D70E3EE494}" presName="rootText1" presStyleLbl="node0" presStyleIdx="0" presStyleCnt="1">
        <dgm:presLayoutVars>
          <dgm:chPref val="3"/>
        </dgm:presLayoutVars>
      </dgm:prSet>
      <dgm:spPr/>
    </dgm:pt>
    <dgm:pt modelId="{ADE074A3-7DCB-4793-8961-29201D1371C9}" type="pres">
      <dgm:prSet presAssocID="{C8034D18-9A82-400B-835B-57D70E3EE494}" presName="rootConnector1" presStyleLbl="node1" presStyleIdx="0" presStyleCnt="0"/>
      <dgm:spPr/>
    </dgm:pt>
    <dgm:pt modelId="{A2F75AB2-2B3F-42CC-BA97-55E01E3EAE1A}" type="pres">
      <dgm:prSet presAssocID="{C8034D18-9A82-400B-835B-57D70E3EE494}" presName="hierChild2" presStyleCnt="0"/>
      <dgm:spPr/>
    </dgm:pt>
    <dgm:pt modelId="{EE63F6DD-48E7-4E50-AA79-5650EDE32998}" type="pres">
      <dgm:prSet presAssocID="{D6887A0C-4AAE-4E88-849F-F3BA3FBD5297}" presName="Name64" presStyleLbl="parChTrans1D2" presStyleIdx="0" presStyleCnt="1"/>
      <dgm:spPr/>
    </dgm:pt>
    <dgm:pt modelId="{149930CA-84ED-439D-BF89-6D7C3E7AC72B}" type="pres">
      <dgm:prSet presAssocID="{9684C7BB-9DCF-4D8C-863B-E21DFF3F9D2C}" presName="hierRoot2" presStyleCnt="0">
        <dgm:presLayoutVars>
          <dgm:hierBranch val="init"/>
        </dgm:presLayoutVars>
      </dgm:prSet>
      <dgm:spPr/>
    </dgm:pt>
    <dgm:pt modelId="{5B7EE955-4427-4436-98E0-DADC6FF90F8F}" type="pres">
      <dgm:prSet presAssocID="{9684C7BB-9DCF-4D8C-863B-E21DFF3F9D2C}" presName="rootComposite" presStyleCnt="0"/>
      <dgm:spPr/>
    </dgm:pt>
    <dgm:pt modelId="{E582DC1E-FA4D-4296-8256-12273497E32C}" type="pres">
      <dgm:prSet presAssocID="{9684C7BB-9DCF-4D8C-863B-E21DFF3F9D2C}" presName="rootText" presStyleLbl="node2" presStyleIdx="0" presStyleCnt="1">
        <dgm:presLayoutVars>
          <dgm:chPref val="3"/>
        </dgm:presLayoutVars>
      </dgm:prSet>
      <dgm:spPr/>
    </dgm:pt>
    <dgm:pt modelId="{5BCB3209-116F-45D6-A1FA-3C53DFEC3C99}" type="pres">
      <dgm:prSet presAssocID="{9684C7BB-9DCF-4D8C-863B-E21DFF3F9D2C}" presName="rootConnector" presStyleLbl="node2" presStyleIdx="0" presStyleCnt="1"/>
      <dgm:spPr/>
    </dgm:pt>
    <dgm:pt modelId="{E9C8D5BD-711D-42CD-A126-362A6036CB8D}" type="pres">
      <dgm:prSet presAssocID="{9684C7BB-9DCF-4D8C-863B-E21DFF3F9D2C}" presName="hierChild4" presStyleCnt="0"/>
      <dgm:spPr/>
    </dgm:pt>
    <dgm:pt modelId="{338B9903-B490-4474-A5F6-35D91AB1263F}" type="pres">
      <dgm:prSet presAssocID="{5B32369F-6F93-4AFD-B0B6-783CC27DAC6A}" presName="Name64" presStyleLbl="parChTrans1D3" presStyleIdx="0" presStyleCnt="4"/>
      <dgm:spPr/>
    </dgm:pt>
    <dgm:pt modelId="{28FBB096-EF44-4145-9DD8-E927A854B0FC}" type="pres">
      <dgm:prSet presAssocID="{7D106D87-D425-4BF5-9107-744ACD20FF27}" presName="hierRoot2" presStyleCnt="0">
        <dgm:presLayoutVars>
          <dgm:hierBranch val="init"/>
        </dgm:presLayoutVars>
      </dgm:prSet>
      <dgm:spPr/>
    </dgm:pt>
    <dgm:pt modelId="{494CAFDD-8D14-4761-A452-DDF86E49C075}" type="pres">
      <dgm:prSet presAssocID="{7D106D87-D425-4BF5-9107-744ACD20FF27}" presName="rootComposite" presStyleCnt="0"/>
      <dgm:spPr/>
    </dgm:pt>
    <dgm:pt modelId="{E296DD42-99C9-4653-A014-F39F0E09A216}" type="pres">
      <dgm:prSet presAssocID="{7D106D87-D425-4BF5-9107-744ACD20FF27}" presName="rootText" presStyleLbl="node3" presStyleIdx="0" presStyleCnt="4">
        <dgm:presLayoutVars>
          <dgm:chPref val="3"/>
        </dgm:presLayoutVars>
      </dgm:prSet>
      <dgm:spPr/>
    </dgm:pt>
    <dgm:pt modelId="{B81BA51C-7440-4F7C-9E32-1094F3AEBFEB}" type="pres">
      <dgm:prSet presAssocID="{7D106D87-D425-4BF5-9107-744ACD20FF27}" presName="rootConnector" presStyleLbl="node3" presStyleIdx="0" presStyleCnt="4"/>
      <dgm:spPr/>
    </dgm:pt>
    <dgm:pt modelId="{094B33D6-71E3-442A-8DBF-89FFB44192D5}" type="pres">
      <dgm:prSet presAssocID="{7D106D87-D425-4BF5-9107-744ACD20FF27}" presName="hierChild4" presStyleCnt="0"/>
      <dgm:spPr/>
    </dgm:pt>
    <dgm:pt modelId="{E5FCA002-6B19-4B4A-A491-39451A2B87B0}" type="pres">
      <dgm:prSet presAssocID="{EFC7318A-F413-4DAB-8F93-19B9F2D87A6A}" presName="Name64" presStyleLbl="parChTrans1D4" presStyleIdx="0" presStyleCnt="8"/>
      <dgm:spPr/>
    </dgm:pt>
    <dgm:pt modelId="{271D0546-9240-4085-81B9-7050DA54AC95}" type="pres">
      <dgm:prSet presAssocID="{11C77219-F9CE-454E-8B34-3166B67F7688}" presName="hierRoot2" presStyleCnt="0">
        <dgm:presLayoutVars>
          <dgm:hierBranch val="init"/>
        </dgm:presLayoutVars>
      </dgm:prSet>
      <dgm:spPr/>
    </dgm:pt>
    <dgm:pt modelId="{9A15EED2-0C99-4E48-9387-3D8C8A00C2D9}" type="pres">
      <dgm:prSet presAssocID="{11C77219-F9CE-454E-8B34-3166B67F7688}" presName="rootComposite" presStyleCnt="0"/>
      <dgm:spPr/>
    </dgm:pt>
    <dgm:pt modelId="{C9290AC3-AF3D-4AA1-AB65-AA788B42D4CC}" type="pres">
      <dgm:prSet presAssocID="{11C77219-F9CE-454E-8B34-3166B67F7688}" presName="rootText" presStyleLbl="node4" presStyleIdx="0" presStyleCnt="8">
        <dgm:presLayoutVars>
          <dgm:chPref val="3"/>
        </dgm:presLayoutVars>
      </dgm:prSet>
      <dgm:spPr/>
    </dgm:pt>
    <dgm:pt modelId="{24F79C80-03C6-48B3-8247-B119C50EDE27}" type="pres">
      <dgm:prSet presAssocID="{11C77219-F9CE-454E-8B34-3166B67F7688}" presName="rootConnector" presStyleLbl="node4" presStyleIdx="0" presStyleCnt="8"/>
      <dgm:spPr/>
    </dgm:pt>
    <dgm:pt modelId="{0FA2BBF1-D6EC-49DD-9B08-669704531AA2}" type="pres">
      <dgm:prSet presAssocID="{11C77219-F9CE-454E-8B34-3166B67F7688}" presName="hierChild4" presStyleCnt="0"/>
      <dgm:spPr/>
    </dgm:pt>
    <dgm:pt modelId="{57C94784-2E7F-4069-BC08-288E419FB5AA}" type="pres">
      <dgm:prSet presAssocID="{11C77219-F9CE-454E-8B34-3166B67F7688}" presName="hierChild5" presStyleCnt="0"/>
      <dgm:spPr/>
    </dgm:pt>
    <dgm:pt modelId="{060D6EE1-FDD8-48A2-AFCD-6FEB705BB235}" type="pres">
      <dgm:prSet presAssocID="{CD85A74C-3002-4233-8D76-ACBB8811696D}" presName="Name64" presStyleLbl="parChTrans1D4" presStyleIdx="1" presStyleCnt="8"/>
      <dgm:spPr/>
    </dgm:pt>
    <dgm:pt modelId="{94976983-323B-458B-8B27-CC4716A4A6B2}" type="pres">
      <dgm:prSet presAssocID="{D91CE1D8-B6EF-4320-B5BA-C62FA343BC2E}" presName="hierRoot2" presStyleCnt="0">
        <dgm:presLayoutVars>
          <dgm:hierBranch val="init"/>
        </dgm:presLayoutVars>
      </dgm:prSet>
      <dgm:spPr/>
    </dgm:pt>
    <dgm:pt modelId="{846A35D3-B852-444F-861C-110D68817170}" type="pres">
      <dgm:prSet presAssocID="{D91CE1D8-B6EF-4320-B5BA-C62FA343BC2E}" presName="rootComposite" presStyleCnt="0"/>
      <dgm:spPr/>
    </dgm:pt>
    <dgm:pt modelId="{DAFF32BC-586C-49E6-B512-5AB74EAB1D7E}" type="pres">
      <dgm:prSet presAssocID="{D91CE1D8-B6EF-4320-B5BA-C62FA343BC2E}" presName="rootText" presStyleLbl="node4" presStyleIdx="1" presStyleCnt="8">
        <dgm:presLayoutVars>
          <dgm:chPref val="3"/>
        </dgm:presLayoutVars>
      </dgm:prSet>
      <dgm:spPr/>
    </dgm:pt>
    <dgm:pt modelId="{0454E08B-F1C4-45E1-A3A6-F0AE69807ADD}" type="pres">
      <dgm:prSet presAssocID="{D91CE1D8-B6EF-4320-B5BA-C62FA343BC2E}" presName="rootConnector" presStyleLbl="node4" presStyleIdx="1" presStyleCnt="8"/>
      <dgm:spPr/>
    </dgm:pt>
    <dgm:pt modelId="{1ECF020D-C58B-4B42-AA7F-1CDFCEA6AB2E}" type="pres">
      <dgm:prSet presAssocID="{D91CE1D8-B6EF-4320-B5BA-C62FA343BC2E}" presName="hierChild4" presStyleCnt="0"/>
      <dgm:spPr/>
    </dgm:pt>
    <dgm:pt modelId="{E81728A5-61DC-4425-80D9-3320325416DC}" type="pres">
      <dgm:prSet presAssocID="{D91CE1D8-B6EF-4320-B5BA-C62FA343BC2E}" presName="hierChild5" presStyleCnt="0"/>
      <dgm:spPr/>
    </dgm:pt>
    <dgm:pt modelId="{6AB3080B-AF12-428C-92A9-151AB4BBE00F}" type="pres">
      <dgm:prSet presAssocID="{82869443-C970-49C0-9829-37DE2C7C6955}" presName="Name64" presStyleLbl="parChTrans1D4" presStyleIdx="2" presStyleCnt="8"/>
      <dgm:spPr/>
    </dgm:pt>
    <dgm:pt modelId="{4707AC77-4830-4D18-8F55-05A5D5703208}" type="pres">
      <dgm:prSet presAssocID="{64708251-E9B1-4FA2-82D1-95EFB3CDE18E}" presName="hierRoot2" presStyleCnt="0">
        <dgm:presLayoutVars>
          <dgm:hierBranch val="init"/>
        </dgm:presLayoutVars>
      </dgm:prSet>
      <dgm:spPr/>
    </dgm:pt>
    <dgm:pt modelId="{8CA18F62-DA61-4331-AB7B-B3A096859551}" type="pres">
      <dgm:prSet presAssocID="{64708251-E9B1-4FA2-82D1-95EFB3CDE18E}" presName="rootComposite" presStyleCnt="0"/>
      <dgm:spPr/>
    </dgm:pt>
    <dgm:pt modelId="{5F82E2EF-B8A3-490E-9C21-C6915B982AA5}" type="pres">
      <dgm:prSet presAssocID="{64708251-E9B1-4FA2-82D1-95EFB3CDE18E}" presName="rootText" presStyleLbl="node4" presStyleIdx="2" presStyleCnt="8">
        <dgm:presLayoutVars>
          <dgm:chPref val="3"/>
        </dgm:presLayoutVars>
      </dgm:prSet>
      <dgm:spPr/>
    </dgm:pt>
    <dgm:pt modelId="{856181CE-2E39-4AD9-A1FD-9627E3970C87}" type="pres">
      <dgm:prSet presAssocID="{64708251-E9B1-4FA2-82D1-95EFB3CDE18E}" presName="rootConnector" presStyleLbl="node4" presStyleIdx="2" presStyleCnt="8"/>
      <dgm:spPr/>
    </dgm:pt>
    <dgm:pt modelId="{394E419A-8667-41DD-AD75-2DD404ABBD78}" type="pres">
      <dgm:prSet presAssocID="{64708251-E9B1-4FA2-82D1-95EFB3CDE18E}" presName="hierChild4" presStyleCnt="0"/>
      <dgm:spPr/>
    </dgm:pt>
    <dgm:pt modelId="{49C23DF7-0F8A-471B-80EA-0CF90BBD22BC}" type="pres">
      <dgm:prSet presAssocID="{64708251-E9B1-4FA2-82D1-95EFB3CDE18E}" presName="hierChild5" presStyleCnt="0"/>
      <dgm:spPr/>
    </dgm:pt>
    <dgm:pt modelId="{519A6769-AFC8-4585-A0F2-C046612A9F79}" type="pres">
      <dgm:prSet presAssocID="{3E7203CE-5FDE-4B7F-BFA8-5F294CBF6DA6}" presName="Name64" presStyleLbl="parChTrans1D4" presStyleIdx="3" presStyleCnt="8"/>
      <dgm:spPr/>
    </dgm:pt>
    <dgm:pt modelId="{320EFA55-4C96-45CC-980D-7BFF09E9B6AE}" type="pres">
      <dgm:prSet presAssocID="{15F6E4A1-5D01-4F3F-BFBA-A4627D01C76C}" presName="hierRoot2" presStyleCnt="0">
        <dgm:presLayoutVars>
          <dgm:hierBranch val="init"/>
        </dgm:presLayoutVars>
      </dgm:prSet>
      <dgm:spPr/>
    </dgm:pt>
    <dgm:pt modelId="{923F9DA5-5377-40A5-AA9F-A8C9D1AEE164}" type="pres">
      <dgm:prSet presAssocID="{15F6E4A1-5D01-4F3F-BFBA-A4627D01C76C}" presName="rootComposite" presStyleCnt="0"/>
      <dgm:spPr/>
    </dgm:pt>
    <dgm:pt modelId="{E5E01CFD-1001-49CF-BCB7-9EB8B6DF9A06}" type="pres">
      <dgm:prSet presAssocID="{15F6E4A1-5D01-4F3F-BFBA-A4627D01C76C}" presName="rootText" presStyleLbl="node4" presStyleIdx="3" presStyleCnt="8">
        <dgm:presLayoutVars>
          <dgm:chPref val="3"/>
        </dgm:presLayoutVars>
      </dgm:prSet>
      <dgm:spPr/>
    </dgm:pt>
    <dgm:pt modelId="{4614B5B6-CA40-4E2D-BFF4-9E9C6190F846}" type="pres">
      <dgm:prSet presAssocID="{15F6E4A1-5D01-4F3F-BFBA-A4627D01C76C}" presName="rootConnector" presStyleLbl="node4" presStyleIdx="3" presStyleCnt="8"/>
      <dgm:spPr/>
    </dgm:pt>
    <dgm:pt modelId="{8A1CEC82-F274-4628-B285-27A2C3E9E297}" type="pres">
      <dgm:prSet presAssocID="{15F6E4A1-5D01-4F3F-BFBA-A4627D01C76C}" presName="hierChild4" presStyleCnt="0"/>
      <dgm:spPr/>
    </dgm:pt>
    <dgm:pt modelId="{7C6178CE-C150-4376-A376-D390E797A5C2}" type="pres">
      <dgm:prSet presAssocID="{15F6E4A1-5D01-4F3F-BFBA-A4627D01C76C}" presName="hierChild5" presStyleCnt="0"/>
      <dgm:spPr/>
    </dgm:pt>
    <dgm:pt modelId="{8B2EC216-D68B-4AE7-B67C-82E08F8ABA90}" type="pres">
      <dgm:prSet presAssocID="{F3042962-EF92-4462-AA05-5C9729E01636}" presName="Name64" presStyleLbl="parChTrans1D4" presStyleIdx="4" presStyleCnt="8"/>
      <dgm:spPr/>
    </dgm:pt>
    <dgm:pt modelId="{A7137E7F-62E3-4C70-AF3B-6BF4D8E0E75E}" type="pres">
      <dgm:prSet presAssocID="{8573BC6C-4C26-4098-8E9A-687B810F6B6C}" presName="hierRoot2" presStyleCnt="0">
        <dgm:presLayoutVars>
          <dgm:hierBranch val="init"/>
        </dgm:presLayoutVars>
      </dgm:prSet>
      <dgm:spPr/>
    </dgm:pt>
    <dgm:pt modelId="{5B55F51F-F9AB-40F2-9B2C-67BB3B879F12}" type="pres">
      <dgm:prSet presAssocID="{8573BC6C-4C26-4098-8E9A-687B810F6B6C}" presName="rootComposite" presStyleCnt="0"/>
      <dgm:spPr/>
    </dgm:pt>
    <dgm:pt modelId="{6510BDE1-B02E-4A15-BA9F-4432BE40705F}" type="pres">
      <dgm:prSet presAssocID="{8573BC6C-4C26-4098-8E9A-687B810F6B6C}" presName="rootText" presStyleLbl="node4" presStyleIdx="4" presStyleCnt="8">
        <dgm:presLayoutVars>
          <dgm:chPref val="3"/>
        </dgm:presLayoutVars>
      </dgm:prSet>
      <dgm:spPr/>
    </dgm:pt>
    <dgm:pt modelId="{D58C4D6A-0420-4F3A-AFC4-6A22A507971B}" type="pres">
      <dgm:prSet presAssocID="{8573BC6C-4C26-4098-8E9A-687B810F6B6C}" presName="rootConnector" presStyleLbl="node4" presStyleIdx="4" presStyleCnt="8"/>
      <dgm:spPr/>
    </dgm:pt>
    <dgm:pt modelId="{834856C3-97E8-46EE-ABD2-2122F3B260AD}" type="pres">
      <dgm:prSet presAssocID="{8573BC6C-4C26-4098-8E9A-687B810F6B6C}" presName="hierChild4" presStyleCnt="0"/>
      <dgm:spPr/>
    </dgm:pt>
    <dgm:pt modelId="{BA2D27C6-2D23-4EE9-B32D-9D87EE71ED2C}" type="pres">
      <dgm:prSet presAssocID="{8573BC6C-4C26-4098-8E9A-687B810F6B6C}" presName="hierChild5" presStyleCnt="0"/>
      <dgm:spPr/>
    </dgm:pt>
    <dgm:pt modelId="{6EA658AE-87B9-4C86-8935-F816E936D2FC}" type="pres">
      <dgm:prSet presAssocID="{5560EE7D-DAE9-4FFF-934C-7D1E086B107E}" presName="Name64" presStyleLbl="parChTrans1D4" presStyleIdx="5" presStyleCnt="8"/>
      <dgm:spPr/>
    </dgm:pt>
    <dgm:pt modelId="{025B8FC0-8A3F-4A98-AE0A-3B06CFBACAC0}" type="pres">
      <dgm:prSet presAssocID="{96553714-510F-4FFE-8804-A67E3B518EFF}" presName="hierRoot2" presStyleCnt="0">
        <dgm:presLayoutVars>
          <dgm:hierBranch val="init"/>
        </dgm:presLayoutVars>
      </dgm:prSet>
      <dgm:spPr/>
    </dgm:pt>
    <dgm:pt modelId="{AED8ECC6-0F72-4C0E-AA0A-FC229708BBEE}" type="pres">
      <dgm:prSet presAssocID="{96553714-510F-4FFE-8804-A67E3B518EFF}" presName="rootComposite" presStyleCnt="0"/>
      <dgm:spPr/>
    </dgm:pt>
    <dgm:pt modelId="{37C85481-96B1-48E5-B41F-78060FBB2197}" type="pres">
      <dgm:prSet presAssocID="{96553714-510F-4FFE-8804-A67E3B518EFF}" presName="rootText" presStyleLbl="node4" presStyleIdx="5" presStyleCnt="8">
        <dgm:presLayoutVars>
          <dgm:chPref val="3"/>
        </dgm:presLayoutVars>
      </dgm:prSet>
      <dgm:spPr/>
    </dgm:pt>
    <dgm:pt modelId="{D08113E7-8D43-4522-A7AB-B71D48CB95B0}" type="pres">
      <dgm:prSet presAssocID="{96553714-510F-4FFE-8804-A67E3B518EFF}" presName="rootConnector" presStyleLbl="node4" presStyleIdx="5" presStyleCnt="8"/>
      <dgm:spPr/>
    </dgm:pt>
    <dgm:pt modelId="{B84012C7-30BF-40B0-A13C-9BB1214EFE05}" type="pres">
      <dgm:prSet presAssocID="{96553714-510F-4FFE-8804-A67E3B518EFF}" presName="hierChild4" presStyleCnt="0"/>
      <dgm:spPr/>
    </dgm:pt>
    <dgm:pt modelId="{8DDC8B16-2027-4BB8-B780-0576C90240B9}" type="pres">
      <dgm:prSet presAssocID="{96553714-510F-4FFE-8804-A67E3B518EFF}" presName="hierChild5" presStyleCnt="0"/>
      <dgm:spPr/>
    </dgm:pt>
    <dgm:pt modelId="{E0537E28-C90D-4033-95A8-51EBB02C15E3}" type="pres">
      <dgm:prSet presAssocID="{02B94B23-1EF0-441F-BEE1-02FAB3D44B00}" presName="Name64" presStyleLbl="parChTrans1D4" presStyleIdx="6" presStyleCnt="8"/>
      <dgm:spPr/>
    </dgm:pt>
    <dgm:pt modelId="{0E22F3F1-A1F3-40DD-B1BA-5E154523020B}" type="pres">
      <dgm:prSet presAssocID="{60B7C6C2-FBC4-41A7-A1B0-2C38746F0E31}" presName="hierRoot2" presStyleCnt="0">
        <dgm:presLayoutVars>
          <dgm:hierBranch val="init"/>
        </dgm:presLayoutVars>
      </dgm:prSet>
      <dgm:spPr/>
    </dgm:pt>
    <dgm:pt modelId="{D9F99BA1-100C-4AAE-B6DA-49C8B4C4000C}" type="pres">
      <dgm:prSet presAssocID="{60B7C6C2-FBC4-41A7-A1B0-2C38746F0E31}" presName="rootComposite" presStyleCnt="0"/>
      <dgm:spPr/>
    </dgm:pt>
    <dgm:pt modelId="{0298481C-8A0D-4E2C-BC73-39045DD602DA}" type="pres">
      <dgm:prSet presAssocID="{60B7C6C2-FBC4-41A7-A1B0-2C38746F0E31}" presName="rootText" presStyleLbl="node4" presStyleIdx="6" presStyleCnt="8">
        <dgm:presLayoutVars>
          <dgm:chPref val="3"/>
        </dgm:presLayoutVars>
      </dgm:prSet>
      <dgm:spPr/>
    </dgm:pt>
    <dgm:pt modelId="{60479BC8-8544-49D9-BB95-52F6D384803D}" type="pres">
      <dgm:prSet presAssocID="{60B7C6C2-FBC4-41A7-A1B0-2C38746F0E31}" presName="rootConnector" presStyleLbl="node4" presStyleIdx="6" presStyleCnt="8"/>
      <dgm:spPr/>
    </dgm:pt>
    <dgm:pt modelId="{2DBB3041-9873-4933-A543-07ECA76A21EB}" type="pres">
      <dgm:prSet presAssocID="{60B7C6C2-FBC4-41A7-A1B0-2C38746F0E31}" presName="hierChild4" presStyleCnt="0"/>
      <dgm:spPr/>
    </dgm:pt>
    <dgm:pt modelId="{1005E744-3249-46C1-80A6-36415CA71BDE}" type="pres">
      <dgm:prSet presAssocID="{60B7C6C2-FBC4-41A7-A1B0-2C38746F0E31}" presName="hierChild5" presStyleCnt="0"/>
      <dgm:spPr/>
    </dgm:pt>
    <dgm:pt modelId="{274E5347-B8C6-458A-9138-43F7A125A3CC}" type="pres">
      <dgm:prSet presAssocID="{42762A69-9CC0-4B2D-8C28-7A482303994F}" presName="Name64" presStyleLbl="parChTrans1D4" presStyleIdx="7" presStyleCnt="8"/>
      <dgm:spPr/>
    </dgm:pt>
    <dgm:pt modelId="{F28CA725-22E7-4661-8113-C7906C27EC13}" type="pres">
      <dgm:prSet presAssocID="{D230B6E5-30AB-4A31-9F8B-742A33676AD6}" presName="hierRoot2" presStyleCnt="0">
        <dgm:presLayoutVars>
          <dgm:hierBranch val="init"/>
        </dgm:presLayoutVars>
      </dgm:prSet>
      <dgm:spPr/>
    </dgm:pt>
    <dgm:pt modelId="{5FFCEE6F-0259-43CB-BF58-223950052BF6}" type="pres">
      <dgm:prSet presAssocID="{D230B6E5-30AB-4A31-9F8B-742A33676AD6}" presName="rootComposite" presStyleCnt="0"/>
      <dgm:spPr/>
    </dgm:pt>
    <dgm:pt modelId="{9DF2CD7E-59ED-4CF9-8C9A-B344EF0C0C1A}" type="pres">
      <dgm:prSet presAssocID="{D230B6E5-30AB-4A31-9F8B-742A33676AD6}" presName="rootText" presStyleLbl="node4" presStyleIdx="7" presStyleCnt="8">
        <dgm:presLayoutVars>
          <dgm:chPref val="3"/>
        </dgm:presLayoutVars>
      </dgm:prSet>
      <dgm:spPr/>
    </dgm:pt>
    <dgm:pt modelId="{8D1276CE-274F-49B0-972A-D32C94A5EC69}" type="pres">
      <dgm:prSet presAssocID="{D230B6E5-30AB-4A31-9F8B-742A33676AD6}" presName="rootConnector" presStyleLbl="node4" presStyleIdx="7" presStyleCnt="8"/>
      <dgm:spPr/>
    </dgm:pt>
    <dgm:pt modelId="{EA73B7C5-EA94-4607-96EA-9DE75533E73B}" type="pres">
      <dgm:prSet presAssocID="{D230B6E5-30AB-4A31-9F8B-742A33676AD6}" presName="hierChild4" presStyleCnt="0"/>
      <dgm:spPr/>
    </dgm:pt>
    <dgm:pt modelId="{B4DD6DFF-2296-42A7-9E03-5048D424B558}" type="pres">
      <dgm:prSet presAssocID="{D230B6E5-30AB-4A31-9F8B-742A33676AD6}" presName="hierChild5" presStyleCnt="0"/>
      <dgm:spPr/>
    </dgm:pt>
    <dgm:pt modelId="{FB73E71D-9435-455B-81C8-C9B48AD7E52C}" type="pres">
      <dgm:prSet presAssocID="{7D106D87-D425-4BF5-9107-744ACD20FF27}" presName="hierChild5" presStyleCnt="0"/>
      <dgm:spPr/>
    </dgm:pt>
    <dgm:pt modelId="{56ECA229-4564-4732-BC00-42B5FE7BF115}" type="pres">
      <dgm:prSet presAssocID="{F93A51B6-0CDC-4450-A14C-7842836B9F2B}" presName="Name64" presStyleLbl="parChTrans1D3" presStyleIdx="1" presStyleCnt="4"/>
      <dgm:spPr/>
    </dgm:pt>
    <dgm:pt modelId="{29BF995E-8798-4693-B72A-272554D19FB3}" type="pres">
      <dgm:prSet presAssocID="{D6259300-2FEB-4C1B-A877-56CD83FE61E2}" presName="hierRoot2" presStyleCnt="0">
        <dgm:presLayoutVars>
          <dgm:hierBranch val="init"/>
        </dgm:presLayoutVars>
      </dgm:prSet>
      <dgm:spPr/>
    </dgm:pt>
    <dgm:pt modelId="{9AC742FA-FE21-4A02-9A14-9EA906DF6476}" type="pres">
      <dgm:prSet presAssocID="{D6259300-2FEB-4C1B-A877-56CD83FE61E2}" presName="rootComposite" presStyleCnt="0"/>
      <dgm:spPr/>
    </dgm:pt>
    <dgm:pt modelId="{E2A52C12-3E7A-4A1B-8F12-168ABB1E28BA}" type="pres">
      <dgm:prSet presAssocID="{D6259300-2FEB-4C1B-A877-56CD83FE61E2}" presName="rootText" presStyleLbl="node3" presStyleIdx="1" presStyleCnt="4">
        <dgm:presLayoutVars>
          <dgm:chPref val="3"/>
        </dgm:presLayoutVars>
      </dgm:prSet>
      <dgm:spPr/>
    </dgm:pt>
    <dgm:pt modelId="{00418AAD-573A-4822-A029-2FF7F6024F60}" type="pres">
      <dgm:prSet presAssocID="{D6259300-2FEB-4C1B-A877-56CD83FE61E2}" presName="rootConnector" presStyleLbl="node3" presStyleIdx="1" presStyleCnt="4"/>
      <dgm:spPr/>
    </dgm:pt>
    <dgm:pt modelId="{38F4EE2F-830A-4E2E-ACC8-D6B2E608D6E5}" type="pres">
      <dgm:prSet presAssocID="{D6259300-2FEB-4C1B-A877-56CD83FE61E2}" presName="hierChild4" presStyleCnt="0"/>
      <dgm:spPr/>
    </dgm:pt>
    <dgm:pt modelId="{0BD6251B-649B-4FB3-899E-323690F068B8}" type="pres">
      <dgm:prSet presAssocID="{D6259300-2FEB-4C1B-A877-56CD83FE61E2}" presName="hierChild5" presStyleCnt="0"/>
      <dgm:spPr/>
    </dgm:pt>
    <dgm:pt modelId="{B03321D7-83B0-4A9D-BD1E-13547E12FD79}" type="pres">
      <dgm:prSet presAssocID="{51978FFD-A75A-44B7-9A3E-93B21F2A6831}" presName="Name64" presStyleLbl="parChTrans1D3" presStyleIdx="2" presStyleCnt="4"/>
      <dgm:spPr/>
    </dgm:pt>
    <dgm:pt modelId="{DA4BFC48-A86B-498D-B390-7DEDDB7EC7AA}" type="pres">
      <dgm:prSet presAssocID="{134ABAEC-DF0C-4BBB-9700-35AF4ED65E21}" presName="hierRoot2" presStyleCnt="0">
        <dgm:presLayoutVars>
          <dgm:hierBranch val="init"/>
        </dgm:presLayoutVars>
      </dgm:prSet>
      <dgm:spPr/>
    </dgm:pt>
    <dgm:pt modelId="{8F58FA8C-6D36-4908-B998-CA53706440CA}" type="pres">
      <dgm:prSet presAssocID="{134ABAEC-DF0C-4BBB-9700-35AF4ED65E21}" presName="rootComposite" presStyleCnt="0"/>
      <dgm:spPr/>
    </dgm:pt>
    <dgm:pt modelId="{4658974E-E281-4861-B7FF-B2D4AF7D0656}" type="pres">
      <dgm:prSet presAssocID="{134ABAEC-DF0C-4BBB-9700-35AF4ED65E21}" presName="rootText" presStyleLbl="node3" presStyleIdx="2" presStyleCnt="4">
        <dgm:presLayoutVars>
          <dgm:chPref val="3"/>
        </dgm:presLayoutVars>
      </dgm:prSet>
      <dgm:spPr/>
    </dgm:pt>
    <dgm:pt modelId="{7D289716-9C7F-4306-8B2A-2A8C44300D96}" type="pres">
      <dgm:prSet presAssocID="{134ABAEC-DF0C-4BBB-9700-35AF4ED65E21}" presName="rootConnector" presStyleLbl="node3" presStyleIdx="2" presStyleCnt="4"/>
      <dgm:spPr/>
    </dgm:pt>
    <dgm:pt modelId="{B1FEB6D7-908F-47FB-AFDA-C54EE8E2A0D1}" type="pres">
      <dgm:prSet presAssocID="{134ABAEC-DF0C-4BBB-9700-35AF4ED65E21}" presName="hierChild4" presStyleCnt="0"/>
      <dgm:spPr/>
    </dgm:pt>
    <dgm:pt modelId="{39DC2FBC-37B9-4A2D-A662-7B33E77E2320}" type="pres">
      <dgm:prSet presAssocID="{134ABAEC-DF0C-4BBB-9700-35AF4ED65E21}" presName="hierChild5" presStyleCnt="0"/>
      <dgm:spPr/>
    </dgm:pt>
    <dgm:pt modelId="{5A9C1F0E-D148-4012-A350-54829F559A71}" type="pres">
      <dgm:prSet presAssocID="{BC4278FB-5C1B-4650-8811-8E47BF31D0D3}" presName="Name64" presStyleLbl="parChTrans1D3" presStyleIdx="3" presStyleCnt="4"/>
      <dgm:spPr/>
    </dgm:pt>
    <dgm:pt modelId="{0FCC7BB4-FBFA-44E5-8DF2-1BA361376DFD}" type="pres">
      <dgm:prSet presAssocID="{E4A3998A-690E-44FF-8FD7-49BB1B1520B0}" presName="hierRoot2" presStyleCnt="0">
        <dgm:presLayoutVars>
          <dgm:hierBranch val="init"/>
        </dgm:presLayoutVars>
      </dgm:prSet>
      <dgm:spPr/>
    </dgm:pt>
    <dgm:pt modelId="{B5F3D917-FF80-477F-9329-522677837D03}" type="pres">
      <dgm:prSet presAssocID="{E4A3998A-690E-44FF-8FD7-49BB1B1520B0}" presName="rootComposite" presStyleCnt="0"/>
      <dgm:spPr/>
    </dgm:pt>
    <dgm:pt modelId="{2D195456-F214-4B9B-9675-E08246B952DC}" type="pres">
      <dgm:prSet presAssocID="{E4A3998A-690E-44FF-8FD7-49BB1B1520B0}" presName="rootText" presStyleLbl="node3" presStyleIdx="3" presStyleCnt="4">
        <dgm:presLayoutVars>
          <dgm:chPref val="3"/>
        </dgm:presLayoutVars>
      </dgm:prSet>
      <dgm:spPr/>
    </dgm:pt>
    <dgm:pt modelId="{622BAB56-ECFE-429B-A66A-A91AACC1C1CB}" type="pres">
      <dgm:prSet presAssocID="{E4A3998A-690E-44FF-8FD7-49BB1B1520B0}" presName="rootConnector" presStyleLbl="node3" presStyleIdx="3" presStyleCnt="4"/>
      <dgm:spPr/>
    </dgm:pt>
    <dgm:pt modelId="{FFE4BFEB-F367-4FA5-BD7D-FF4BA3F6E34D}" type="pres">
      <dgm:prSet presAssocID="{E4A3998A-690E-44FF-8FD7-49BB1B1520B0}" presName="hierChild4" presStyleCnt="0"/>
      <dgm:spPr/>
    </dgm:pt>
    <dgm:pt modelId="{8753D232-744E-4219-84DF-092706A601BF}" type="pres">
      <dgm:prSet presAssocID="{E4A3998A-690E-44FF-8FD7-49BB1B1520B0}" presName="hierChild5" presStyleCnt="0"/>
      <dgm:spPr/>
    </dgm:pt>
    <dgm:pt modelId="{4DDEBE4E-E267-4C61-9851-C50B31D7B16D}" type="pres">
      <dgm:prSet presAssocID="{9684C7BB-9DCF-4D8C-863B-E21DFF3F9D2C}" presName="hierChild5" presStyleCnt="0"/>
      <dgm:spPr/>
    </dgm:pt>
    <dgm:pt modelId="{9D784CDC-8C17-4174-B86E-BB99FFB1A984}" type="pres">
      <dgm:prSet presAssocID="{C8034D18-9A82-400B-835B-57D70E3EE494}" presName="hierChild3" presStyleCnt="0"/>
      <dgm:spPr/>
    </dgm:pt>
  </dgm:ptLst>
  <dgm:cxnLst>
    <dgm:cxn modelId="{CCA73803-4C72-478A-A223-89CF6A28335A}" type="presOf" srcId="{5B32369F-6F93-4AFD-B0B6-783CC27DAC6A}" destId="{338B9903-B490-4474-A5F6-35D91AB1263F}" srcOrd="0" destOrd="0" presId="urn:microsoft.com/office/officeart/2009/3/layout/HorizontalOrganizationChart"/>
    <dgm:cxn modelId="{3910D906-FED0-43C9-8B67-C31CA1D424FB}" type="presOf" srcId="{82869443-C970-49C0-9829-37DE2C7C6955}" destId="{6AB3080B-AF12-428C-92A9-151AB4BBE00F}" srcOrd="0" destOrd="0" presId="urn:microsoft.com/office/officeart/2009/3/layout/HorizontalOrganizationChart"/>
    <dgm:cxn modelId="{801ED50D-E868-4819-AB82-7AC760464C74}" type="presOf" srcId="{E4A3998A-690E-44FF-8FD7-49BB1B1520B0}" destId="{2D195456-F214-4B9B-9675-E08246B952DC}" srcOrd="0" destOrd="0" presId="urn:microsoft.com/office/officeart/2009/3/layout/HorizontalOrganizationChart"/>
    <dgm:cxn modelId="{59A8E20D-9505-48BA-9508-AB5E3B7591F1}" type="presOf" srcId="{60B7C6C2-FBC4-41A7-A1B0-2C38746F0E31}" destId="{0298481C-8A0D-4E2C-BC73-39045DD602DA}" srcOrd="0" destOrd="0" presId="urn:microsoft.com/office/officeart/2009/3/layout/HorizontalOrganizationChart"/>
    <dgm:cxn modelId="{DA387415-D913-40B3-A81F-F980C9348511}" type="presOf" srcId="{9684C7BB-9DCF-4D8C-863B-E21DFF3F9D2C}" destId="{5BCB3209-116F-45D6-A1FA-3C53DFEC3C99}" srcOrd="1" destOrd="0" presId="urn:microsoft.com/office/officeart/2009/3/layout/HorizontalOrganizationChart"/>
    <dgm:cxn modelId="{37CFE715-576E-4B17-95FB-A97C37394610}" type="presOf" srcId="{CD85A74C-3002-4233-8D76-ACBB8811696D}" destId="{060D6EE1-FDD8-48A2-AFCD-6FEB705BB235}" srcOrd="0" destOrd="0" presId="urn:microsoft.com/office/officeart/2009/3/layout/HorizontalOrganizationChart"/>
    <dgm:cxn modelId="{11EBAA17-B7C4-412F-ABC2-651CF0BF730F}" srcId="{7D106D87-D425-4BF5-9107-744ACD20FF27}" destId="{96553714-510F-4FFE-8804-A67E3B518EFF}" srcOrd="5" destOrd="0" parTransId="{5560EE7D-DAE9-4FFF-934C-7D1E086B107E}" sibTransId="{56D5B7D3-970E-4F4B-B52E-FBF897B3D4FB}"/>
    <dgm:cxn modelId="{1445FC17-F748-4CFE-BA79-2A9F66A33FCA}" type="presOf" srcId="{134ABAEC-DF0C-4BBB-9700-35AF4ED65E21}" destId="{4658974E-E281-4861-B7FF-B2D4AF7D0656}" srcOrd="0" destOrd="0" presId="urn:microsoft.com/office/officeart/2009/3/layout/HorizontalOrganizationChart"/>
    <dgm:cxn modelId="{5B58C31D-6905-4E20-A551-70EAFF40A8F5}" srcId="{7D106D87-D425-4BF5-9107-744ACD20FF27}" destId="{15F6E4A1-5D01-4F3F-BFBA-A4627D01C76C}" srcOrd="3" destOrd="0" parTransId="{3E7203CE-5FDE-4B7F-BFA8-5F294CBF6DA6}" sibTransId="{B60CC1EC-7BC5-41B7-904C-2402B0E650D6}"/>
    <dgm:cxn modelId="{2B974329-D198-405F-9FF9-545FB7F4A3F8}" srcId="{9684C7BB-9DCF-4D8C-863B-E21DFF3F9D2C}" destId="{134ABAEC-DF0C-4BBB-9700-35AF4ED65E21}" srcOrd="2" destOrd="0" parTransId="{51978FFD-A75A-44B7-9A3E-93B21F2A6831}" sibTransId="{61A85460-7915-41C5-92A0-4BE5BDE578E1}"/>
    <dgm:cxn modelId="{AC00C12E-A780-430C-B0F9-C32078BBF0E7}" type="presOf" srcId="{DC5B1EC8-5B4C-4CD6-A9BF-852DD0DA1F39}" destId="{7AF051F2-3B3E-43C0-9E78-8F4F5D1D31C0}" srcOrd="0" destOrd="0" presId="urn:microsoft.com/office/officeart/2009/3/layout/HorizontalOrganizationChart"/>
    <dgm:cxn modelId="{A9740130-6CE2-4CFE-9877-68526C13B602}" type="presOf" srcId="{5560EE7D-DAE9-4FFF-934C-7D1E086B107E}" destId="{6EA658AE-87B9-4C86-8935-F816E936D2FC}" srcOrd="0" destOrd="0" presId="urn:microsoft.com/office/officeart/2009/3/layout/HorizontalOrganizationChart"/>
    <dgm:cxn modelId="{D9859C31-46BB-479B-A379-A9F872C8241C}" type="presOf" srcId="{7D106D87-D425-4BF5-9107-744ACD20FF27}" destId="{E296DD42-99C9-4653-A014-F39F0E09A216}" srcOrd="0" destOrd="0" presId="urn:microsoft.com/office/officeart/2009/3/layout/HorizontalOrganizationChart"/>
    <dgm:cxn modelId="{5CBBDC34-4E1F-44AF-9CBE-3D5CBE1E93D7}" type="presOf" srcId="{60B7C6C2-FBC4-41A7-A1B0-2C38746F0E31}" destId="{60479BC8-8544-49D9-BB95-52F6D384803D}" srcOrd="1" destOrd="0" presId="urn:microsoft.com/office/officeart/2009/3/layout/HorizontalOrganizationChart"/>
    <dgm:cxn modelId="{6C062738-32D2-4032-A5CD-19883A8CC3A9}" srcId="{C8034D18-9A82-400B-835B-57D70E3EE494}" destId="{9684C7BB-9DCF-4D8C-863B-E21DFF3F9D2C}" srcOrd="0" destOrd="0" parTransId="{D6887A0C-4AAE-4E88-849F-F3BA3FBD5297}" sibTransId="{56B8084A-B7BE-4694-A6AE-CFB1536F4BD2}"/>
    <dgm:cxn modelId="{BF165E38-7846-4D9E-AD38-7586BA6BEA7A}" type="presOf" srcId="{7D106D87-D425-4BF5-9107-744ACD20FF27}" destId="{B81BA51C-7440-4F7C-9E32-1094F3AEBFEB}" srcOrd="1" destOrd="0" presId="urn:microsoft.com/office/officeart/2009/3/layout/HorizontalOrganizationChart"/>
    <dgm:cxn modelId="{CA8FEF3A-966A-44A5-BA5C-F48F4256B3AE}" type="presOf" srcId="{C8034D18-9A82-400B-835B-57D70E3EE494}" destId="{C6E2CC14-28DF-4B8B-8217-8013308880BA}" srcOrd="0" destOrd="0" presId="urn:microsoft.com/office/officeart/2009/3/layout/HorizontalOrganizationChart"/>
    <dgm:cxn modelId="{43EF1B3D-51D9-4E14-A994-4468B6905258}" type="presOf" srcId="{EFC7318A-F413-4DAB-8F93-19B9F2D87A6A}" destId="{E5FCA002-6B19-4B4A-A491-39451A2B87B0}" srcOrd="0" destOrd="0" presId="urn:microsoft.com/office/officeart/2009/3/layout/HorizontalOrganizationChart"/>
    <dgm:cxn modelId="{6AEE4B3E-8C82-4496-9F0A-BFE68C99E41E}" type="presOf" srcId="{11C77219-F9CE-454E-8B34-3166B67F7688}" destId="{C9290AC3-AF3D-4AA1-AB65-AA788B42D4CC}" srcOrd="0" destOrd="0" presId="urn:microsoft.com/office/officeart/2009/3/layout/HorizontalOrganizationChart"/>
    <dgm:cxn modelId="{74DD516D-E6AA-4123-B0EB-0AFEE94A7B2B}" type="presOf" srcId="{D91CE1D8-B6EF-4320-B5BA-C62FA343BC2E}" destId="{DAFF32BC-586C-49E6-B512-5AB74EAB1D7E}" srcOrd="0" destOrd="0" presId="urn:microsoft.com/office/officeart/2009/3/layout/HorizontalOrganizationChart"/>
    <dgm:cxn modelId="{D324FA74-625E-4FEC-A465-88B481D91D1D}" srcId="{9684C7BB-9DCF-4D8C-863B-E21DFF3F9D2C}" destId="{E4A3998A-690E-44FF-8FD7-49BB1B1520B0}" srcOrd="3" destOrd="0" parTransId="{BC4278FB-5C1B-4650-8811-8E47BF31D0D3}" sibTransId="{5ACED4A9-C0D0-4F95-AAFA-2260F6396C31}"/>
    <dgm:cxn modelId="{451D2479-CD81-4B57-9B02-9C7B4235FB07}" type="presOf" srcId="{D91CE1D8-B6EF-4320-B5BA-C62FA343BC2E}" destId="{0454E08B-F1C4-45E1-A3A6-F0AE69807ADD}" srcOrd="1" destOrd="0" presId="urn:microsoft.com/office/officeart/2009/3/layout/HorizontalOrganizationChart"/>
    <dgm:cxn modelId="{2F2ACC59-36C3-4FEB-84B7-B40A51BA08B1}" srcId="{7D106D87-D425-4BF5-9107-744ACD20FF27}" destId="{8573BC6C-4C26-4098-8E9A-687B810F6B6C}" srcOrd="4" destOrd="0" parTransId="{F3042962-EF92-4462-AA05-5C9729E01636}" sibTransId="{209A3A78-ACA2-44D4-8B79-CC31F8EDC161}"/>
    <dgm:cxn modelId="{4F4A5D81-EA63-45BA-B208-5F6E77718867}" type="presOf" srcId="{D6887A0C-4AAE-4E88-849F-F3BA3FBD5297}" destId="{EE63F6DD-48E7-4E50-AA79-5650EDE32998}" srcOrd="0" destOrd="0" presId="urn:microsoft.com/office/officeart/2009/3/layout/HorizontalOrganizationChart"/>
    <dgm:cxn modelId="{630AB58D-B0B5-4D19-81D1-ED229AF0110A}" type="presOf" srcId="{D6259300-2FEB-4C1B-A877-56CD83FE61E2}" destId="{E2A52C12-3E7A-4A1B-8F12-168ABB1E28BA}" srcOrd="0" destOrd="0" presId="urn:microsoft.com/office/officeart/2009/3/layout/HorizontalOrganizationChart"/>
    <dgm:cxn modelId="{8BB2BE93-B54D-438E-AAB5-879715132196}" srcId="{7D106D87-D425-4BF5-9107-744ACD20FF27}" destId="{60B7C6C2-FBC4-41A7-A1B0-2C38746F0E31}" srcOrd="6" destOrd="0" parTransId="{02B94B23-1EF0-441F-BEE1-02FAB3D44B00}" sibTransId="{122BF0DE-36F0-4EBC-95F2-4A7A39B20EAF}"/>
    <dgm:cxn modelId="{6626959A-EDDF-4BE3-95A9-167BC59687A7}" srcId="{7D106D87-D425-4BF5-9107-744ACD20FF27}" destId="{64708251-E9B1-4FA2-82D1-95EFB3CDE18E}" srcOrd="2" destOrd="0" parTransId="{82869443-C970-49C0-9829-37DE2C7C6955}" sibTransId="{2D60CB39-05FC-40C8-9EFF-E93431113F35}"/>
    <dgm:cxn modelId="{D390E89D-81F3-48DA-A234-43C2226BDA4F}" type="presOf" srcId="{8573BC6C-4C26-4098-8E9A-687B810F6B6C}" destId="{D58C4D6A-0420-4F3A-AFC4-6A22A507971B}" srcOrd="1" destOrd="0" presId="urn:microsoft.com/office/officeart/2009/3/layout/HorizontalOrganizationChart"/>
    <dgm:cxn modelId="{A87BF0A0-01F0-4196-8B7F-352B3FF4C501}" srcId="{9684C7BB-9DCF-4D8C-863B-E21DFF3F9D2C}" destId="{7D106D87-D425-4BF5-9107-744ACD20FF27}" srcOrd="0" destOrd="0" parTransId="{5B32369F-6F93-4AFD-B0B6-783CC27DAC6A}" sibTransId="{1AFD7012-3E7D-45C4-8CB8-ABE7031B42D1}"/>
    <dgm:cxn modelId="{DF52C1A2-1859-4711-8763-55D6064198C6}" type="presOf" srcId="{96553714-510F-4FFE-8804-A67E3B518EFF}" destId="{37C85481-96B1-48E5-B41F-78060FBB2197}" srcOrd="0" destOrd="0" presId="urn:microsoft.com/office/officeart/2009/3/layout/HorizontalOrganizationChart"/>
    <dgm:cxn modelId="{32002DA9-ACC4-41DD-9AA3-3D0E7C04567C}" type="presOf" srcId="{11C77219-F9CE-454E-8B34-3166B67F7688}" destId="{24F79C80-03C6-48B3-8247-B119C50EDE27}" srcOrd="1" destOrd="0" presId="urn:microsoft.com/office/officeart/2009/3/layout/HorizontalOrganizationChart"/>
    <dgm:cxn modelId="{7CB149A9-5D2E-41AC-880B-D3C46C00AC95}" type="presOf" srcId="{D230B6E5-30AB-4A31-9F8B-742A33676AD6}" destId="{8D1276CE-274F-49B0-972A-D32C94A5EC69}" srcOrd="1" destOrd="0" presId="urn:microsoft.com/office/officeart/2009/3/layout/HorizontalOrganizationChart"/>
    <dgm:cxn modelId="{8F8D1EAA-A536-4F32-BD3B-8BCC1837A73E}" type="presOf" srcId="{BC4278FB-5C1B-4650-8811-8E47BF31D0D3}" destId="{5A9C1F0E-D148-4012-A350-54829F559A71}" srcOrd="0" destOrd="0" presId="urn:microsoft.com/office/officeart/2009/3/layout/HorizontalOrganizationChart"/>
    <dgm:cxn modelId="{07FBD3AB-4CBD-442B-B114-B9E76D424DF1}" type="presOf" srcId="{F3042962-EF92-4462-AA05-5C9729E01636}" destId="{8B2EC216-D68B-4AE7-B67C-82E08F8ABA90}" srcOrd="0" destOrd="0" presId="urn:microsoft.com/office/officeart/2009/3/layout/HorizontalOrganizationChart"/>
    <dgm:cxn modelId="{AF5860AF-1C03-4D5D-9FFB-2D4AB820204F}" srcId="{7D106D87-D425-4BF5-9107-744ACD20FF27}" destId="{D230B6E5-30AB-4A31-9F8B-742A33676AD6}" srcOrd="7" destOrd="0" parTransId="{42762A69-9CC0-4B2D-8C28-7A482303994F}" sibTransId="{1F948802-2736-4788-AF9D-A9EC23EE868E}"/>
    <dgm:cxn modelId="{36319AAF-3EF2-406C-B2E2-D19EFF1683A5}" srcId="{DC5B1EC8-5B4C-4CD6-A9BF-852DD0DA1F39}" destId="{C8034D18-9A82-400B-835B-57D70E3EE494}" srcOrd="0" destOrd="0" parTransId="{6D1BAE47-4AAE-4EC4-9490-2C081AB1219F}" sibTransId="{193AFCF8-2059-4150-A3A1-DB9F9A23D77E}"/>
    <dgm:cxn modelId="{E2821BB1-9371-49DE-97C0-0ABBC17F4812}" type="presOf" srcId="{F93A51B6-0CDC-4450-A14C-7842836B9F2B}" destId="{56ECA229-4564-4732-BC00-42B5FE7BF115}" srcOrd="0" destOrd="0" presId="urn:microsoft.com/office/officeart/2009/3/layout/HorizontalOrganizationChart"/>
    <dgm:cxn modelId="{C3A477B9-0ED8-4E49-B6B8-A2D768B74874}" srcId="{7D106D87-D425-4BF5-9107-744ACD20FF27}" destId="{D91CE1D8-B6EF-4320-B5BA-C62FA343BC2E}" srcOrd="1" destOrd="0" parTransId="{CD85A74C-3002-4233-8D76-ACBB8811696D}" sibTransId="{4ABDE1D2-A5F1-455C-AEBF-1C184A4F1693}"/>
    <dgm:cxn modelId="{C2953ABE-A3AD-42DC-87F0-FEAD6096A685}" type="presOf" srcId="{02B94B23-1EF0-441F-BEE1-02FAB3D44B00}" destId="{E0537E28-C90D-4033-95A8-51EBB02C15E3}" srcOrd="0" destOrd="0" presId="urn:microsoft.com/office/officeart/2009/3/layout/HorizontalOrganizationChart"/>
    <dgm:cxn modelId="{CCDF95C7-3C78-4A05-8FA6-E24B098B2813}" type="presOf" srcId="{15F6E4A1-5D01-4F3F-BFBA-A4627D01C76C}" destId="{E5E01CFD-1001-49CF-BCB7-9EB8B6DF9A06}" srcOrd="0" destOrd="0" presId="urn:microsoft.com/office/officeart/2009/3/layout/HorizontalOrganizationChart"/>
    <dgm:cxn modelId="{049EA1C8-1C40-4B1E-B6B3-D54390A3073C}" srcId="{7D106D87-D425-4BF5-9107-744ACD20FF27}" destId="{11C77219-F9CE-454E-8B34-3166B67F7688}" srcOrd="0" destOrd="0" parTransId="{EFC7318A-F413-4DAB-8F93-19B9F2D87A6A}" sibTransId="{84012EF5-2E71-4FFD-B59A-80C94783E424}"/>
    <dgm:cxn modelId="{5493B7CA-9F4D-48B9-A3EA-08C1C7FB6D58}" type="presOf" srcId="{D6259300-2FEB-4C1B-A877-56CD83FE61E2}" destId="{00418AAD-573A-4822-A029-2FF7F6024F60}" srcOrd="1" destOrd="0" presId="urn:microsoft.com/office/officeart/2009/3/layout/HorizontalOrganizationChart"/>
    <dgm:cxn modelId="{010B24CD-1951-4E0D-8CC6-8B0576F551DE}" type="presOf" srcId="{3E7203CE-5FDE-4B7F-BFA8-5F294CBF6DA6}" destId="{519A6769-AFC8-4585-A0F2-C046612A9F79}" srcOrd="0" destOrd="0" presId="urn:microsoft.com/office/officeart/2009/3/layout/HorizontalOrganizationChart"/>
    <dgm:cxn modelId="{A0F29ECF-FE71-4C49-8A1E-1B69B66FD1D6}" type="presOf" srcId="{C8034D18-9A82-400B-835B-57D70E3EE494}" destId="{ADE074A3-7DCB-4793-8961-29201D1371C9}" srcOrd="1" destOrd="0" presId="urn:microsoft.com/office/officeart/2009/3/layout/HorizontalOrganizationChart"/>
    <dgm:cxn modelId="{6AEDF7D0-826C-4CCE-9614-54374E987CC6}" type="presOf" srcId="{64708251-E9B1-4FA2-82D1-95EFB3CDE18E}" destId="{5F82E2EF-B8A3-490E-9C21-C6915B982AA5}" srcOrd="0" destOrd="0" presId="urn:microsoft.com/office/officeart/2009/3/layout/HorizontalOrganizationChart"/>
    <dgm:cxn modelId="{33B89ED3-4082-419C-BAE5-6D17C05192D7}" type="presOf" srcId="{64708251-E9B1-4FA2-82D1-95EFB3CDE18E}" destId="{856181CE-2E39-4AD9-A1FD-9627E3970C87}" srcOrd="1" destOrd="0" presId="urn:microsoft.com/office/officeart/2009/3/layout/HorizontalOrganizationChart"/>
    <dgm:cxn modelId="{84B74FD4-DC08-407B-899B-DC7799BDA997}" type="presOf" srcId="{E4A3998A-690E-44FF-8FD7-49BB1B1520B0}" destId="{622BAB56-ECFE-429B-A66A-A91AACC1C1CB}" srcOrd="1" destOrd="0" presId="urn:microsoft.com/office/officeart/2009/3/layout/HorizontalOrganizationChart"/>
    <dgm:cxn modelId="{602F05D5-198B-4194-B1C3-63CAACED6662}" srcId="{9684C7BB-9DCF-4D8C-863B-E21DFF3F9D2C}" destId="{D6259300-2FEB-4C1B-A877-56CD83FE61E2}" srcOrd="1" destOrd="0" parTransId="{F93A51B6-0CDC-4450-A14C-7842836B9F2B}" sibTransId="{03E75FC1-F324-43F1-A762-612B6ADE8160}"/>
    <dgm:cxn modelId="{B16A91DB-59DF-470C-9E06-99D369373C9D}" type="presOf" srcId="{8573BC6C-4C26-4098-8E9A-687B810F6B6C}" destId="{6510BDE1-B02E-4A15-BA9F-4432BE40705F}" srcOrd="0" destOrd="0" presId="urn:microsoft.com/office/officeart/2009/3/layout/HorizontalOrganizationChart"/>
    <dgm:cxn modelId="{F50D76DD-9B6D-487B-80CD-1DE1C07BA04F}" type="presOf" srcId="{9684C7BB-9DCF-4D8C-863B-E21DFF3F9D2C}" destId="{E582DC1E-FA4D-4296-8256-12273497E32C}" srcOrd="0" destOrd="0" presId="urn:microsoft.com/office/officeart/2009/3/layout/HorizontalOrganizationChart"/>
    <dgm:cxn modelId="{51ACD4DF-1446-4389-AC5C-649820187ECD}" type="presOf" srcId="{96553714-510F-4FFE-8804-A67E3B518EFF}" destId="{D08113E7-8D43-4522-A7AB-B71D48CB95B0}" srcOrd="1" destOrd="0" presId="urn:microsoft.com/office/officeart/2009/3/layout/HorizontalOrganizationChart"/>
    <dgm:cxn modelId="{A8BF43E9-7528-4F93-BCFC-8ABE05BCB6BA}" type="presOf" srcId="{42762A69-9CC0-4B2D-8C28-7A482303994F}" destId="{274E5347-B8C6-458A-9138-43F7A125A3CC}" srcOrd="0" destOrd="0" presId="urn:microsoft.com/office/officeart/2009/3/layout/HorizontalOrganizationChart"/>
    <dgm:cxn modelId="{5A3643F3-0081-4D18-8BFA-51F98CC8BAB3}" type="presOf" srcId="{15F6E4A1-5D01-4F3F-BFBA-A4627D01C76C}" destId="{4614B5B6-CA40-4E2D-BFF4-9E9C6190F846}" srcOrd="1" destOrd="0" presId="urn:microsoft.com/office/officeart/2009/3/layout/HorizontalOrganizationChart"/>
    <dgm:cxn modelId="{FC8375FB-8246-4EC0-9D92-A4C0EB4BB23B}" type="presOf" srcId="{D230B6E5-30AB-4A31-9F8B-742A33676AD6}" destId="{9DF2CD7E-59ED-4CF9-8C9A-B344EF0C0C1A}" srcOrd="0" destOrd="0" presId="urn:microsoft.com/office/officeart/2009/3/layout/HorizontalOrganizationChart"/>
    <dgm:cxn modelId="{45DCB2FC-2AB3-4777-8DD3-4F8DF6C61524}" type="presOf" srcId="{51978FFD-A75A-44B7-9A3E-93B21F2A6831}" destId="{B03321D7-83B0-4A9D-BD1E-13547E12FD79}" srcOrd="0" destOrd="0" presId="urn:microsoft.com/office/officeart/2009/3/layout/HorizontalOrganizationChart"/>
    <dgm:cxn modelId="{1705F8FC-B450-468C-A77F-3C07B98774CF}" type="presOf" srcId="{134ABAEC-DF0C-4BBB-9700-35AF4ED65E21}" destId="{7D289716-9C7F-4306-8B2A-2A8C44300D96}" srcOrd="1" destOrd="0" presId="urn:microsoft.com/office/officeart/2009/3/layout/HorizontalOrganizationChart"/>
    <dgm:cxn modelId="{2D5466EB-BE61-4CAB-84FE-8447D8CC3190}" type="presParOf" srcId="{7AF051F2-3B3E-43C0-9E78-8F4F5D1D31C0}" destId="{F0BE2AFC-F29B-4698-9AEC-E5119D80BC38}" srcOrd="0" destOrd="0" presId="urn:microsoft.com/office/officeart/2009/3/layout/HorizontalOrganizationChart"/>
    <dgm:cxn modelId="{A7791CF2-0BFE-444F-AB7B-CA9D89919F8E}" type="presParOf" srcId="{F0BE2AFC-F29B-4698-9AEC-E5119D80BC38}" destId="{39C8F818-F824-45A3-8E03-E36D26FA2ECC}" srcOrd="0" destOrd="0" presId="urn:microsoft.com/office/officeart/2009/3/layout/HorizontalOrganizationChart"/>
    <dgm:cxn modelId="{AE5F76AA-E1FF-4754-B0A7-7B543B422F1B}" type="presParOf" srcId="{39C8F818-F824-45A3-8E03-E36D26FA2ECC}" destId="{C6E2CC14-28DF-4B8B-8217-8013308880BA}" srcOrd="0" destOrd="0" presId="urn:microsoft.com/office/officeart/2009/3/layout/HorizontalOrganizationChart"/>
    <dgm:cxn modelId="{C7F5AF2E-ACC8-4C00-83A8-537599D9CA78}" type="presParOf" srcId="{39C8F818-F824-45A3-8E03-E36D26FA2ECC}" destId="{ADE074A3-7DCB-4793-8961-29201D1371C9}" srcOrd="1" destOrd="0" presId="urn:microsoft.com/office/officeart/2009/3/layout/HorizontalOrganizationChart"/>
    <dgm:cxn modelId="{6E719697-DB4C-4D00-86EB-E8BC02B3DB62}" type="presParOf" srcId="{F0BE2AFC-F29B-4698-9AEC-E5119D80BC38}" destId="{A2F75AB2-2B3F-42CC-BA97-55E01E3EAE1A}" srcOrd="1" destOrd="0" presId="urn:microsoft.com/office/officeart/2009/3/layout/HorizontalOrganizationChart"/>
    <dgm:cxn modelId="{BEDC590F-C886-42BE-B5ED-05C0ED4AB62A}" type="presParOf" srcId="{A2F75AB2-2B3F-42CC-BA97-55E01E3EAE1A}" destId="{EE63F6DD-48E7-4E50-AA79-5650EDE32998}" srcOrd="0" destOrd="0" presId="urn:microsoft.com/office/officeart/2009/3/layout/HorizontalOrganizationChart"/>
    <dgm:cxn modelId="{6376E3AE-E8EF-4CEE-95AB-F5074835364D}" type="presParOf" srcId="{A2F75AB2-2B3F-42CC-BA97-55E01E3EAE1A}" destId="{149930CA-84ED-439D-BF89-6D7C3E7AC72B}" srcOrd="1" destOrd="0" presId="urn:microsoft.com/office/officeart/2009/3/layout/HorizontalOrganizationChart"/>
    <dgm:cxn modelId="{CD700026-8AE1-441A-8F17-0B5D23D0E3C8}" type="presParOf" srcId="{149930CA-84ED-439D-BF89-6D7C3E7AC72B}" destId="{5B7EE955-4427-4436-98E0-DADC6FF90F8F}" srcOrd="0" destOrd="0" presId="urn:microsoft.com/office/officeart/2009/3/layout/HorizontalOrganizationChart"/>
    <dgm:cxn modelId="{D551C9A6-DEC6-4631-8ECA-7C90F3DBDCC3}" type="presParOf" srcId="{5B7EE955-4427-4436-98E0-DADC6FF90F8F}" destId="{E582DC1E-FA4D-4296-8256-12273497E32C}" srcOrd="0" destOrd="0" presId="urn:microsoft.com/office/officeart/2009/3/layout/HorizontalOrganizationChart"/>
    <dgm:cxn modelId="{B1A7F4BA-A2F3-4B57-904A-3C95504190F1}" type="presParOf" srcId="{5B7EE955-4427-4436-98E0-DADC6FF90F8F}" destId="{5BCB3209-116F-45D6-A1FA-3C53DFEC3C99}" srcOrd="1" destOrd="0" presId="urn:microsoft.com/office/officeart/2009/3/layout/HorizontalOrganizationChart"/>
    <dgm:cxn modelId="{A85C7BF3-9886-4295-8A46-5F3A9F1AD78F}" type="presParOf" srcId="{149930CA-84ED-439D-BF89-6D7C3E7AC72B}" destId="{E9C8D5BD-711D-42CD-A126-362A6036CB8D}" srcOrd="1" destOrd="0" presId="urn:microsoft.com/office/officeart/2009/3/layout/HorizontalOrganizationChart"/>
    <dgm:cxn modelId="{DF86A2BA-D08A-4F9E-8EC1-7F2414843235}" type="presParOf" srcId="{E9C8D5BD-711D-42CD-A126-362A6036CB8D}" destId="{338B9903-B490-4474-A5F6-35D91AB1263F}" srcOrd="0" destOrd="0" presId="urn:microsoft.com/office/officeart/2009/3/layout/HorizontalOrganizationChart"/>
    <dgm:cxn modelId="{48FFF3DD-B2BB-40B3-B206-5592EF5CF88C}" type="presParOf" srcId="{E9C8D5BD-711D-42CD-A126-362A6036CB8D}" destId="{28FBB096-EF44-4145-9DD8-E927A854B0FC}" srcOrd="1" destOrd="0" presId="urn:microsoft.com/office/officeart/2009/3/layout/HorizontalOrganizationChart"/>
    <dgm:cxn modelId="{8E271B57-7C08-4F8F-8864-977D22853F5C}" type="presParOf" srcId="{28FBB096-EF44-4145-9DD8-E927A854B0FC}" destId="{494CAFDD-8D14-4761-A452-DDF86E49C075}" srcOrd="0" destOrd="0" presId="urn:microsoft.com/office/officeart/2009/3/layout/HorizontalOrganizationChart"/>
    <dgm:cxn modelId="{950BB087-1F93-4087-8CCA-46309E2E5ED0}" type="presParOf" srcId="{494CAFDD-8D14-4761-A452-DDF86E49C075}" destId="{E296DD42-99C9-4653-A014-F39F0E09A216}" srcOrd="0" destOrd="0" presId="urn:microsoft.com/office/officeart/2009/3/layout/HorizontalOrganizationChart"/>
    <dgm:cxn modelId="{8AFF4D81-8E36-4E43-AF5A-32DE75C37EEB}" type="presParOf" srcId="{494CAFDD-8D14-4761-A452-DDF86E49C075}" destId="{B81BA51C-7440-4F7C-9E32-1094F3AEBFEB}" srcOrd="1" destOrd="0" presId="urn:microsoft.com/office/officeart/2009/3/layout/HorizontalOrganizationChart"/>
    <dgm:cxn modelId="{6D543946-1257-4B8A-9175-D13E55B928D7}" type="presParOf" srcId="{28FBB096-EF44-4145-9DD8-E927A854B0FC}" destId="{094B33D6-71E3-442A-8DBF-89FFB44192D5}" srcOrd="1" destOrd="0" presId="urn:microsoft.com/office/officeart/2009/3/layout/HorizontalOrganizationChart"/>
    <dgm:cxn modelId="{58E8BA03-74A7-4406-B451-11F6A79945C5}" type="presParOf" srcId="{094B33D6-71E3-442A-8DBF-89FFB44192D5}" destId="{E5FCA002-6B19-4B4A-A491-39451A2B87B0}" srcOrd="0" destOrd="0" presId="urn:microsoft.com/office/officeart/2009/3/layout/HorizontalOrganizationChart"/>
    <dgm:cxn modelId="{6290C2C5-79C6-469A-BCF0-E39B0C8F4AD8}" type="presParOf" srcId="{094B33D6-71E3-442A-8DBF-89FFB44192D5}" destId="{271D0546-9240-4085-81B9-7050DA54AC95}" srcOrd="1" destOrd="0" presId="urn:microsoft.com/office/officeart/2009/3/layout/HorizontalOrganizationChart"/>
    <dgm:cxn modelId="{21D21F97-BA48-4A62-9115-7AE63BD07E03}" type="presParOf" srcId="{271D0546-9240-4085-81B9-7050DA54AC95}" destId="{9A15EED2-0C99-4E48-9387-3D8C8A00C2D9}" srcOrd="0" destOrd="0" presId="urn:microsoft.com/office/officeart/2009/3/layout/HorizontalOrganizationChart"/>
    <dgm:cxn modelId="{FFDA6985-9405-4106-9475-1457912D0911}" type="presParOf" srcId="{9A15EED2-0C99-4E48-9387-3D8C8A00C2D9}" destId="{C9290AC3-AF3D-4AA1-AB65-AA788B42D4CC}" srcOrd="0" destOrd="0" presId="urn:microsoft.com/office/officeart/2009/3/layout/HorizontalOrganizationChart"/>
    <dgm:cxn modelId="{C7EF4FB4-6D08-4BC2-9C6F-4F791E0A4A35}" type="presParOf" srcId="{9A15EED2-0C99-4E48-9387-3D8C8A00C2D9}" destId="{24F79C80-03C6-48B3-8247-B119C50EDE27}" srcOrd="1" destOrd="0" presId="urn:microsoft.com/office/officeart/2009/3/layout/HorizontalOrganizationChart"/>
    <dgm:cxn modelId="{B9852549-F9CA-41E7-A97A-4110FEB9BF21}" type="presParOf" srcId="{271D0546-9240-4085-81B9-7050DA54AC95}" destId="{0FA2BBF1-D6EC-49DD-9B08-669704531AA2}" srcOrd="1" destOrd="0" presId="urn:microsoft.com/office/officeart/2009/3/layout/HorizontalOrganizationChart"/>
    <dgm:cxn modelId="{6DE87992-19D2-4818-8151-B31ECFF2F3AA}" type="presParOf" srcId="{271D0546-9240-4085-81B9-7050DA54AC95}" destId="{57C94784-2E7F-4069-BC08-288E419FB5AA}" srcOrd="2" destOrd="0" presId="urn:microsoft.com/office/officeart/2009/3/layout/HorizontalOrganizationChart"/>
    <dgm:cxn modelId="{7ADFC7E3-4517-4A28-905E-308595C95A47}" type="presParOf" srcId="{094B33D6-71E3-442A-8DBF-89FFB44192D5}" destId="{060D6EE1-FDD8-48A2-AFCD-6FEB705BB235}" srcOrd="2" destOrd="0" presId="urn:microsoft.com/office/officeart/2009/3/layout/HorizontalOrganizationChart"/>
    <dgm:cxn modelId="{5043FB20-4B7D-4E4D-9179-EB8C3358E2D8}" type="presParOf" srcId="{094B33D6-71E3-442A-8DBF-89FFB44192D5}" destId="{94976983-323B-458B-8B27-CC4716A4A6B2}" srcOrd="3" destOrd="0" presId="urn:microsoft.com/office/officeart/2009/3/layout/HorizontalOrganizationChart"/>
    <dgm:cxn modelId="{98D0F43C-2852-421A-9DA3-E3D68579B25D}" type="presParOf" srcId="{94976983-323B-458B-8B27-CC4716A4A6B2}" destId="{846A35D3-B852-444F-861C-110D68817170}" srcOrd="0" destOrd="0" presId="urn:microsoft.com/office/officeart/2009/3/layout/HorizontalOrganizationChart"/>
    <dgm:cxn modelId="{54AEB6D4-373A-4C4F-A98B-4BA043216A6B}" type="presParOf" srcId="{846A35D3-B852-444F-861C-110D68817170}" destId="{DAFF32BC-586C-49E6-B512-5AB74EAB1D7E}" srcOrd="0" destOrd="0" presId="urn:microsoft.com/office/officeart/2009/3/layout/HorizontalOrganizationChart"/>
    <dgm:cxn modelId="{11F02AEC-CE45-4D05-ACC4-45B59A8E50FF}" type="presParOf" srcId="{846A35D3-B852-444F-861C-110D68817170}" destId="{0454E08B-F1C4-45E1-A3A6-F0AE69807ADD}" srcOrd="1" destOrd="0" presId="urn:microsoft.com/office/officeart/2009/3/layout/HorizontalOrganizationChart"/>
    <dgm:cxn modelId="{F5CF9335-3240-45D1-B8D2-9D1F93182508}" type="presParOf" srcId="{94976983-323B-458B-8B27-CC4716A4A6B2}" destId="{1ECF020D-C58B-4B42-AA7F-1CDFCEA6AB2E}" srcOrd="1" destOrd="0" presId="urn:microsoft.com/office/officeart/2009/3/layout/HorizontalOrganizationChart"/>
    <dgm:cxn modelId="{768C52D0-EC90-48CD-B247-16A2E7A3AEA4}" type="presParOf" srcId="{94976983-323B-458B-8B27-CC4716A4A6B2}" destId="{E81728A5-61DC-4425-80D9-3320325416DC}" srcOrd="2" destOrd="0" presId="urn:microsoft.com/office/officeart/2009/3/layout/HorizontalOrganizationChart"/>
    <dgm:cxn modelId="{4EEFD220-70CE-4929-9790-C1DC405DBD89}" type="presParOf" srcId="{094B33D6-71E3-442A-8DBF-89FFB44192D5}" destId="{6AB3080B-AF12-428C-92A9-151AB4BBE00F}" srcOrd="4" destOrd="0" presId="urn:microsoft.com/office/officeart/2009/3/layout/HorizontalOrganizationChart"/>
    <dgm:cxn modelId="{85A9A0B3-A4BF-4DA4-AD3A-0BAEAAED8748}" type="presParOf" srcId="{094B33D6-71E3-442A-8DBF-89FFB44192D5}" destId="{4707AC77-4830-4D18-8F55-05A5D5703208}" srcOrd="5" destOrd="0" presId="urn:microsoft.com/office/officeart/2009/3/layout/HorizontalOrganizationChart"/>
    <dgm:cxn modelId="{F91599DA-649A-4D21-AF35-C179516CBC97}" type="presParOf" srcId="{4707AC77-4830-4D18-8F55-05A5D5703208}" destId="{8CA18F62-DA61-4331-AB7B-B3A096859551}" srcOrd="0" destOrd="0" presId="urn:microsoft.com/office/officeart/2009/3/layout/HorizontalOrganizationChart"/>
    <dgm:cxn modelId="{588D6298-9B1F-4224-977D-CAF48F732EA6}" type="presParOf" srcId="{8CA18F62-DA61-4331-AB7B-B3A096859551}" destId="{5F82E2EF-B8A3-490E-9C21-C6915B982AA5}" srcOrd="0" destOrd="0" presId="urn:microsoft.com/office/officeart/2009/3/layout/HorizontalOrganizationChart"/>
    <dgm:cxn modelId="{56065CE7-2A27-491B-9E4F-A483595C8B4D}" type="presParOf" srcId="{8CA18F62-DA61-4331-AB7B-B3A096859551}" destId="{856181CE-2E39-4AD9-A1FD-9627E3970C87}" srcOrd="1" destOrd="0" presId="urn:microsoft.com/office/officeart/2009/3/layout/HorizontalOrganizationChart"/>
    <dgm:cxn modelId="{DF85A34B-9B46-44C6-8944-AA753F8C2C88}" type="presParOf" srcId="{4707AC77-4830-4D18-8F55-05A5D5703208}" destId="{394E419A-8667-41DD-AD75-2DD404ABBD78}" srcOrd="1" destOrd="0" presId="urn:microsoft.com/office/officeart/2009/3/layout/HorizontalOrganizationChart"/>
    <dgm:cxn modelId="{101E9750-F79E-468C-B516-78481482F1E8}" type="presParOf" srcId="{4707AC77-4830-4D18-8F55-05A5D5703208}" destId="{49C23DF7-0F8A-471B-80EA-0CF90BBD22BC}" srcOrd="2" destOrd="0" presId="urn:microsoft.com/office/officeart/2009/3/layout/HorizontalOrganizationChart"/>
    <dgm:cxn modelId="{5FB07034-8E83-4F92-BF3E-AD0303FB1DBE}" type="presParOf" srcId="{094B33D6-71E3-442A-8DBF-89FFB44192D5}" destId="{519A6769-AFC8-4585-A0F2-C046612A9F79}" srcOrd="6" destOrd="0" presId="urn:microsoft.com/office/officeart/2009/3/layout/HorizontalOrganizationChart"/>
    <dgm:cxn modelId="{80FCE5DD-8621-4A4C-82C3-1634B8E0C8AF}" type="presParOf" srcId="{094B33D6-71E3-442A-8DBF-89FFB44192D5}" destId="{320EFA55-4C96-45CC-980D-7BFF09E9B6AE}" srcOrd="7" destOrd="0" presId="urn:microsoft.com/office/officeart/2009/3/layout/HorizontalOrganizationChart"/>
    <dgm:cxn modelId="{A9AD01F7-DEA7-490A-81B3-138968C804B2}" type="presParOf" srcId="{320EFA55-4C96-45CC-980D-7BFF09E9B6AE}" destId="{923F9DA5-5377-40A5-AA9F-A8C9D1AEE164}" srcOrd="0" destOrd="0" presId="urn:microsoft.com/office/officeart/2009/3/layout/HorizontalOrganizationChart"/>
    <dgm:cxn modelId="{59DCFFC3-3422-45BB-9A7A-0AC7C1C9E24A}" type="presParOf" srcId="{923F9DA5-5377-40A5-AA9F-A8C9D1AEE164}" destId="{E5E01CFD-1001-49CF-BCB7-9EB8B6DF9A06}" srcOrd="0" destOrd="0" presId="urn:microsoft.com/office/officeart/2009/3/layout/HorizontalOrganizationChart"/>
    <dgm:cxn modelId="{D108D9B8-6037-484E-BD35-03AD214F66BF}" type="presParOf" srcId="{923F9DA5-5377-40A5-AA9F-A8C9D1AEE164}" destId="{4614B5B6-CA40-4E2D-BFF4-9E9C6190F846}" srcOrd="1" destOrd="0" presId="urn:microsoft.com/office/officeart/2009/3/layout/HorizontalOrganizationChart"/>
    <dgm:cxn modelId="{7EBB8BE5-4BA2-4197-B17B-C9432772CBE0}" type="presParOf" srcId="{320EFA55-4C96-45CC-980D-7BFF09E9B6AE}" destId="{8A1CEC82-F274-4628-B285-27A2C3E9E297}" srcOrd="1" destOrd="0" presId="urn:microsoft.com/office/officeart/2009/3/layout/HorizontalOrganizationChart"/>
    <dgm:cxn modelId="{8ED9968A-EB42-49D3-8AD0-453C7ED60929}" type="presParOf" srcId="{320EFA55-4C96-45CC-980D-7BFF09E9B6AE}" destId="{7C6178CE-C150-4376-A376-D390E797A5C2}" srcOrd="2" destOrd="0" presId="urn:microsoft.com/office/officeart/2009/3/layout/HorizontalOrganizationChart"/>
    <dgm:cxn modelId="{DF58B57F-2847-4182-A7D9-E5F47326E987}" type="presParOf" srcId="{094B33D6-71E3-442A-8DBF-89FFB44192D5}" destId="{8B2EC216-D68B-4AE7-B67C-82E08F8ABA90}" srcOrd="8" destOrd="0" presId="urn:microsoft.com/office/officeart/2009/3/layout/HorizontalOrganizationChart"/>
    <dgm:cxn modelId="{13CF2216-3483-4ACA-A1FD-ACF979FEA63A}" type="presParOf" srcId="{094B33D6-71E3-442A-8DBF-89FFB44192D5}" destId="{A7137E7F-62E3-4C70-AF3B-6BF4D8E0E75E}" srcOrd="9" destOrd="0" presId="urn:microsoft.com/office/officeart/2009/3/layout/HorizontalOrganizationChart"/>
    <dgm:cxn modelId="{FC6F680A-0EDD-4A53-9F62-8CD90255D1B0}" type="presParOf" srcId="{A7137E7F-62E3-4C70-AF3B-6BF4D8E0E75E}" destId="{5B55F51F-F9AB-40F2-9B2C-67BB3B879F12}" srcOrd="0" destOrd="0" presId="urn:microsoft.com/office/officeart/2009/3/layout/HorizontalOrganizationChart"/>
    <dgm:cxn modelId="{E9B7A04D-774B-4379-9D21-9C7A83D9FADD}" type="presParOf" srcId="{5B55F51F-F9AB-40F2-9B2C-67BB3B879F12}" destId="{6510BDE1-B02E-4A15-BA9F-4432BE40705F}" srcOrd="0" destOrd="0" presId="urn:microsoft.com/office/officeart/2009/3/layout/HorizontalOrganizationChart"/>
    <dgm:cxn modelId="{BACA3574-F5B9-4DA9-B23F-C5CDC66D8A46}" type="presParOf" srcId="{5B55F51F-F9AB-40F2-9B2C-67BB3B879F12}" destId="{D58C4D6A-0420-4F3A-AFC4-6A22A507971B}" srcOrd="1" destOrd="0" presId="urn:microsoft.com/office/officeart/2009/3/layout/HorizontalOrganizationChart"/>
    <dgm:cxn modelId="{3E844B45-87E2-4721-AD41-B3904863F618}" type="presParOf" srcId="{A7137E7F-62E3-4C70-AF3B-6BF4D8E0E75E}" destId="{834856C3-97E8-46EE-ABD2-2122F3B260AD}" srcOrd="1" destOrd="0" presId="urn:microsoft.com/office/officeart/2009/3/layout/HorizontalOrganizationChart"/>
    <dgm:cxn modelId="{69C837BB-B855-406C-A38C-17843ECE04BF}" type="presParOf" srcId="{A7137E7F-62E3-4C70-AF3B-6BF4D8E0E75E}" destId="{BA2D27C6-2D23-4EE9-B32D-9D87EE71ED2C}" srcOrd="2" destOrd="0" presId="urn:microsoft.com/office/officeart/2009/3/layout/HorizontalOrganizationChart"/>
    <dgm:cxn modelId="{E3FBBA17-753A-488B-AC81-F2481999C102}" type="presParOf" srcId="{094B33D6-71E3-442A-8DBF-89FFB44192D5}" destId="{6EA658AE-87B9-4C86-8935-F816E936D2FC}" srcOrd="10" destOrd="0" presId="urn:microsoft.com/office/officeart/2009/3/layout/HorizontalOrganizationChart"/>
    <dgm:cxn modelId="{12230B8D-B132-453E-B2AE-4E1012C531AF}" type="presParOf" srcId="{094B33D6-71E3-442A-8DBF-89FFB44192D5}" destId="{025B8FC0-8A3F-4A98-AE0A-3B06CFBACAC0}" srcOrd="11" destOrd="0" presId="urn:microsoft.com/office/officeart/2009/3/layout/HorizontalOrganizationChart"/>
    <dgm:cxn modelId="{2CA4A82E-46E1-40D2-A587-13B0B4941EC0}" type="presParOf" srcId="{025B8FC0-8A3F-4A98-AE0A-3B06CFBACAC0}" destId="{AED8ECC6-0F72-4C0E-AA0A-FC229708BBEE}" srcOrd="0" destOrd="0" presId="urn:microsoft.com/office/officeart/2009/3/layout/HorizontalOrganizationChart"/>
    <dgm:cxn modelId="{D113351B-C9BD-4463-8A92-D7B6A534D221}" type="presParOf" srcId="{AED8ECC6-0F72-4C0E-AA0A-FC229708BBEE}" destId="{37C85481-96B1-48E5-B41F-78060FBB2197}" srcOrd="0" destOrd="0" presId="urn:microsoft.com/office/officeart/2009/3/layout/HorizontalOrganizationChart"/>
    <dgm:cxn modelId="{4D186D53-7FB0-496B-ACB1-81F194786516}" type="presParOf" srcId="{AED8ECC6-0F72-4C0E-AA0A-FC229708BBEE}" destId="{D08113E7-8D43-4522-A7AB-B71D48CB95B0}" srcOrd="1" destOrd="0" presId="urn:microsoft.com/office/officeart/2009/3/layout/HorizontalOrganizationChart"/>
    <dgm:cxn modelId="{7BCF64E4-3D76-4B6F-81C8-C5E491F757FD}" type="presParOf" srcId="{025B8FC0-8A3F-4A98-AE0A-3B06CFBACAC0}" destId="{B84012C7-30BF-40B0-A13C-9BB1214EFE05}" srcOrd="1" destOrd="0" presId="urn:microsoft.com/office/officeart/2009/3/layout/HorizontalOrganizationChart"/>
    <dgm:cxn modelId="{790E6F89-7931-4FF3-8C7D-E8B0C5CADF85}" type="presParOf" srcId="{025B8FC0-8A3F-4A98-AE0A-3B06CFBACAC0}" destId="{8DDC8B16-2027-4BB8-B780-0576C90240B9}" srcOrd="2" destOrd="0" presId="urn:microsoft.com/office/officeart/2009/3/layout/HorizontalOrganizationChart"/>
    <dgm:cxn modelId="{DAEB5A04-796C-48F6-9257-0678A0C4762D}" type="presParOf" srcId="{094B33D6-71E3-442A-8DBF-89FFB44192D5}" destId="{E0537E28-C90D-4033-95A8-51EBB02C15E3}" srcOrd="12" destOrd="0" presId="urn:microsoft.com/office/officeart/2009/3/layout/HorizontalOrganizationChart"/>
    <dgm:cxn modelId="{40AC6060-0A55-43AF-A99C-77B52BCEE639}" type="presParOf" srcId="{094B33D6-71E3-442A-8DBF-89FFB44192D5}" destId="{0E22F3F1-A1F3-40DD-B1BA-5E154523020B}" srcOrd="13" destOrd="0" presId="urn:microsoft.com/office/officeart/2009/3/layout/HorizontalOrganizationChart"/>
    <dgm:cxn modelId="{14D58087-008A-4A12-8656-670260C452F1}" type="presParOf" srcId="{0E22F3F1-A1F3-40DD-B1BA-5E154523020B}" destId="{D9F99BA1-100C-4AAE-B6DA-49C8B4C4000C}" srcOrd="0" destOrd="0" presId="urn:microsoft.com/office/officeart/2009/3/layout/HorizontalOrganizationChart"/>
    <dgm:cxn modelId="{328F6C99-E850-4DBB-9235-34DB9C50CF56}" type="presParOf" srcId="{D9F99BA1-100C-4AAE-B6DA-49C8B4C4000C}" destId="{0298481C-8A0D-4E2C-BC73-39045DD602DA}" srcOrd="0" destOrd="0" presId="urn:microsoft.com/office/officeart/2009/3/layout/HorizontalOrganizationChart"/>
    <dgm:cxn modelId="{71256905-B1B7-49FC-A435-98118DDC4267}" type="presParOf" srcId="{D9F99BA1-100C-4AAE-B6DA-49C8B4C4000C}" destId="{60479BC8-8544-49D9-BB95-52F6D384803D}" srcOrd="1" destOrd="0" presId="urn:microsoft.com/office/officeart/2009/3/layout/HorizontalOrganizationChart"/>
    <dgm:cxn modelId="{59E6EF2C-B12E-4642-984F-1951B90FBADA}" type="presParOf" srcId="{0E22F3F1-A1F3-40DD-B1BA-5E154523020B}" destId="{2DBB3041-9873-4933-A543-07ECA76A21EB}" srcOrd="1" destOrd="0" presId="urn:microsoft.com/office/officeart/2009/3/layout/HorizontalOrganizationChart"/>
    <dgm:cxn modelId="{68CFE635-A3CE-49FA-9AC9-3C4422242539}" type="presParOf" srcId="{0E22F3F1-A1F3-40DD-B1BA-5E154523020B}" destId="{1005E744-3249-46C1-80A6-36415CA71BDE}" srcOrd="2" destOrd="0" presId="urn:microsoft.com/office/officeart/2009/3/layout/HorizontalOrganizationChart"/>
    <dgm:cxn modelId="{B5474714-0B05-4F41-A670-46DE80FFB4F0}" type="presParOf" srcId="{094B33D6-71E3-442A-8DBF-89FFB44192D5}" destId="{274E5347-B8C6-458A-9138-43F7A125A3CC}" srcOrd="14" destOrd="0" presId="urn:microsoft.com/office/officeart/2009/3/layout/HorizontalOrganizationChart"/>
    <dgm:cxn modelId="{ACC2C899-DCE9-4E96-887F-16D273F5AC59}" type="presParOf" srcId="{094B33D6-71E3-442A-8DBF-89FFB44192D5}" destId="{F28CA725-22E7-4661-8113-C7906C27EC13}" srcOrd="15" destOrd="0" presId="urn:microsoft.com/office/officeart/2009/3/layout/HorizontalOrganizationChart"/>
    <dgm:cxn modelId="{1EF9CD0C-10EA-4623-B65B-9A30910D9B5F}" type="presParOf" srcId="{F28CA725-22E7-4661-8113-C7906C27EC13}" destId="{5FFCEE6F-0259-43CB-BF58-223950052BF6}" srcOrd="0" destOrd="0" presId="urn:microsoft.com/office/officeart/2009/3/layout/HorizontalOrganizationChart"/>
    <dgm:cxn modelId="{930E675C-77F5-4968-9069-354E0F802EEF}" type="presParOf" srcId="{5FFCEE6F-0259-43CB-BF58-223950052BF6}" destId="{9DF2CD7E-59ED-4CF9-8C9A-B344EF0C0C1A}" srcOrd="0" destOrd="0" presId="urn:microsoft.com/office/officeart/2009/3/layout/HorizontalOrganizationChart"/>
    <dgm:cxn modelId="{A66D6783-385A-4411-B022-A70437BDE4BD}" type="presParOf" srcId="{5FFCEE6F-0259-43CB-BF58-223950052BF6}" destId="{8D1276CE-274F-49B0-972A-D32C94A5EC69}" srcOrd="1" destOrd="0" presId="urn:microsoft.com/office/officeart/2009/3/layout/HorizontalOrganizationChart"/>
    <dgm:cxn modelId="{9BECAD88-CC74-404B-9573-1D527CF94ED0}" type="presParOf" srcId="{F28CA725-22E7-4661-8113-C7906C27EC13}" destId="{EA73B7C5-EA94-4607-96EA-9DE75533E73B}" srcOrd="1" destOrd="0" presId="urn:microsoft.com/office/officeart/2009/3/layout/HorizontalOrganizationChart"/>
    <dgm:cxn modelId="{751E8FCB-42D6-4E5D-9C70-90B053FF2C7A}" type="presParOf" srcId="{F28CA725-22E7-4661-8113-C7906C27EC13}" destId="{B4DD6DFF-2296-42A7-9E03-5048D424B558}" srcOrd="2" destOrd="0" presId="urn:microsoft.com/office/officeart/2009/3/layout/HorizontalOrganizationChart"/>
    <dgm:cxn modelId="{4C06AD33-EC17-4D8E-A535-87375914F2E0}" type="presParOf" srcId="{28FBB096-EF44-4145-9DD8-E927A854B0FC}" destId="{FB73E71D-9435-455B-81C8-C9B48AD7E52C}" srcOrd="2" destOrd="0" presId="urn:microsoft.com/office/officeart/2009/3/layout/HorizontalOrganizationChart"/>
    <dgm:cxn modelId="{DAB39211-567C-49C8-AB92-134A8111FBDA}" type="presParOf" srcId="{E9C8D5BD-711D-42CD-A126-362A6036CB8D}" destId="{56ECA229-4564-4732-BC00-42B5FE7BF115}" srcOrd="2" destOrd="0" presId="urn:microsoft.com/office/officeart/2009/3/layout/HorizontalOrganizationChart"/>
    <dgm:cxn modelId="{A1FB2C54-28F4-406B-AA8C-4F5D913A57EE}" type="presParOf" srcId="{E9C8D5BD-711D-42CD-A126-362A6036CB8D}" destId="{29BF995E-8798-4693-B72A-272554D19FB3}" srcOrd="3" destOrd="0" presId="urn:microsoft.com/office/officeart/2009/3/layout/HorizontalOrganizationChart"/>
    <dgm:cxn modelId="{EE8A5AE0-FAFA-4116-A149-D81DC92AE5F3}" type="presParOf" srcId="{29BF995E-8798-4693-B72A-272554D19FB3}" destId="{9AC742FA-FE21-4A02-9A14-9EA906DF6476}" srcOrd="0" destOrd="0" presId="urn:microsoft.com/office/officeart/2009/3/layout/HorizontalOrganizationChart"/>
    <dgm:cxn modelId="{0E839986-8A47-4E37-913B-469F8A684887}" type="presParOf" srcId="{9AC742FA-FE21-4A02-9A14-9EA906DF6476}" destId="{E2A52C12-3E7A-4A1B-8F12-168ABB1E28BA}" srcOrd="0" destOrd="0" presId="urn:microsoft.com/office/officeart/2009/3/layout/HorizontalOrganizationChart"/>
    <dgm:cxn modelId="{18B275FD-0DC4-4EC1-9C31-2A1BDF5C8F86}" type="presParOf" srcId="{9AC742FA-FE21-4A02-9A14-9EA906DF6476}" destId="{00418AAD-573A-4822-A029-2FF7F6024F60}" srcOrd="1" destOrd="0" presId="urn:microsoft.com/office/officeart/2009/3/layout/HorizontalOrganizationChart"/>
    <dgm:cxn modelId="{664DB761-22A9-4666-8C58-3759138BBFB0}" type="presParOf" srcId="{29BF995E-8798-4693-B72A-272554D19FB3}" destId="{38F4EE2F-830A-4E2E-ACC8-D6B2E608D6E5}" srcOrd="1" destOrd="0" presId="urn:microsoft.com/office/officeart/2009/3/layout/HorizontalOrganizationChart"/>
    <dgm:cxn modelId="{0BF1570F-8161-492A-9F01-F3EDF387F7DD}" type="presParOf" srcId="{29BF995E-8798-4693-B72A-272554D19FB3}" destId="{0BD6251B-649B-4FB3-899E-323690F068B8}" srcOrd="2" destOrd="0" presId="urn:microsoft.com/office/officeart/2009/3/layout/HorizontalOrganizationChart"/>
    <dgm:cxn modelId="{D2725570-FAA8-4C7F-BE92-DCE0E3516373}" type="presParOf" srcId="{E9C8D5BD-711D-42CD-A126-362A6036CB8D}" destId="{B03321D7-83B0-4A9D-BD1E-13547E12FD79}" srcOrd="4" destOrd="0" presId="urn:microsoft.com/office/officeart/2009/3/layout/HorizontalOrganizationChart"/>
    <dgm:cxn modelId="{67B01FB7-8193-4591-903F-80D02EA6100E}" type="presParOf" srcId="{E9C8D5BD-711D-42CD-A126-362A6036CB8D}" destId="{DA4BFC48-A86B-498D-B390-7DEDDB7EC7AA}" srcOrd="5" destOrd="0" presId="urn:microsoft.com/office/officeart/2009/3/layout/HorizontalOrganizationChart"/>
    <dgm:cxn modelId="{7BE6D991-105E-40B6-BE24-9167CBDAFE36}" type="presParOf" srcId="{DA4BFC48-A86B-498D-B390-7DEDDB7EC7AA}" destId="{8F58FA8C-6D36-4908-B998-CA53706440CA}" srcOrd="0" destOrd="0" presId="urn:microsoft.com/office/officeart/2009/3/layout/HorizontalOrganizationChart"/>
    <dgm:cxn modelId="{8CF6362E-B6F6-438F-904B-A8D259DE91C6}" type="presParOf" srcId="{8F58FA8C-6D36-4908-B998-CA53706440CA}" destId="{4658974E-E281-4861-B7FF-B2D4AF7D0656}" srcOrd="0" destOrd="0" presId="urn:microsoft.com/office/officeart/2009/3/layout/HorizontalOrganizationChart"/>
    <dgm:cxn modelId="{4F8425E3-6A24-4B02-89A4-1A357FC44FCC}" type="presParOf" srcId="{8F58FA8C-6D36-4908-B998-CA53706440CA}" destId="{7D289716-9C7F-4306-8B2A-2A8C44300D96}" srcOrd="1" destOrd="0" presId="urn:microsoft.com/office/officeart/2009/3/layout/HorizontalOrganizationChart"/>
    <dgm:cxn modelId="{BD8191B7-DE86-49B1-BC35-C56B70AFE84A}" type="presParOf" srcId="{DA4BFC48-A86B-498D-B390-7DEDDB7EC7AA}" destId="{B1FEB6D7-908F-47FB-AFDA-C54EE8E2A0D1}" srcOrd="1" destOrd="0" presId="urn:microsoft.com/office/officeart/2009/3/layout/HorizontalOrganizationChart"/>
    <dgm:cxn modelId="{327EDD22-002E-45EA-A2A1-7CD3C231BA0F}" type="presParOf" srcId="{DA4BFC48-A86B-498D-B390-7DEDDB7EC7AA}" destId="{39DC2FBC-37B9-4A2D-A662-7B33E77E2320}" srcOrd="2" destOrd="0" presId="urn:microsoft.com/office/officeart/2009/3/layout/HorizontalOrganizationChart"/>
    <dgm:cxn modelId="{E0EEAE7E-7B1C-4331-A813-FEFD6D2AB84F}" type="presParOf" srcId="{E9C8D5BD-711D-42CD-A126-362A6036CB8D}" destId="{5A9C1F0E-D148-4012-A350-54829F559A71}" srcOrd="6" destOrd="0" presId="urn:microsoft.com/office/officeart/2009/3/layout/HorizontalOrganizationChart"/>
    <dgm:cxn modelId="{5EB435A9-66AC-4648-B314-C291D7C0E1B5}" type="presParOf" srcId="{E9C8D5BD-711D-42CD-A126-362A6036CB8D}" destId="{0FCC7BB4-FBFA-44E5-8DF2-1BA361376DFD}" srcOrd="7" destOrd="0" presId="urn:microsoft.com/office/officeart/2009/3/layout/HorizontalOrganizationChart"/>
    <dgm:cxn modelId="{41E5E665-82E5-43A7-80F5-20B33CC4AF19}" type="presParOf" srcId="{0FCC7BB4-FBFA-44E5-8DF2-1BA361376DFD}" destId="{B5F3D917-FF80-477F-9329-522677837D03}" srcOrd="0" destOrd="0" presId="urn:microsoft.com/office/officeart/2009/3/layout/HorizontalOrganizationChart"/>
    <dgm:cxn modelId="{9BDB4C4A-D750-4407-B7FF-52F37FC95BF7}" type="presParOf" srcId="{B5F3D917-FF80-477F-9329-522677837D03}" destId="{2D195456-F214-4B9B-9675-E08246B952DC}" srcOrd="0" destOrd="0" presId="urn:microsoft.com/office/officeart/2009/3/layout/HorizontalOrganizationChart"/>
    <dgm:cxn modelId="{13329906-59D3-4844-8FBD-82B0988D1263}" type="presParOf" srcId="{B5F3D917-FF80-477F-9329-522677837D03}" destId="{622BAB56-ECFE-429B-A66A-A91AACC1C1CB}" srcOrd="1" destOrd="0" presId="urn:microsoft.com/office/officeart/2009/3/layout/HorizontalOrganizationChart"/>
    <dgm:cxn modelId="{D0F8509E-B508-437D-88A8-25E3D7587425}" type="presParOf" srcId="{0FCC7BB4-FBFA-44E5-8DF2-1BA361376DFD}" destId="{FFE4BFEB-F367-4FA5-BD7D-FF4BA3F6E34D}" srcOrd="1" destOrd="0" presId="urn:microsoft.com/office/officeart/2009/3/layout/HorizontalOrganizationChart"/>
    <dgm:cxn modelId="{6BD934F1-E9C8-4007-A06C-AFD83C96CE68}" type="presParOf" srcId="{0FCC7BB4-FBFA-44E5-8DF2-1BA361376DFD}" destId="{8753D232-744E-4219-84DF-092706A601BF}" srcOrd="2" destOrd="0" presId="urn:microsoft.com/office/officeart/2009/3/layout/HorizontalOrganizationChart"/>
    <dgm:cxn modelId="{7157F2F8-01DE-4783-9662-BFBB558186B9}" type="presParOf" srcId="{149930CA-84ED-439D-BF89-6D7C3E7AC72B}" destId="{4DDEBE4E-E267-4C61-9851-C50B31D7B16D}" srcOrd="2" destOrd="0" presId="urn:microsoft.com/office/officeart/2009/3/layout/HorizontalOrganizationChart"/>
    <dgm:cxn modelId="{9823D275-0DED-4B1C-8EA7-24F33A3ADB3B}" type="presParOf" srcId="{F0BE2AFC-F29B-4698-9AEC-E5119D80BC38}" destId="{9D784CDC-8C17-4174-B86E-BB99FFB1A9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B1EC8-5B4C-4CD6-A9BF-852DD0DA1F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034D18-9A82-400B-835B-57D70E3EE494}">
      <dgm:prSet phldrT="[Text]"/>
      <dgm:spPr/>
      <dgm:t>
        <a:bodyPr/>
        <a:lstStyle/>
        <a:p>
          <a:r>
            <a:rPr lang="en-US" dirty="0"/>
            <a:t>BC</a:t>
          </a:r>
        </a:p>
      </dgm:t>
    </dgm:pt>
    <dgm:pt modelId="{6D1BAE47-4AAE-4EC4-9490-2C081AB1219F}" type="parTrans" cxnId="{36319AAF-3EF2-406C-B2E2-D19EFF1683A5}">
      <dgm:prSet/>
      <dgm:spPr/>
      <dgm:t>
        <a:bodyPr/>
        <a:lstStyle/>
        <a:p>
          <a:endParaRPr lang="en-US"/>
        </a:p>
      </dgm:t>
    </dgm:pt>
    <dgm:pt modelId="{193AFCF8-2059-4150-A3A1-DB9F9A23D77E}" type="sibTrans" cxnId="{36319AAF-3EF2-406C-B2E2-D19EFF1683A5}">
      <dgm:prSet/>
      <dgm:spPr/>
      <dgm:t>
        <a:bodyPr/>
        <a:lstStyle/>
        <a:p>
          <a:endParaRPr lang="en-US"/>
        </a:p>
      </dgm:t>
    </dgm:pt>
    <dgm:pt modelId="{9684C7BB-9DCF-4D8C-863B-E21DFF3F9D2C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D6887A0C-4AAE-4E88-849F-F3BA3FBD5297}" type="parTrans" cxnId="{6C062738-32D2-4032-A5CD-19883A8CC3A9}">
      <dgm:prSet/>
      <dgm:spPr/>
      <dgm:t>
        <a:bodyPr/>
        <a:lstStyle/>
        <a:p>
          <a:endParaRPr lang="en-US"/>
        </a:p>
      </dgm:t>
    </dgm:pt>
    <dgm:pt modelId="{56B8084A-B7BE-4694-A6AE-CFB1536F4BD2}" type="sibTrans" cxnId="{6C062738-32D2-4032-A5CD-19883A8CC3A9}">
      <dgm:prSet/>
      <dgm:spPr/>
      <dgm:t>
        <a:bodyPr/>
        <a:lstStyle/>
        <a:p>
          <a:endParaRPr lang="en-US"/>
        </a:p>
      </dgm:t>
    </dgm:pt>
    <dgm:pt modelId="{7D106D87-D425-4BF5-9107-744ACD20FF27}">
      <dgm:prSet phldrT="[Text]"/>
      <dgm:spPr/>
      <dgm:t>
        <a:bodyPr/>
        <a:lstStyle/>
        <a:p>
          <a:r>
            <a:rPr lang="en-US" dirty="0" err="1"/>
            <a:t>uncertain_parameters</a:t>
          </a:r>
          <a:endParaRPr lang="en-US" dirty="0"/>
        </a:p>
      </dgm:t>
    </dgm:pt>
    <dgm:pt modelId="{5B32369F-6F93-4AFD-B0B6-783CC27DAC6A}" type="parTrans" cxnId="{A87BF0A0-01F0-4196-8B7F-352B3FF4C501}">
      <dgm:prSet/>
      <dgm:spPr/>
      <dgm:t>
        <a:bodyPr/>
        <a:lstStyle/>
        <a:p>
          <a:endParaRPr lang="en-US"/>
        </a:p>
      </dgm:t>
    </dgm:pt>
    <dgm:pt modelId="{1AFD7012-3E7D-45C4-8CB8-ABE7031B42D1}" type="sibTrans" cxnId="{A87BF0A0-01F0-4196-8B7F-352B3FF4C501}">
      <dgm:prSet/>
      <dgm:spPr/>
      <dgm:t>
        <a:bodyPr/>
        <a:lstStyle/>
        <a:p>
          <a:endParaRPr lang="en-US"/>
        </a:p>
      </dgm:t>
    </dgm:pt>
    <dgm:pt modelId="{134ABAEC-DF0C-4BBB-9700-35AF4ED65E21}">
      <dgm:prSet/>
      <dgm:spPr/>
      <dgm:t>
        <a:bodyPr/>
        <a:lstStyle/>
        <a:p>
          <a:r>
            <a:rPr lang="en-US" dirty="0" err="1"/>
            <a:t>run_osm</a:t>
          </a:r>
          <a:endParaRPr lang="en-US" dirty="0"/>
        </a:p>
      </dgm:t>
    </dgm:pt>
    <dgm:pt modelId="{51978FFD-A75A-44B7-9A3E-93B21F2A6831}" type="parTrans" cxnId="{2B974329-D198-405F-9FF9-545FB7F4A3F8}">
      <dgm:prSet/>
      <dgm:spPr/>
      <dgm:t>
        <a:bodyPr/>
        <a:lstStyle/>
        <a:p>
          <a:endParaRPr lang="en-US"/>
        </a:p>
      </dgm:t>
    </dgm:pt>
    <dgm:pt modelId="{61A85460-7915-41C5-92A0-4BE5BDE578E1}" type="sibTrans" cxnId="{2B974329-D198-405F-9FF9-545FB7F4A3F8}">
      <dgm:prSet/>
      <dgm:spPr/>
      <dgm:t>
        <a:bodyPr/>
        <a:lstStyle/>
        <a:p>
          <a:endParaRPr lang="en-US"/>
        </a:p>
      </dgm:t>
    </dgm:pt>
    <dgm:pt modelId="{E4A3998A-690E-44FF-8FD7-49BB1B1520B0}">
      <dgm:prSet/>
      <dgm:spPr/>
      <dgm:t>
        <a:bodyPr/>
        <a:lstStyle/>
        <a:p>
          <a:r>
            <a:rPr lang="en-US" dirty="0" err="1"/>
            <a:t>process_simulation_sqls</a:t>
          </a:r>
          <a:endParaRPr lang="en-US" dirty="0"/>
        </a:p>
      </dgm:t>
    </dgm:pt>
    <dgm:pt modelId="{BC4278FB-5C1B-4650-8811-8E47BF31D0D3}" type="parTrans" cxnId="{D324FA74-625E-4FEC-A465-88B481D91D1D}">
      <dgm:prSet/>
      <dgm:spPr/>
      <dgm:t>
        <a:bodyPr/>
        <a:lstStyle/>
        <a:p>
          <a:endParaRPr lang="en-US"/>
        </a:p>
      </dgm:t>
    </dgm:pt>
    <dgm:pt modelId="{5ACED4A9-C0D0-4F95-AAFA-2260F6396C31}" type="sibTrans" cxnId="{D324FA74-625E-4FEC-A465-88B481D91D1D}">
      <dgm:prSet/>
      <dgm:spPr/>
      <dgm:t>
        <a:bodyPr/>
        <a:lstStyle/>
        <a:p>
          <a:endParaRPr lang="en-US"/>
        </a:p>
      </dgm:t>
    </dgm:pt>
    <dgm:pt modelId="{1CBF4E25-8FC0-4D4F-8017-31AD8778E597}">
      <dgm:prSet phldrT="[Text]"/>
      <dgm:spPr/>
      <dgm:t>
        <a:bodyPr/>
        <a:lstStyle/>
        <a:p>
          <a:r>
            <a:rPr lang="en-US" dirty="0" err="1"/>
            <a:t>BC_runner</a:t>
          </a:r>
          <a:endParaRPr lang="en-US" dirty="0"/>
        </a:p>
      </dgm:t>
    </dgm:pt>
    <dgm:pt modelId="{16B8E6B3-1B68-4319-9A07-4721A65B6FB1}" type="parTrans" cxnId="{016F6B18-F430-4630-878F-188D93E870A4}">
      <dgm:prSet/>
      <dgm:spPr/>
      <dgm:t>
        <a:bodyPr/>
        <a:lstStyle/>
        <a:p>
          <a:endParaRPr lang="en-US"/>
        </a:p>
      </dgm:t>
    </dgm:pt>
    <dgm:pt modelId="{790DDEE9-6565-4188-BB9E-E4DD9302A017}" type="sibTrans" cxnId="{016F6B18-F430-4630-878F-188D93E870A4}">
      <dgm:prSet/>
      <dgm:spPr/>
      <dgm:t>
        <a:bodyPr/>
        <a:lstStyle/>
        <a:p>
          <a:endParaRPr lang="en-US"/>
        </a:p>
      </dgm:t>
    </dgm:pt>
    <dgm:pt modelId="{4652C6AC-41F5-45BB-A83F-15BAA53432C3}">
      <dgm:prSet phldrT="[Text]"/>
      <dgm:spPr/>
      <dgm:t>
        <a:bodyPr/>
        <a:lstStyle/>
        <a:p>
          <a:r>
            <a:rPr lang="en-US" dirty="0" err="1"/>
            <a:t>uncertainty_envelop</a:t>
          </a:r>
          <a:endParaRPr lang="en-US" dirty="0"/>
        </a:p>
      </dgm:t>
    </dgm:pt>
    <dgm:pt modelId="{0DECAE92-2EAE-486C-AAAE-32F0DF0ED258}" type="parTrans" cxnId="{5E268301-B55F-4D62-9511-F26065125B77}">
      <dgm:prSet/>
      <dgm:spPr/>
      <dgm:t>
        <a:bodyPr/>
        <a:lstStyle/>
        <a:p>
          <a:endParaRPr lang="en-US"/>
        </a:p>
      </dgm:t>
    </dgm:pt>
    <dgm:pt modelId="{BA2BC915-1C34-4A3E-91BB-56F57F75253E}" type="sibTrans" cxnId="{5E268301-B55F-4D62-9511-F26065125B77}">
      <dgm:prSet/>
      <dgm:spPr/>
      <dgm:t>
        <a:bodyPr/>
        <a:lstStyle/>
        <a:p>
          <a:endParaRPr lang="en-US"/>
        </a:p>
      </dgm:t>
    </dgm:pt>
    <dgm:pt modelId="{D6517984-2A89-451E-978B-84B84227C6EF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D7A3E37D-30E7-404A-8FF6-62627D2EF08D}" type="parTrans" cxnId="{8756EA6A-82B5-40CA-8AAE-D8341A9820D7}">
      <dgm:prSet/>
      <dgm:spPr/>
      <dgm:t>
        <a:bodyPr/>
        <a:lstStyle/>
        <a:p>
          <a:endParaRPr lang="en-US"/>
        </a:p>
      </dgm:t>
    </dgm:pt>
    <dgm:pt modelId="{DE6FE2EC-F658-45EA-B6B1-841BE5DF66CC}" type="sibTrans" cxnId="{8756EA6A-82B5-40CA-8AAE-D8341A9820D7}">
      <dgm:prSet/>
      <dgm:spPr/>
      <dgm:t>
        <a:bodyPr/>
        <a:lstStyle/>
        <a:p>
          <a:endParaRPr lang="en-US"/>
        </a:p>
      </dgm:t>
    </dgm:pt>
    <dgm:pt modelId="{8D9640F9-614B-45E3-B7FE-A02FCE52832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runmcmc</a:t>
          </a:r>
          <a:endParaRPr lang="en-US" dirty="0"/>
        </a:p>
      </dgm:t>
    </dgm:pt>
    <dgm:pt modelId="{067CC5E5-E3DD-47D8-B63B-376E017F3B04}" type="parTrans" cxnId="{01F3D232-9CDA-4D80-81A8-9130F4422DC8}">
      <dgm:prSet/>
      <dgm:spPr/>
      <dgm:t>
        <a:bodyPr/>
        <a:lstStyle/>
        <a:p>
          <a:endParaRPr lang="en-US"/>
        </a:p>
      </dgm:t>
    </dgm:pt>
    <dgm:pt modelId="{8BB9E53C-A9A9-43B1-B8B2-27E78BB5A3BD}" type="sibTrans" cxnId="{01F3D232-9CDA-4D80-81A8-9130F4422DC8}">
      <dgm:prSet/>
      <dgm:spPr/>
      <dgm:t>
        <a:bodyPr/>
        <a:lstStyle/>
        <a:p>
          <a:endParaRPr lang="en-US"/>
        </a:p>
      </dgm:t>
    </dgm:pt>
    <dgm:pt modelId="{E6796DBE-4B50-4040-9FD8-426B4ADB81A3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setupParams</a:t>
          </a:r>
          <a:endParaRPr lang="en-US" dirty="0"/>
        </a:p>
      </dgm:t>
    </dgm:pt>
    <dgm:pt modelId="{2AA12A1B-0F68-4C85-88B2-2B166A02DFEF}" type="parTrans" cxnId="{723CE171-9635-41C9-BEAD-CEFCC7160F79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46A32511-6299-4404-80F8-7EE5D40F69E8}" type="sibTrans" cxnId="{723CE171-9635-41C9-BEAD-CEFCC7160F79}">
      <dgm:prSet/>
      <dgm:spPr/>
      <dgm:t>
        <a:bodyPr/>
        <a:lstStyle/>
        <a:p>
          <a:endParaRPr lang="en-US"/>
        </a:p>
      </dgm:t>
    </dgm:pt>
    <dgm:pt modelId="{53156BC3-DD16-4171-AF9E-9E384DEE3F7A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gaspmcmc</a:t>
          </a:r>
          <a:endParaRPr lang="en-US" dirty="0"/>
        </a:p>
      </dgm:t>
    </dgm:pt>
    <dgm:pt modelId="{84548B62-5C0B-45A6-8332-D39270C134CA}" type="parTrans" cxnId="{896FF48D-168C-4DEA-92C2-FEB4700CB6AB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B0D5EBB9-5194-485E-A418-7BDA910D975E}" type="sibTrans" cxnId="{896FF48D-168C-4DEA-92C2-FEB4700CB6AB}">
      <dgm:prSet/>
      <dgm:spPr/>
      <dgm:t>
        <a:bodyPr/>
        <a:lstStyle/>
        <a:p>
          <a:endParaRPr lang="en-US"/>
        </a:p>
      </dgm:t>
    </dgm:pt>
    <dgm:pt modelId="{8A3B4B3F-22B4-4F6C-BC1C-DA9680EFDEBD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gendist</a:t>
          </a:r>
          <a:endParaRPr lang="en-US" dirty="0"/>
        </a:p>
      </dgm:t>
    </dgm:pt>
    <dgm:pt modelId="{4B0C7E0D-3045-42D0-877B-18B2C09A651E}" type="parTrans" cxnId="{9F07B6E2-4D98-4133-B278-607A2114A61A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B7FAB91B-14CD-4266-9D58-FD59D1592DB2}" type="sibTrans" cxnId="{9F07B6E2-4D98-4133-B278-607A2114A61A}">
      <dgm:prSet/>
      <dgm:spPr/>
      <dgm:t>
        <a:bodyPr/>
        <a:lstStyle/>
        <a:p>
          <a:endParaRPr lang="en-US"/>
        </a:p>
      </dgm:t>
    </dgm:pt>
    <dgm:pt modelId="{D4F7F7DF-AB7B-4F3C-A2C0-9413CDAB5AB3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logpost</a:t>
          </a:r>
          <a:endParaRPr lang="en-US" dirty="0"/>
        </a:p>
      </dgm:t>
    </dgm:pt>
    <dgm:pt modelId="{78316195-4EE7-4789-80EC-2A516AD92691}" type="parTrans" cxnId="{AD257D51-A56C-422E-913B-69A4C501DF40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399EDDAF-BCBC-496D-B25E-DDE61625A666}" type="sibTrans" cxnId="{AD257D51-A56C-422E-913B-69A4C501DF40}">
      <dgm:prSet/>
      <dgm:spPr/>
      <dgm:t>
        <a:bodyPr/>
        <a:lstStyle/>
        <a:p>
          <a:endParaRPr lang="en-US"/>
        </a:p>
      </dgm:t>
    </dgm:pt>
    <dgm:pt modelId="{B026B018-1C2C-429F-B3C9-5BCD90B48301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gaspchcov</a:t>
          </a:r>
          <a:endParaRPr lang="en-US" dirty="0"/>
        </a:p>
      </dgm:t>
    </dgm:pt>
    <dgm:pt modelId="{ED5A8F7E-BC00-4E52-982B-7FA7A030806F}" type="parTrans" cxnId="{EC905691-6391-4A3E-9D90-91CD8AC36897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1A66D0CF-CC7E-4EDB-A76D-5FA9935FDFEF}" type="sibTrans" cxnId="{EC905691-6391-4A3E-9D90-91CD8AC36897}">
      <dgm:prSet/>
      <dgm:spPr/>
      <dgm:t>
        <a:bodyPr/>
        <a:lstStyle/>
        <a:p>
          <a:endParaRPr lang="en-US"/>
        </a:p>
      </dgm:t>
    </dgm:pt>
    <dgm:pt modelId="{A21802DE-0B08-409B-B639-DD07A0CE4683}">
      <dgm:prSet/>
      <dgm:spPr/>
      <dgm:t>
        <a:bodyPr/>
        <a:lstStyle/>
        <a:p>
          <a:r>
            <a:rPr lang="en-US" dirty="0" err="1"/>
            <a:t>graph_generator</a:t>
          </a:r>
          <a:endParaRPr lang="en-US" dirty="0"/>
        </a:p>
      </dgm:t>
    </dgm:pt>
    <dgm:pt modelId="{817BEF0C-18E6-4B5A-A5B0-7D932FAD4EB6}" type="parTrans" cxnId="{9228E0E4-4D5A-432F-A655-C0F631E0C5F8}">
      <dgm:prSet/>
      <dgm:spPr/>
      <dgm:t>
        <a:bodyPr/>
        <a:lstStyle/>
        <a:p>
          <a:endParaRPr lang="en-US"/>
        </a:p>
      </dgm:t>
    </dgm:pt>
    <dgm:pt modelId="{2C80211A-767A-4B25-93E1-0FFB3F7E8197}" type="sibTrans" cxnId="{9228E0E4-4D5A-432F-A655-C0F631E0C5F8}">
      <dgm:prSet/>
      <dgm:spPr/>
      <dgm:t>
        <a:bodyPr/>
        <a:lstStyle/>
        <a:p>
          <a:endParaRPr lang="en-US"/>
        </a:p>
      </dgm:t>
    </dgm:pt>
    <dgm:pt modelId="{E89FD0A0-F123-4523-951C-3D9F1BE2350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graphPosteriors</a:t>
          </a:r>
          <a:endParaRPr lang="en-US" dirty="0"/>
        </a:p>
      </dgm:t>
    </dgm:pt>
    <dgm:pt modelId="{782E0928-1398-4694-B2ED-386E5B36D1D2}" type="parTrans" cxnId="{CD9E9C13-1A57-41DD-B032-14F050541167}">
      <dgm:prSet/>
      <dgm:spPr/>
      <dgm:t>
        <a:bodyPr/>
        <a:lstStyle/>
        <a:p>
          <a:endParaRPr lang="en-US"/>
        </a:p>
      </dgm:t>
    </dgm:pt>
    <dgm:pt modelId="{D3FAE594-56A9-40E6-975C-8CEA44A8C335}" type="sibTrans" cxnId="{CD9E9C13-1A57-41DD-B032-14F050541167}">
      <dgm:prSet/>
      <dgm:spPr/>
      <dgm:t>
        <a:bodyPr/>
        <a:lstStyle/>
        <a:p>
          <a:endParaRPr lang="en-US"/>
        </a:p>
      </dgm:t>
    </dgm:pt>
    <dgm:pt modelId="{AC83EDD8-F582-456D-A803-9E53CBF3B3E1}">
      <dgm:prSet/>
      <dgm:spPr/>
      <dgm:t>
        <a:bodyPr/>
        <a:lstStyle/>
        <a:p>
          <a:r>
            <a:rPr lang="en-US" dirty="0" err="1"/>
            <a:t>calibrated_osm</a:t>
          </a:r>
          <a:r>
            <a:rPr lang="en-US" dirty="0"/>
            <a:t>.</a:t>
          </a:r>
        </a:p>
      </dgm:t>
    </dgm:pt>
    <dgm:pt modelId="{23693603-7D41-4A8A-98C1-E9F996DA2111}" type="parTrans" cxnId="{1B41F65E-0B78-4563-916B-8B8C9C0994FA}">
      <dgm:prSet/>
      <dgm:spPr/>
      <dgm:t>
        <a:bodyPr/>
        <a:lstStyle/>
        <a:p>
          <a:endParaRPr lang="en-US"/>
        </a:p>
      </dgm:t>
    </dgm:pt>
    <dgm:pt modelId="{CA424B60-0691-4B91-8499-E212584BD962}" type="sibTrans" cxnId="{1B41F65E-0B78-4563-916B-8B8C9C0994FA}">
      <dgm:prSet/>
      <dgm:spPr/>
      <dgm:t>
        <a:bodyPr/>
        <a:lstStyle/>
        <a:p>
          <a:endParaRPr lang="en-US"/>
        </a:p>
      </dgm:t>
    </dgm:pt>
    <dgm:pt modelId="{54ADB863-DA38-4A1E-A388-DD3B4A878DA8}">
      <dgm:prSet phldrT="[Text]"/>
      <dgm:spPr/>
      <dgm:t>
        <a:bodyPr/>
        <a:lstStyle/>
        <a:p>
          <a:r>
            <a:rPr lang="en-US" dirty="0" err="1"/>
            <a:t>uncertainty_operation</a:t>
          </a:r>
          <a:endParaRPr lang="en-US" dirty="0"/>
        </a:p>
      </dgm:t>
    </dgm:pt>
    <dgm:pt modelId="{24D91ED3-5CE1-4A26-AF5C-B0F6B485E316}" type="parTrans" cxnId="{2E779702-33F8-411B-B9B5-768B8E913EFA}">
      <dgm:prSet/>
      <dgm:spPr/>
      <dgm:t>
        <a:bodyPr/>
        <a:lstStyle/>
        <a:p>
          <a:endParaRPr lang="en-US"/>
        </a:p>
      </dgm:t>
    </dgm:pt>
    <dgm:pt modelId="{53EFF0D2-227B-4472-A5B6-2F98C3E8992C}" type="sibTrans" cxnId="{2E779702-33F8-411B-B9B5-768B8E913EFA}">
      <dgm:prSet/>
      <dgm:spPr/>
      <dgm:t>
        <a:bodyPr/>
        <a:lstStyle/>
        <a:p>
          <a:endParaRPr lang="en-US"/>
        </a:p>
      </dgm:t>
    </dgm:pt>
    <dgm:pt modelId="{7AF051F2-3B3E-43C0-9E78-8F4F5D1D31C0}" type="pres">
      <dgm:prSet presAssocID="{DC5B1EC8-5B4C-4CD6-A9BF-852DD0DA1F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BE2AFC-F29B-4698-9AEC-E5119D80BC38}" type="pres">
      <dgm:prSet presAssocID="{C8034D18-9A82-400B-835B-57D70E3EE494}" presName="hierRoot1" presStyleCnt="0">
        <dgm:presLayoutVars>
          <dgm:hierBranch val="init"/>
        </dgm:presLayoutVars>
      </dgm:prSet>
      <dgm:spPr/>
    </dgm:pt>
    <dgm:pt modelId="{39C8F818-F824-45A3-8E03-E36D26FA2ECC}" type="pres">
      <dgm:prSet presAssocID="{C8034D18-9A82-400B-835B-57D70E3EE494}" presName="rootComposite1" presStyleCnt="0"/>
      <dgm:spPr/>
    </dgm:pt>
    <dgm:pt modelId="{C6E2CC14-28DF-4B8B-8217-8013308880BA}" type="pres">
      <dgm:prSet presAssocID="{C8034D18-9A82-400B-835B-57D70E3EE494}" presName="rootText1" presStyleLbl="node0" presStyleIdx="0" presStyleCnt="1">
        <dgm:presLayoutVars>
          <dgm:chPref val="3"/>
        </dgm:presLayoutVars>
      </dgm:prSet>
      <dgm:spPr/>
    </dgm:pt>
    <dgm:pt modelId="{ADE074A3-7DCB-4793-8961-29201D1371C9}" type="pres">
      <dgm:prSet presAssocID="{C8034D18-9A82-400B-835B-57D70E3EE494}" presName="rootConnector1" presStyleLbl="node1" presStyleIdx="0" presStyleCnt="0"/>
      <dgm:spPr/>
    </dgm:pt>
    <dgm:pt modelId="{A2F75AB2-2B3F-42CC-BA97-55E01E3EAE1A}" type="pres">
      <dgm:prSet presAssocID="{C8034D18-9A82-400B-835B-57D70E3EE494}" presName="hierChild2" presStyleCnt="0"/>
      <dgm:spPr/>
    </dgm:pt>
    <dgm:pt modelId="{EE63F6DD-48E7-4E50-AA79-5650EDE32998}" type="pres">
      <dgm:prSet presAssocID="{D6887A0C-4AAE-4E88-849F-F3BA3FBD5297}" presName="Name64" presStyleLbl="parChTrans1D2" presStyleIdx="0" presStyleCnt="1"/>
      <dgm:spPr/>
    </dgm:pt>
    <dgm:pt modelId="{149930CA-84ED-439D-BF89-6D7C3E7AC72B}" type="pres">
      <dgm:prSet presAssocID="{9684C7BB-9DCF-4D8C-863B-E21DFF3F9D2C}" presName="hierRoot2" presStyleCnt="0">
        <dgm:presLayoutVars>
          <dgm:hierBranch val="init"/>
        </dgm:presLayoutVars>
      </dgm:prSet>
      <dgm:spPr/>
    </dgm:pt>
    <dgm:pt modelId="{5B7EE955-4427-4436-98E0-DADC6FF90F8F}" type="pres">
      <dgm:prSet presAssocID="{9684C7BB-9DCF-4D8C-863B-E21DFF3F9D2C}" presName="rootComposite" presStyleCnt="0"/>
      <dgm:spPr/>
    </dgm:pt>
    <dgm:pt modelId="{E582DC1E-FA4D-4296-8256-12273497E32C}" type="pres">
      <dgm:prSet presAssocID="{9684C7BB-9DCF-4D8C-863B-E21DFF3F9D2C}" presName="rootText" presStyleLbl="node2" presStyleIdx="0" presStyleCnt="1">
        <dgm:presLayoutVars>
          <dgm:chPref val="3"/>
        </dgm:presLayoutVars>
      </dgm:prSet>
      <dgm:spPr/>
    </dgm:pt>
    <dgm:pt modelId="{5BCB3209-116F-45D6-A1FA-3C53DFEC3C99}" type="pres">
      <dgm:prSet presAssocID="{9684C7BB-9DCF-4D8C-863B-E21DFF3F9D2C}" presName="rootConnector" presStyleLbl="node2" presStyleIdx="0" presStyleCnt="1"/>
      <dgm:spPr/>
    </dgm:pt>
    <dgm:pt modelId="{E9C8D5BD-711D-42CD-A126-362A6036CB8D}" type="pres">
      <dgm:prSet presAssocID="{9684C7BB-9DCF-4D8C-863B-E21DFF3F9D2C}" presName="hierChild4" presStyleCnt="0"/>
      <dgm:spPr/>
    </dgm:pt>
    <dgm:pt modelId="{338B9903-B490-4474-A5F6-35D91AB1263F}" type="pres">
      <dgm:prSet presAssocID="{5B32369F-6F93-4AFD-B0B6-783CC27DAC6A}" presName="Name64" presStyleLbl="parChTrans1D3" presStyleIdx="0" presStyleCnt="7"/>
      <dgm:spPr/>
    </dgm:pt>
    <dgm:pt modelId="{28FBB096-EF44-4145-9DD8-E927A854B0FC}" type="pres">
      <dgm:prSet presAssocID="{7D106D87-D425-4BF5-9107-744ACD20FF27}" presName="hierRoot2" presStyleCnt="0">
        <dgm:presLayoutVars>
          <dgm:hierBranch val="init"/>
        </dgm:presLayoutVars>
      </dgm:prSet>
      <dgm:spPr/>
    </dgm:pt>
    <dgm:pt modelId="{494CAFDD-8D14-4761-A452-DDF86E49C075}" type="pres">
      <dgm:prSet presAssocID="{7D106D87-D425-4BF5-9107-744ACD20FF27}" presName="rootComposite" presStyleCnt="0"/>
      <dgm:spPr/>
    </dgm:pt>
    <dgm:pt modelId="{E296DD42-99C9-4653-A014-F39F0E09A216}" type="pres">
      <dgm:prSet presAssocID="{7D106D87-D425-4BF5-9107-744ACD20FF27}" presName="rootText" presStyleLbl="node3" presStyleIdx="0" presStyleCnt="7">
        <dgm:presLayoutVars>
          <dgm:chPref val="3"/>
        </dgm:presLayoutVars>
      </dgm:prSet>
      <dgm:spPr/>
    </dgm:pt>
    <dgm:pt modelId="{B81BA51C-7440-4F7C-9E32-1094F3AEBFEB}" type="pres">
      <dgm:prSet presAssocID="{7D106D87-D425-4BF5-9107-744ACD20FF27}" presName="rootConnector" presStyleLbl="node3" presStyleIdx="0" presStyleCnt="7"/>
      <dgm:spPr/>
    </dgm:pt>
    <dgm:pt modelId="{094B33D6-71E3-442A-8DBF-89FFB44192D5}" type="pres">
      <dgm:prSet presAssocID="{7D106D87-D425-4BF5-9107-744ACD20FF27}" presName="hierChild4" presStyleCnt="0"/>
      <dgm:spPr/>
    </dgm:pt>
    <dgm:pt modelId="{A879EF30-6F31-4FC7-A865-2F127B719079}" type="pres">
      <dgm:prSet presAssocID="{0DECAE92-2EAE-486C-AAAE-32F0DF0ED258}" presName="Name64" presStyleLbl="parChTrans1D4" presStyleIdx="0" presStyleCnt="9"/>
      <dgm:spPr/>
    </dgm:pt>
    <dgm:pt modelId="{DAB91D67-5A43-4C6D-A7AB-16A430CFE700}" type="pres">
      <dgm:prSet presAssocID="{4652C6AC-41F5-45BB-A83F-15BAA53432C3}" presName="hierRoot2" presStyleCnt="0">
        <dgm:presLayoutVars>
          <dgm:hierBranch val="init"/>
        </dgm:presLayoutVars>
      </dgm:prSet>
      <dgm:spPr/>
    </dgm:pt>
    <dgm:pt modelId="{9C38DE8C-590A-43F2-B0CC-03E1A56A1BBC}" type="pres">
      <dgm:prSet presAssocID="{4652C6AC-41F5-45BB-A83F-15BAA53432C3}" presName="rootComposite" presStyleCnt="0"/>
      <dgm:spPr/>
    </dgm:pt>
    <dgm:pt modelId="{D3883D7F-F2D9-4CD4-BD92-D20FFF93CE6C}" type="pres">
      <dgm:prSet presAssocID="{4652C6AC-41F5-45BB-A83F-15BAA53432C3}" presName="rootText" presStyleLbl="node4" presStyleIdx="0" presStyleCnt="9">
        <dgm:presLayoutVars>
          <dgm:chPref val="3"/>
        </dgm:presLayoutVars>
      </dgm:prSet>
      <dgm:spPr/>
    </dgm:pt>
    <dgm:pt modelId="{6ADE60EC-9C7C-466F-AB5A-8B20FD90A59B}" type="pres">
      <dgm:prSet presAssocID="{4652C6AC-41F5-45BB-A83F-15BAA53432C3}" presName="rootConnector" presStyleLbl="node4" presStyleIdx="0" presStyleCnt="9"/>
      <dgm:spPr/>
    </dgm:pt>
    <dgm:pt modelId="{1D48935A-78F5-409F-A09A-9C53C56EDD6C}" type="pres">
      <dgm:prSet presAssocID="{4652C6AC-41F5-45BB-A83F-15BAA53432C3}" presName="hierChild4" presStyleCnt="0"/>
      <dgm:spPr/>
    </dgm:pt>
    <dgm:pt modelId="{99EFEB90-8426-499A-81D7-29331EFF0E99}" type="pres">
      <dgm:prSet presAssocID="{4652C6AC-41F5-45BB-A83F-15BAA53432C3}" presName="hierChild5" presStyleCnt="0"/>
      <dgm:spPr/>
    </dgm:pt>
    <dgm:pt modelId="{194CC72A-3FE2-417F-8004-7099B6B78994}" type="pres">
      <dgm:prSet presAssocID="{24D91ED3-5CE1-4A26-AF5C-B0F6B485E316}" presName="Name64" presStyleLbl="parChTrans1D4" presStyleIdx="1" presStyleCnt="9"/>
      <dgm:spPr/>
    </dgm:pt>
    <dgm:pt modelId="{AC56111B-C44B-4CA6-9228-851C4F536F44}" type="pres">
      <dgm:prSet presAssocID="{54ADB863-DA38-4A1E-A388-DD3B4A878DA8}" presName="hierRoot2" presStyleCnt="0">
        <dgm:presLayoutVars>
          <dgm:hierBranch val="init"/>
        </dgm:presLayoutVars>
      </dgm:prSet>
      <dgm:spPr/>
    </dgm:pt>
    <dgm:pt modelId="{A41BB434-001D-4812-8794-320DC38CE03D}" type="pres">
      <dgm:prSet presAssocID="{54ADB863-DA38-4A1E-A388-DD3B4A878DA8}" presName="rootComposite" presStyleCnt="0"/>
      <dgm:spPr/>
    </dgm:pt>
    <dgm:pt modelId="{C51512BA-E9C2-431B-9DA1-F7B4FBD29D96}" type="pres">
      <dgm:prSet presAssocID="{54ADB863-DA38-4A1E-A388-DD3B4A878DA8}" presName="rootText" presStyleLbl="node4" presStyleIdx="1" presStyleCnt="9">
        <dgm:presLayoutVars>
          <dgm:chPref val="3"/>
        </dgm:presLayoutVars>
      </dgm:prSet>
      <dgm:spPr/>
    </dgm:pt>
    <dgm:pt modelId="{B15E432C-FF12-486A-BA23-1195782482EA}" type="pres">
      <dgm:prSet presAssocID="{54ADB863-DA38-4A1E-A388-DD3B4A878DA8}" presName="rootConnector" presStyleLbl="node4" presStyleIdx="1" presStyleCnt="9"/>
      <dgm:spPr/>
    </dgm:pt>
    <dgm:pt modelId="{B0F1370B-742F-49B7-B189-3558FD75C2C2}" type="pres">
      <dgm:prSet presAssocID="{54ADB863-DA38-4A1E-A388-DD3B4A878DA8}" presName="hierChild4" presStyleCnt="0"/>
      <dgm:spPr/>
    </dgm:pt>
    <dgm:pt modelId="{A4E6039F-E5F6-4E3E-AE7B-2F99B584B5EF}" type="pres">
      <dgm:prSet presAssocID="{54ADB863-DA38-4A1E-A388-DD3B4A878DA8}" presName="hierChild5" presStyleCnt="0"/>
      <dgm:spPr/>
    </dgm:pt>
    <dgm:pt modelId="{FB73E71D-9435-455B-81C8-C9B48AD7E52C}" type="pres">
      <dgm:prSet presAssocID="{7D106D87-D425-4BF5-9107-744ACD20FF27}" presName="hierChild5" presStyleCnt="0"/>
      <dgm:spPr/>
    </dgm:pt>
    <dgm:pt modelId="{D93D3E4D-4133-4FD9-A6AF-040B720C06F7}" type="pres">
      <dgm:prSet presAssocID="{D7A3E37D-30E7-404A-8FF6-62627D2EF08D}" presName="Name64" presStyleLbl="parChTrans1D3" presStyleIdx="1" presStyleCnt="7"/>
      <dgm:spPr/>
    </dgm:pt>
    <dgm:pt modelId="{04D07EB3-C5DD-4941-BA04-0FEF5C9F3744}" type="pres">
      <dgm:prSet presAssocID="{D6517984-2A89-451E-978B-84B84227C6EF}" presName="hierRoot2" presStyleCnt="0">
        <dgm:presLayoutVars>
          <dgm:hierBranch val="init"/>
        </dgm:presLayoutVars>
      </dgm:prSet>
      <dgm:spPr/>
    </dgm:pt>
    <dgm:pt modelId="{F0D22CA9-4F88-4A71-A1A7-2BB2D79007B5}" type="pres">
      <dgm:prSet presAssocID="{D6517984-2A89-451E-978B-84B84227C6EF}" presName="rootComposite" presStyleCnt="0"/>
      <dgm:spPr/>
    </dgm:pt>
    <dgm:pt modelId="{43935F01-3191-4F25-8F57-C5BCB77847EE}" type="pres">
      <dgm:prSet presAssocID="{D6517984-2A89-451E-978B-84B84227C6EF}" presName="rootText" presStyleLbl="node3" presStyleIdx="1" presStyleCnt="7">
        <dgm:presLayoutVars>
          <dgm:chPref val="3"/>
        </dgm:presLayoutVars>
      </dgm:prSet>
      <dgm:spPr/>
    </dgm:pt>
    <dgm:pt modelId="{E9947422-2463-47A8-93E7-DED150B995F1}" type="pres">
      <dgm:prSet presAssocID="{D6517984-2A89-451E-978B-84B84227C6EF}" presName="rootConnector" presStyleLbl="node3" presStyleIdx="1" presStyleCnt="7"/>
      <dgm:spPr/>
    </dgm:pt>
    <dgm:pt modelId="{3358BD79-6D69-4BE5-9FBF-FF510426D853}" type="pres">
      <dgm:prSet presAssocID="{D6517984-2A89-451E-978B-84B84227C6EF}" presName="hierChild4" presStyleCnt="0"/>
      <dgm:spPr/>
    </dgm:pt>
    <dgm:pt modelId="{9E5D7092-65E0-4103-B773-38D840E91BED}" type="pres">
      <dgm:prSet presAssocID="{D6517984-2A89-451E-978B-84B84227C6EF}" presName="hierChild5" presStyleCnt="0"/>
      <dgm:spPr/>
    </dgm:pt>
    <dgm:pt modelId="{B03321D7-83B0-4A9D-BD1E-13547E12FD79}" type="pres">
      <dgm:prSet presAssocID="{51978FFD-A75A-44B7-9A3E-93B21F2A6831}" presName="Name64" presStyleLbl="parChTrans1D3" presStyleIdx="2" presStyleCnt="7"/>
      <dgm:spPr/>
    </dgm:pt>
    <dgm:pt modelId="{DA4BFC48-A86B-498D-B390-7DEDDB7EC7AA}" type="pres">
      <dgm:prSet presAssocID="{134ABAEC-DF0C-4BBB-9700-35AF4ED65E21}" presName="hierRoot2" presStyleCnt="0">
        <dgm:presLayoutVars>
          <dgm:hierBranch val="init"/>
        </dgm:presLayoutVars>
      </dgm:prSet>
      <dgm:spPr/>
    </dgm:pt>
    <dgm:pt modelId="{8F58FA8C-6D36-4908-B998-CA53706440CA}" type="pres">
      <dgm:prSet presAssocID="{134ABAEC-DF0C-4BBB-9700-35AF4ED65E21}" presName="rootComposite" presStyleCnt="0"/>
      <dgm:spPr/>
    </dgm:pt>
    <dgm:pt modelId="{4658974E-E281-4861-B7FF-B2D4AF7D0656}" type="pres">
      <dgm:prSet presAssocID="{134ABAEC-DF0C-4BBB-9700-35AF4ED65E21}" presName="rootText" presStyleLbl="node3" presStyleIdx="2" presStyleCnt="7">
        <dgm:presLayoutVars>
          <dgm:chPref val="3"/>
        </dgm:presLayoutVars>
      </dgm:prSet>
      <dgm:spPr/>
    </dgm:pt>
    <dgm:pt modelId="{7D289716-9C7F-4306-8B2A-2A8C44300D96}" type="pres">
      <dgm:prSet presAssocID="{134ABAEC-DF0C-4BBB-9700-35AF4ED65E21}" presName="rootConnector" presStyleLbl="node3" presStyleIdx="2" presStyleCnt="7"/>
      <dgm:spPr/>
    </dgm:pt>
    <dgm:pt modelId="{B1FEB6D7-908F-47FB-AFDA-C54EE8E2A0D1}" type="pres">
      <dgm:prSet presAssocID="{134ABAEC-DF0C-4BBB-9700-35AF4ED65E21}" presName="hierChild4" presStyleCnt="0"/>
      <dgm:spPr/>
    </dgm:pt>
    <dgm:pt modelId="{39DC2FBC-37B9-4A2D-A662-7B33E77E2320}" type="pres">
      <dgm:prSet presAssocID="{134ABAEC-DF0C-4BBB-9700-35AF4ED65E21}" presName="hierChild5" presStyleCnt="0"/>
      <dgm:spPr/>
    </dgm:pt>
    <dgm:pt modelId="{5A9C1F0E-D148-4012-A350-54829F559A71}" type="pres">
      <dgm:prSet presAssocID="{BC4278FB-5C1B-4650-8811-8E47BF31D0D3}" presName="Name64" presStyleLbl="parChTrans1D3" presStyleIdx="3" presStyleCnt="7"/>
      <dgm:spPr/>
    </dgm:pt>
    <dgm:pt modelId="{0FCC7BB4-FBFA-44E5-8DF2-1BA361376DFD}" type="pres">
      <dgm:prSet presAssocID="{E4A3998A-690E-44FF-8FD7-49BB1B1520B0}" presName="hierRoot2" presStyleCnt="0">
        <dgm:presLayoutVars>
          <dgm:hierBranch val="init"/>
        </dgm:presLayoutVars>
      </dgm:prSet>
      <dgm:spPr/>
    </dgm:pt>
    <dgm:pt modelId="{B5F3D917-FF80-477F-9329-522677837D03}" type="pres">
      <dgm:prSet presAssocID="{E4A3998A-690E-44FF-8FD7-49BB1B1520B0}" presName="rootComposite" presStyleCnt="0"/>
      <dgm:spPr/>
    </dgm:pt>
    <dgm:pt modelId="{2D195456-F214-4B9B-9675-E08246B952DC}" type="pres">
      <dgm:prSet presAssocID="{E4A3998A-690E-44FF-8FD7-49BB1B1520B0}" presName="rootText" presStyleLbl="node3" presStyleIdx="3" presStyleCnt="7">
        <dgm:presLayoutVars>
          <dgm:chPref val="3"/>
        </dgm:presLayoutVars>
      </dgm:prSet>
      <dgm:spPr/>
    </dgm:pt>
    <dgm:pt modelId="{622BAB56-ECFE-429B-A66A-A91AACC1C1CB}" type="pres">
      <dgm:prSet presAssocID="{E4A3998A-690E-44FF-8FD7-49BB1B1520B0}" presName="rootConnector" presStyleLbl="node3" presStyleIdx="3" presStyleCnt="7"/>
      <dgm:spPr/>
    </dgm:pt>
    <dgm:pt modelId="{FFE4BFEB-F367-4FA5-BD7D-FF4BA3F6E34D}" type="pres">
      <dgm:prSet presAssocID="{E4A3998A-690E-44FF-8FD7-49BB1B1520B0}" presName="hierChild4" presStyleCnt="0"/>
      <dgm:spPr/>
    </dgm:pt>
    <dgm:pt modelId="{8753D232-744E-4219-84DF-092706A601BF}" type="pres">
      <dgm:prSet presAssocID="{E4A3998A-690E-44FF-8FD7-49BB1B1520B0}" presName="hierChild5" presStyleCnt="0"/>
      <dgm:spPr/>
    </dgm:pt>
    <dgm:pt modelId="{6792DA51-771C-40F4-8091-3F9896A799F6}" type="pres">
      <dgm:prSet presAssocID="{16B8E6B3-1B68-4319-9A07-4721A65B6FB1}" presName="Name64" presStyleLbl="parChTrans1D3" presStyleIdx="4" presStyleCnt="7"/>
      <dgm:spPr/>
    </dgm:pt>
    <dgm:pt modelId="{A9DACE70-D800-4E1B-B114-E94FCAD49000}" type="pres">
      <dgm:prSet presAssocID="{1CBF4E25-8FC0-4D4F-8017-31AD8778E597}" presName="hierRoot2" presStyleCnt="0">
        <dgm:presLayoutVars>
          <dgm:hierBranch val="init"/>
        </dgm:presLayoutVars>
      </dgm:prSet>
      <dgm:spPr/>
    </dgm:pt>
    <dgm:pt modelId="{58D75F48-6B92-469C-97C0-83A261006DCF}" type="pres">
      <dgm:prSet presAssocID="{1CBF4E25-8FC0-4D4F-8017-31AD8778E597}" presName="rootComposite" presStyleCnt="0"/>
      <dgm:spPr/>
    </dgm:pt>
    <dgm:pt modelId="{96F20729-C06A-4C98-B9A7-BB549EC7E26C}" type="pres">
      <dgm:prSet presAssocID="{1CBF4E25-8FC0-4D4F-8017-31AD8778E597}" presName="rootText" presStyleLbl="node3" presStyleIdx="4" presStyleCnt="7">
        <dgm:presLayoutVars>
          <dgm:chPref val="3"/>
        </dgm:presLayoutVars>
      </dgm:prSet>
      <dgm:spPr/>
    </dgm:pt>
    <dgm:pt modelId="{1AED4F04-DA61-4569-8681-E9F48CE8C5A3}" type="pres">
      <dgm:prSet presAssocID="{1CBF4E25-8FC0-4D4F-8017-31AD8778E597}" presName="rootConnector" presStyleLbl="node3" presStyleIdx="4" presStyleCnt="7"/>
      <dgm:spPr/>
    </dgm:pt>
    <dgm:pt modelId="{2CEA8D65-C93F-4C40-B2A5-1E60EF7AE8AF}" type="pres">
      <dgm:prSet presAssocID="{1CBF4E25-8FC0-4D4F-8017-31AD8778E597}" presName="hierChild4" presStyleCnt="0"/>
      <dgm:spPr/>
    </dgm:pt>
    <dgm:pt modelId="{396648F4-238C-4C28-A04F-7A2CEA35D586}" type="pres">
      <dgm:prSet presAssocID="{067CC5E5-E3DD-47D8-B63B-376E017F3B04}" presName="Name64" presStyleLbl="parChTrans1D4" presStyleIdx="2" presStyleCnt="9"/>
      <dgm:spPr/>
    </dgm:pt>
    <dgm:pt modelId="{D91C7A74-98CC-4206-A8F8-62ACADAB3724}" type="pres">
      <dgm:prSet presAssocID="{8D9640F9-614B-45E3-B7FE-A02FCE52832D}" presName="hierRoot2" presStyleCnt="0">
        <dgm:presLayoutVars>
          <dgm:hierBranch val="init"/>
        </dgm:presLayoutVars>
      </dgm:prSet>
      <dgm:spPr/>
    </dgm:pt>
    <dgm:pt modelId="{29DBB46F-2291-448B-9275-15D5DBF5A0CC}" type="pres">
      <dgm:prSet presAssocID="{8D9640F9-614B-45E3-B7FE-A02FCE52832D}" presName="rootComposite" presStyleCnt="0"/>
      <dgm:spPr/>
    </dgm:pt>
    <dgm:pt modelId="{2620D530-58AE-4A2E-BAC4-1208E06547F4}" type="pres">
      <dgm:prSet presAssocID="{8D9640F9-614B-45E3-B7FE-A02FCE52832D}" presName="rootText" presStyleLbl="node4" presStyleIdx="2" presStyleCnt="9">
        <dgm:presLayoutVars>
          <dgm:chPref val="3"/>
        </dgm:presLayoutVars>
      </dgm:prSet>
      <dgm:spPr/>
    </dgm:pt>
    <dgm:pt modelId="{7B6D51B5-3871-4163-AE0A-C4C70A49C56C}" type="pres">
      <dgm:prSet presAssocID="{8D9640F9-614B-45E3-B7FE-A02FCE52832D}" presName="rootConnector" presStyleLbl="node4" presStyleIdx="2" presStyleCnt="9"/>
      <dgm:spPr/>
    </dgm:pt>
    <dgm:pt modelId="{BAC454A4-3A02-4D65-8F60-FF42C757E8E6}" type="pres">
      <dgm:prSet presAssocID="{8D9640F9-614B-45E3-B7FE-A02FCE52832D}" presName="hierChild4" presStyleCnt="0"/>
      <dgm:spPr/>
    </dgm:pt>
    <dgm:pt modelId="{7C837180-2BA3-4D7F-9314-50156924437C}" type="pres">
      <dgm:prSet presAssocID="{2AA12A1B-0F68-4C85-88B2-2B166A02DFEF}" presName="Name64" presStyleLbl="parChTrans1D4" presStyleIdx="3" presStyleCnt="9"/>
      <dgm:spPr/>
    </dgm:pt>
    <dgm:pt modelId="{089383F0-57A4-4D02-8439-DE60C7CE30E5}" type="pres">
      <dgm:prSet presAssocID="{E6796DBE-4B50-4040-9FD8-426B4ADB81A3}" presName="hierRoot2" presStyleCnt="0">
        <dgm:presLayoutVars>
          <dgm:hierBranch val="init"/>
        </dgm:presLayoutVars>
      </dgm:prSet>
      <dgm:spPr/>
    </dgm:pt>
    <dgm:pt modelId="{9614A7B8-806B-4931-872F-D3A99803BFF3}" type="pres">
      <dgm:prSet presAssocID="{E6796DBE-4B50-4040-9FD8-426B4ADB81A3}" presName="rootComposite" presStyleCnt="0"/>
      <dgm:spPr/>
    </dgm:pt>
    <dgm:pt modelId="{CB00B2E2-A86B-4BAE-8D56-C90158EEFCBD}" type="pres">
      <dgm:prSet presAssocID="{E6796DBE-4B50-4040-9FD8-426B4ADB81A3}" presName="rootText" presStyleLbl="node4" presStyleIdx="3" presStyleCnt="9">
        <dgm:presLayoutVars>
          <dgm:chPref val="3"/>
        </dgm:presLayoutVars>
      </dgm:prSet>
      <dgm:spPr/>
    </dgm:pt>
    <dgm:pt modelId="{62A56E7D-0393-4DB9-B5C3-9180D47CECB6}" type="pres">
      <dgm:prSet presAssocID="{E6796DBE-4B50-4040-9FD8-426B4ADB81A3}" presName="rootConnector" presStyleLbl="node4" presStyleIdx="3" presStyleCnt="9"/>
      <dgm:spPr/>
    </dgm:pt>
    <dgm:pt modelId="{2614E623-05E6-48A2-A6C9-02368D9C961D}" type="pres">
      <dgm:prSet presAssocID="{E6796DBE-4B50-4040-9FD8-426B4ADB81A3}" presName="hierChild4" presStyleCnt="0"/>
      <dgm:spPr/>
    </dgm:pt>
    <dgm:pt modelId="{312BA765-BBC5-41B6-8856-ABCCE64C1CBB}" type="pres">
      <dgm:prSet presAssocID="{E6796DBE-4B50-4040-9FD8-426B4ADB81A3}" presName="hierChild5" presStyleCnt="0"/>
      <dgm:spPr/>
    </dgm:pt>
    <dgm:pt modelId="{335E8BDF-DFA5-4FCF-BECB-3A68FFB78EE2}" type="pres">
      <dgm:prSet presAssocID="{84548B62-5C0B-45A6-8332-D39270C134CA}" presName="Name64" presStyleLbl="parChTrans1D4" presStyleIdx="4" presStyleCnt="9"/>
      <dgm:spPr/>
    </dgm:pt>
    <dgm:pt modelId="{E94E18D5-969B-40BA-8FF7-4A12B8F4F0CF}" type="pres">
      <dgm:prSet presAssocID="{53156BC3-DD16-4171-AF9E-9E384DEE3F7A}" presName="hierRoot2" presStyleCnt="0">
        <dgm:presLayoutVars>
          <dgm:hierBranch val="init"/>
        </dgm:presLayoutVars>
      </dgm:prSet>
      <dgm:spPr/>
    </dgm:pt>
    <dgm:pt modelId="{421C79DC-88A8-40BC-95A9-900001BF3324}" type="pres">
      <dgm:prSet presAssocID="{53156BC3-DD16-4171-AF9E-9E384DEE3F7A}" presName="rootComposite" presStyleCnt="0"/>
      <dgm:spPr/>
    </dgm:pt>
    <dgm:pt modelId="{A1B73253-B990-4B1A-8321-1D461132BE5D}" type="pres">
      <dgm:prSet presAssocID="{53156BC3-DD16-4171-AF9E-9E384DEE3F7A}" presName="rootText" presStyleLbl="node4" presStyleIdx="4" presStyleCnt="9">
        <dgm:presLayoutVars>
          <dgm:chPref val="3"/>
        </dgm:presLayoutVars>
      </dgm:prSet>
      <dgm:spPr/>
    </dgm:pt>
    <dgm:pt modelId="{844E803B-016D-4763-B63B-DD22D63A53C7}" type="pres">
      <dgm:prSet presAssocID="{53156BC3-DD16-4171-AF9E-9E384DEE3F7A}" presName="rootConnector" presStyleLbl="node4" presStyleIdx="4" presStyleCnt="9"/>
      <dgm:spPr/>
    </dgm:pt>
    <dgm:pt modelId="{180A47F1-01B5-48A3-9828-0F08B68A7E8F}" type="pres">
      <dgm:prSet presAssocID="{53156BC3-DD16-4171-AF9E-9E384DEE3F7A}" presName="hierChild4" presStyleCnt="0"/>
      <dgm:spPr/>
    </dgm:pt>
    <dgm:pt modelId="{9083E22B-BD1A-46DD-AF4D-A340BDC16504}" type="pres">
      <dgm:prSet presAssocID="{4B0C7E0D-3045-42D0-877B-18B2C09A651E}" presName="Name64" presStyleLbl="parChTrans1D4" presStyleIdx="5" presStyleCnt="9"/>
      <dgm:spPr/>
    </dgm:pt>
    <dgm:pt modelId="{941AD1AF-2648-4730-9CEA-DCB8E4A670BA}" type="pres">
      <dgm:prSet presAssocID="{8A3B4B3F-22B4-4F6C-BC1C-DA9680EFDEBD}" presName="hierRoot2" presStyleCnt="0">
        <dgm:presLayoutVars>
          <dgm:hierBranch val="init"/>
        </dgm:presLayoutVars>
      </dgm:prSet>
      <dgm:spPr/>
    </dgm:pt>
    <dgm:pt modelId="{7B89B993-C8EE-4635-A9BE-55F533BE229D}" type="pres">
      <dgm:prSet presAssocID="{8A3B4B3F-22B4-4F6C-BC1C-DA9680EFDEBD}" presName="rootComposite" presStyleCnt="0"/>
      <dgm:spPr/>
    </dgm:pt>
    <dgm:pt modelId="{DA42691E-EFE1-44DC-B9A6-6E3F6A50EFA3}" type="pres">
      <dgm:prSet presAssocID="{8A3B4B3F-22B4-4F6C-BC1C-DA9680EFDEBD}" presName="rootText" presStyleLbl="node4" presStyleIdx="5" presStyleCnt="9">
        <dgm:presLayoutVars>
          <dgm:chPref val="3"/>
        </dgm:presLayoutVars>
      </dgm:prSet>
      <dgm:spPr/>
    </dgm:pt>
    <dgm:pt modelId="{0E8196A0-3263-4733-856A-7E20C373D3EA}" type="pres">
      <dgm:prSet presAssocID="{8A3B4B3F-22B4-4F6C-BC1C-DA9680EFDEBD}" presName="rootConnector" presStyleLbl="node4" presStyleIdx="5" presStyleCnt="9"/>
      <dgm:spPr/>
    </dgm:pt>
    <dgm:pt modelId="{08B5B390-60FB-48C5-9B74-063119F44D3F}" type="pres">
      <dgm:prSet presAssocID="{8A3B4B3F-22B4-4F6C-BC1C-DA9680EFDEBD}" presName="hierChild4" presStyleCnt="0"/>
      <dgm:spPr/>
    </dgm:pt>
    <dgm:pt modelId="{4BB716CF-F194-44BE-A319-1E59870DC7E6}" type="pres">
      <dgm:prSet presAssocID="{8A3B4B3F-22B4-4F6C-BC1C-DA9680EFDEBD}" presName="hierChild5" presStyleCnt="0"/>
      <dgm:spPr/>
    </dgm:pt>
    <dgm:pt modelId="{5D883788-FDC3-43F0-BF1D-F11B5C053EB7}" type="pres">
      <dgm:prSet presAssocID="{78316195-4EE7-4789-80EC-2A516AD92691}" presName="Name64" presStyleLbl="parChTrans1D4" presStyleIdx="6" presStyleCnt="9"/>
      <dgm:spPr/>
    </dgm:pt>
    <dgm:pt modelId="{36718085-6D76-4780-AFBD-5C909547C51D}" type="pres">
      <dgm:prSet presAssocID="{D4F7F7DF-AB7B-4F3C-A2C0-9413CDAB5AB3}" presName="hierRoot2" presStyleCnt="0">
        <dgm:presLayoutVars>
          <dgm:hierBranch val="init"/>
        </dgm:presLayoutVars>
      </dgm:prSet>
      <dgm:spPr/>
    </dgm:pt>
    <dgm:pt modelId="{C3E5021E-8E78-45AD-8291-E7F6F529B37A}" type="pres">
      <dgm:prSet presAssocID="{D4F7F7DF-AB7B-4F3C-A2C0-9413CDAB5AB3}" presName="rootComposite" presStyleCnt="0"/>
      <dgm:spPr/>
    </dgm:pt>
    <dgm:pt modelId="{06BF0575-4AC0-4C17-9DFB-A11843DDD906}" type="pres">
      <dgm:prSet presAssocID="{D4F7F7DF-AB7B-4F3C-A2C0-9413CDAB5AB3}" presName="rootText" presStyleLbl="node4" presStyleIdx="6" presStyleCnt="9">
        <dgm:presLayoutVars>
          <dgm:chPref val="3"/>
        </dgm:presLayoutVars>
      </dgm:prSet>
      <dgm:spPr/>
    </dgm:pt>
    <dgm:pt modelId="{5CDDA3C9-094F-4089-BAD0-E66FF2EB4CE7}" type="pres">
      <dgm:prSet presAssocID="{D4F7F7DF-AB7B-4F3C-A2C0-9413CDAB5AB3}" presName="rootConnector" presStyleLbl="node4" presStyleIdx="6" presStyleCnt="9"/>
      <dgm:spPr/>
    </dgm:pt>
    <dgm:pt modelId="{E724F000-A3C7-47FB-A59E-C660ECD938FB}" type="pres">
      <dgm:prSet presAssocID="{D4F7F7DF-AB7B-4F3C-A2C0-9413CDAB5AB3}" presName="hierChild4" presStyleCnt="0"/>
      <dgm:spPr/>
    </dgm:pt>
    <dgm:pt modelId="{157C933D-0E2C-4136-BA58-60FBD18A27C0}" type="pres">
      <dgm:prSet presAssocID="{D4F7F7DF-AB7B-4F3C-A2C0-9413CDAB5AB3}" presName="hierChild5" presStyleCnt="0"/>
      <dgm:spPr/>
    </dgm:pt>
    <dgm:pt modelId="{2968F92A-A793-44CB-8CA0-5B1B6EA754B3}" type="pres">
      <dgm:prSet presAssocID="{ED5A8F7E-BC00-4E52-982B-7FA7A030806F}" presName="Name64" presStyleLbl="parChTrans1D4" presStyleIdx="7" presStyleCnt="9"/>
      <dgm:spPr/>
    </dgm:pt>
    <dgm:pt modelId="{79CCE12C-1AE6-47E3-BBC8-561CA3503C9A}" type="pres">
      <dgm:prSet presAssocID="{B026B018-1C2C-429F-B3C9-5BCD90B48301}" presName="hierRoot2" presStyleCnt="0">
        <dgm:presLayoutVars>
          <dgm:hierBranch val="init"/>
        </dgm:presLayoutVars>
      </dgm:prSet>
      <dgm:spPr/>
    </dgm:pt>
    <dgm:pt modelId="{D10CFD85-6B0E-4CC3-A570-AE0B7C7C8F94}" type="pres">
      <dgm:prSet presAssocID="{B026B018-1C2C-429F-B3C9-5BCD90B48301}" presName="rootComposite" presStyleCnt="0"/>
      <dgm:spPr/>
    </dgm:pt>
    <dgm:pt modelId="{51FD71A6-BF6A-4429-9941-86171F681093}" type="pres">
      <dgm:prSet presAssocID="{B026B018-1C2C-429F-B3C9-5BCD90B48301}" presName="rootText" presStyleLbl="node4" presStyleIdx="7" presStyleCnt="9">
        <dgm:presLayoutVars>
          <dgm:chPref val="3"/>
        </dgm:presLayoutVars>
      </dgm:prSet>
      <dgm:spPr/>
    </dgm:pt>
    <dgm:pt modelId="{E964B273-DB8F-4CCB-A2CE-F578B20C5C23}" type="pres">
      <dgm:prSet presAssocID="{B026B018-1C2C-429F-B3C9-5BCD90B48301}" presName="rootConnector" presStyleLbl="node4" presStyleIdx="7" presStyleCnt="9"/>
      <dgm:spPr/>
    </dgm:pt>
    <dgm:pt modelId="{D82FE112-D661-4DBE-85F7-D95694DEE0E8}" type="pres">
      <dgm:prSet presAssocID="{B026B018-1C2C-429F-B3C9-5BCD90B48301}" presName="hierChild4" presStyleCnt="0"/>
      <dgm:spPr/>
    </dgm:pt>
    <dgm:pt modelId="{A3ED16FB-E0A9-4426-85B2-8FA954C0981C}" type="pres">
      <dgm:prSet presAssocID="{B026B018-1C2C-429F-B3C9-5BCD90B48301}" presName="hierChild5" presStyleCnt="0"/>
      <dgm:spPr/>
    </dgm:pt>
    <dgm:pt modelId="{420B69C8-46F3-44E5-88F4-4072DABEE5B9}" type="pres">
      <dgm:prSet presAssocID="{53156BC3-DD16-4171-AF9E-9E384DEE3F7A}" presName="hierChild5" presStyleCnt="0"/>
      <dgm:spPr/>
    </dgm:pt>
    <dgm:pt modelId="{929D201C-50FE-4111-B968-3C0AED931233}" type="pres">
      <dgm:prSet presAssocID="{8D9640F9-614B-45E3-B7FE-A02FCE52832D}" presName="hierChild5" presStyleCnt="0"/>
      <dgm:spPr/>
    </dgm:pt>
    <dgm:pt modelId="{D1933D7A-CCA3-4D43-B434-6BB4B4E8F8B0}" type="pres">
      <dgm:prSet presAssocID="{1CBF4E25-8FC0-4D4F-8017-31AD8778E597}" presName="hierChild5" presStyleCnt="0"/>
      <dgm:spPr/>
    </dgm:pt>
    <dgm:pt modelId="{A9C240A7-75FF-4220-AE77-0684C8075D31}" type="pres">
      <dgm:prSet presAssocID="{817BEF0C-18E6-4B5A-A5B0-7D932FAD4EB6}" presName="Name64" presStyleLbl="parChTrans1D3" presStyleIdx="5" presStyleCnt="7"/>
      <dgm:spPr/>
    </dgm:pt>
    <dgm:pt modelId="{CE0F9E25-11F2-49FE-BD1F-47A32B4FAD1C}" type="pres">
      <dgm:prSet presAssocID="{A21802DE-0B08-409B-B639-DD07A0CE4683}" presName="hierRoot2" presStyleCnt="0">
        <dgm:presLayoutVars>
          <dgm:hierBranch val="init"/>
        </dgm:presLayoutVars>
      </dgm:prSet>
      <dgm:spPr/>
    </dgm:pt>
    <dgm:pt modelId="{843D9B64-E548-43A1-8D10-B7B52A3215BB}" type="pres">
      <dgm:prSet presAssocID="{A21802DE-0B08-409B-B639-DD07A0CE4683}" presName="rootComposite" presStyleCnt="0"/>
      <dgm:spPr/>
    </dgm:pt>
    <dgm:pt modelId="{3A694411-DA15-4AE6-80BF-10BC9D2B3E06}" type="pres">
      <dgm:prSet presAssocID="{A21802DE-0B08-409B-B639-DD07A0CE4683}" presName="rootText" presStyleLbl="node3" presStyleIdx="5" presStyleCnt="7">
        <dgm:presLayoutVars>
          <dgm:chPref val="3"/>
        </dgm:presLayoutVars>
      </dgm:prSet>
      <dgm:spPr/>
    </dgm:pt>
    <dgm:pt modelId="{FA0A4AC8-FCBD-4F55-BC50-360D8E41CE18}" type="pres">
      <dgm:prSet presAssocID="{A21802DE-0B08-409B-B639-DD07A0CE4683}" presName="rootConnector" presStyleLbl="node3" presStyleIdx="5" presStyleCnt="7"/>
      <dgm:spPr/>
    </dgm:pt>
    <dgm:pt modelId="{F4929680-85AF-4631-A9DA-82AA1EC1020E}" type="pres">
      <dgm:prSet presAssocID="{A21802DE-0B08-409B-B639-DD07A0CE4683}" presName="hierChild4" presStyleCnt="0"/>
      <dgm:spPr/>
    </dgm:pt>
    <dgm:pt modelId="{25885E7C-2B47-4A9E-9DA1-232DAF855473}" type="pres">
      <dgm:prSet presAssocID="{782E0928-1398-4694-B2ED-386E5B36D1D2}" presName="Name64" presStyleLbl="parChTrans1D4" presStyleIdx="8" presStyleCnt="9"/>
      <dgm:spPr/>
    </dgm:pt>
    <dgm:pt modelId="{97FDE62A-347E-4DB2-ACCC-1CED379AE900}" type="pres">
      <dgm:prSet presAssocID="{E89FD0A0-F123-4523-951C-3D9F1BE2350B}" presName="hierRoot2" presStyleCnt="0">
        <dgm:presLayoutVars>
          <dgm:hierBranch val="init"/>
        </dgm:presLayoutVars>
      </dgm:prSet>
      <dgm:spPr/>
    </dgm:pt>
    <dgm:pt modelId="{05205D55-1991-4052-AD01-AAE5204B674F}" type="pres">
      <dgm:prSet presAssocID="{E89FD0A0-F123-4523-951C-3D9F1BE2350B}" presName="rootComposite" presStyleCnt="0"/>
      <dgm:spPr/>
    </dgm:pt>
    <dgm:pt modelId="{A94B35B2-3A7E-4A0E-A1BF-B381B8F22377}" type="pres">
      <dgm:prSet presAssocID="{E89FD0A0-F123-4523-951C-3D9F1BE2350B}" presName="rootText" presStyleLbl="node4" presStyleIdx="8" presStyleCnt="9">
        <dgm:presLayoutVars>
          <dgm:chPref val="3"/>
        </dgm:presLayoutVars>
      </dgm:prSet>
      <dgm:spPr/>
    </dgm:pt>
    <dgm:pt modelId="{FCC3EA3E-1E9C-4253-AC57-E640D828E36D}" type="pres">
      <dgm:prSet presAssocID="{E89FD0A0-F123-4523-951C-3D9F1BE2350B}" presName="rootConnector" presStyleLbl="node4" presStyleIdx="8" presStyleCnt="9"/>
      <dgm:spPr/>
    </dgm:pt>
    <dgm:pt modelId="{EB297F2C-2BCF-447D-8D6F-8E609EA94B8D}" type="pres">
      <dgm:prSet presAssocID="{E89FD0A0-F123-4523-951C-3D9F1BE2350B}" presName="hierChild4" presStyleCnt="0"/>
      <dgm:spPr/>
    </dgm:pt>
    <dgm:pt modelId="{3028E62B-F11C-40AA-9722-54721F82AE89}" type="pres">
      <dgm:prSet presAssocID="{E89FD0A0-F123-4523-951C-3D9F1BE2350B}" presName="hierChild5" presStyleCnt="0"/>
      <dgm:spPr/>
    </dgm:pt>
    <dgm:pt modelId="{EB46605A-02D9-45B0-8DD4-E7261FC0CBBA}" type="pres">
      <dgm:prSet presAssocID="{A21802DE-0B08-409B-B639-DD07A0CE4683}" presName="hierChild5" presStyleCnt="0"/>
      <dgm:spPr/>
    </dgm:pt>
    <dgm:pt modelId="{F4338971-E916-408D-8E2E-24F87BE3D8FD}" type="pres">
      <dgm:prSet presAssocID="{23693603-7D41-4A8A-98C1-E9F996DA2111}" presName="Name64" presStyleLbl="parChTrans1D3" presStyleIdx="6" presStyleCnt="7"/>
      <dgm:spPr/>
    </dgm:pt>
    <dgm:pt modelId="{363F3CC6-938B-4D0A-84C6-2A4E20F7B200}" type="pres">
      <dgm:prSet presAssocID="{AC83EDD8-F582-456D-A803-9E53CBF3B3E1}" presName="hierRoot2" presStyleCnt="0">
        <dgm:presLayoutVars>
          <dgm:hierBranch val="init"/>
        </dgm:presLayoutVars>
      </dgm:prSet>
      <dgm:spPr/>
    </dgm:pt>
    <dgm:pt modelId="{108CB4FE-9FC7-4923-9269-D217FCC469CC}" type="pres">
      <dgm:prSet presAssocID="{AC83EDD8-F582-456D-A803-9E53CBF3B3E1}" presName="rootComposite" presStyleCnt="0"/>
      <dgm:spPr/>
    </dgm:pt>
    <dgm:pt modelId="{6B1D21A9-A1F1-4924-A573-3A3FDBF63E6D}" type="pres">
      <dgm:prSet presAssocID="{AC83EDD8-F582-456D-A803-9E53CBF3B3E1}" presName="rootText" presStyleLbl="node3" presStyleIdx="6" presStyleCnt="7">
        <dgm:presLayoutVars>
          <dgm:chPref val="3"/>
        </dgm:presLayoutVars>
      </dgm:prSet>
      <dgm:spPr/>
    </dgm:pt>
    <dgm:pt modelId="{495B089E-2428-4FD4-8142-88CAC51191B9}" type="pres">
      <dgm:prSet presAssocID="{AC83EDD8-F582-456D-A803-9E53CBF3B3E1}" presName="rootConnector" presStyleLbl="node3" presStyleIdx="6" presStyleCnt="7"/>
      <dgm:spPr/>
    </dgm:pt>
    <dgm:pt modelId="{6B6064BF-07F3-4D7B-95FD-0ED59F29590B}" type="pres">
      <dgm:prSet presAssocID="{AC83EDD8-F582-456D-A803-9E53CBF3B3E1}" presName="hierChild4" presStyleCnt="0"/>
      <dgm:spPr/>
    </dgm:pt>
    <dgm:pt modelId="{36D8660D-71ED-4C53-9F97-68378BF02D7F}" type="pres">
      <dgm:prSet presAssocID="{AC83EDD8-F582-456D-A803-9E53CBF3B3E1}" presName="hierChild5" presStyleCnt="0"/>
      <dgm:spPr/>
    </dgm:pt>
    <dgm:pt modelId="{4DDEBE4E-E267-4C61-9851-C50B31D7B16D}" type="pres">
      <dgm:prSet presAssocID="{9684C7BB-9DCF-4D8C-863B-E21DFF3F9D2C}" presName="hierChild5" presStyleCnt="0"/>
      <dgm:spPr/>
    </dgm:pt>
    <dgm:pt modelId="{9D784CDC-8C17-4174-B86E-BB99FFB1A984}" type="pres">
      <dgm:prSet presAssocID="{C8034D18-9A82-400B-835B-57D70E3EE494}" presName="hierChild3" presStyleCnt="0"/>
      <dgm:spPr/>
    </dgm:pt>
  </dgm:ptLst>
  <dgm:cxnLst>
    <dgm:cxn modelId="{5E268301-B55F-4D62-9511-F26065125B77}" srcId="{7D106D87-D425-4BF5-9107-744ACD20FF27}" destId="{4652C6AC-41F5-45BB-A83F-15BAA53432C3}" srcOrd="0" destOrd="0" parTransId="{0DECAE92-2EAE-486C-AAAE-32F0DF0ED258}" sibTransId="{BA2BC915-1C34-4A3E-91BB-56F57F75253E}"/>
    <dgm:cxn modelId="{6A7AE501-D6FE-4588-8351-1B4434C4C806}" type="presOf" srcId="{53156BC3-DD16-4171-AF9E-9E384DEE3F7A}" destId="{A1B73253-B990-4B1A-8321-1D461132BE5D}" srcOrd="0" destOrd="0" presId="urn:microsoft.com/office/officeart/2009/3/layout/HorizontalOrganizationChart"/>
    <dgm:cxn modelId="{2E779702-33F8-411B-B9B5-768B8E913EFA}" srcId="{7D106D87-D425-4BF5-9107-744ACD20FF27}" destId="{54ADB863-DA38-4A1E-A388-DD3B4A878DA8}" srcOrd="1" destOrd="0" parTransId="{24D91ED3-5CE1-4A26-AF5C-B0F6B485E316}" sibTransId="{53EFF0D2-227B-4472-A5B6-2F98C3E8992C}"/>
    <dgm:cxn modelId="{0B34CA02-1D6E-4310-B275-BF466198E0E9}" type="presOf" srcId="{D4F7F7DF-AB7B-4F3C-A2C0-9413CDAB5AB3}" destId="{06BF0575-4AC0-4C17-9DFB-A11843DDD906}" srcOrd="0" destOrd="0" presId="urn:microsoft.com/office/officeart/2009/3/layout/HorizontalOrganizationChart"/>
    <dgm:cxn modelId="{CCA73803-4C72-478A-A223-89CF6A28335A}" type="presOf" srcId="{5B32369F-6F93-4AFD-B0B6-783CC27DAC6A}" destId="{338B9903-B490-4474-A5F6-35D91AB1263F}" srcOrd="0" destOrd="0" presId="urn:microsoft.com/office/officeart/2009/3/layout/HorizontalOrganizationChart"/>
    <dgm:cxn modelId="{68091F04-4ADA-4B58-A84A-94305C1D48BD}" type="presOf" srcId="{782E0928-1398-4694-B2ED-386E5B36D1D2}" destId="{25885E7C-2B47-4A9E-9DA1-232DAF855473}" srcOrd="0" destOrd="0" presId="urn:microsoft.com/office/officeart/2009/3/layout/HorizontalOrganizationChart"/>
    <dgm:cxn modelId="{C7084106-4657-474D-A76C-C7A1EA74EF93}" type="presOf" srcId="{ED5A8F7E-BC00-4E52-982B-7FA7A030806F}" destId="{2968F92A-A793-44CB-8CA0-5B1B6EA754B3}" srcOrd="0" destOrd="0" presId="urn:microsoft.com/office/officeart/2009/3/layout/HorizontalOrganizationChart"/>
    <dgm:cxn modelId="{4349040B-9BC6-4F01-9E55-1B1FEC4C91D0}" type="presOf" srcId="{D4F7F7DF-AB7B-4F3C-A2C0-9413CDAB5AB3}" destId="{5CDDA3C9-094F-4089-BAD0-E66FF2EB4CE7}" srcOrd="1" destOrd="0" presId="urn:microsoft.com/office/officeart/2009/3/layout/HorizontalOrganizationChart"/>
    <dgm:cxn modelId="{801ED50D-E868-4819-AB82-7AC760464C74}" type="presOf" srcId="{E4A3998A-690E-44FF-8FD7-49BB1B1520B0}" destId="{2D195456-F214-4B9B-9675-E08246B952DC}" srcOrd="0" destOrd="0" presId="urn:microsoft.com/office/officeart/2009/3/layout/HorizontalOrganizationChart"/>
    <dgm:cxn modelId="{06656D0E-8309-4F7C-AC13-6504875DA74D}" type="presOf" srcId="{E89FD0A0-F123-4523-951C-3D9F1BE2350B}" destId="{A94B35B2-3A7E-4A0E-A1BF-B381B8F22377}" srcOrd="0" destOrd="0" presId="urn:microsoft.com/office/officeart/2009/3/layout/HorizontalOrganizationChart"/>
    <dgm:cxn modelId="{CD9E9C13-1A57-41DD-B032-14F050541167}" srcId="{A21802DE-0B08-409B-B639-DD07A0CE4683}" destId="{E89FD0A0-F123-4523-951C-3D9F1BE2350B}" srcOrd="0" destOrd="0" parTransId="{782E0928-1398-4694-B2ED-386E5B36D1D2}" sibTransId="{D3FAE594-56A9-40E6-975C-8CEA44A8C335}"/>
    <dgm:cxn modelId="{DA387415-D913-40B3-A81F-F980C9348511}" type="presOf" srcId="{9684C7BB-9DCF-4D8C-863B-E21DFF3F9D2C}" destId="{5BCB3209-116F-45D6-A1FA-3C53DFEC3C99}" srcOrd="1" destOrd="0" presId="urn:microsoft.com/office/officeart/2009/3/layout/HorizontalOrganizationChart"/>
    <dgm:cxn modelId="{1445FC17-F748-4CFE-BA79-2A9F66A33FCA}" type="presOf" srcId="{134ABAEC-DF0C-4BBB-9700-35AF4ED65E21}" destId="{4658974E-E281-4861-B7FF-B2D4AF7D0656}" srcOrd="0" destOrd="0" presId="urn:microsoft.com/office/officeart/2009/3/layout/HorizontalOrganizationChart"/>
    <dgm:cxn modelId="{016F6B18-F430-4630-878F-188D93E870A4}" srcId="{9684C7BB-9DCF-4D8C-863B-E21DFF3F9D2C}" destId="{1CBF4E25-8FC0-4D4F-8017-31AD8778E597}" srcOrd="4" destOrd="0" parTransId="{16B8E6B3-1B68-4319-9A07-4721A65B6FB1}" sibTransId="{790DDEE9-6565-4188-BB9E-E4DD9302A017}"/>
    <dgm:cxn modelId="{D70FE01C-D683-4287-8131-28B0B67E5E75}" type="presOf" srcId="{16B8E6B3-1B68-4319-9A07-4721A65B6FB1}" destId="{6792DA51-771C-40F4-8091-3F9896A799F6}" srcOrd="0" destOrd="0" presId="urn:microsoft.com/office/officeart/2009/3/layout/HorizontalOrganizationChart"/>
    <dgm:cxn modelId="{6D181F22-0C7F-40C8-9738-D0423402275A}" type="presOf" srcId="{E6796DBE-4B50-4040-9FD8-426B4ADB81A3}" destId="{CB00B2E2-A86B-4BAE-8D56-C90158EEFCBD}" srcOrd="0" destOrd="0" presId="urn:microsoft.com/office/officeart/2009/3/layout/HorizontalOrganizationChart"/>
    <dgm:cxn modelId="{F86F6F24-927E-4272-BF08-BFEB18511892}" type="presOf" srcId="{AC83EDD8-F582-456D-A803-9E53CBF3B3E1}" destId="{6B1D21A9-A1F1-4924-A573-3A3FDBF63E6D}" srcOrd="0" destOrd="0" presId="urn:microsoft.com/office/officeart/2009/3/layout/HorizontalOrganizationChart"/>
    <dgm:cxn modelId="{7DBEF225-1C6C-4778-B599-EF71D8B441CA}" type="presOf" srcId="{D6517984-2A89-451E-978B-84B84227C6EF}" destId="{43935F01-3191-4F25-8F57-C5BCB77847EE}" srcOrd="0" destOrd="0" presId="urn:microsoft.com/office/officeart/2009/3/layout/HorizontalOrganizationChart"/>
    <dgm:cxn modelId="{8B3F2426-C00B-4607-B8E9-787E4CB44AD6}" type="presOf" srcId="{E89FD0A0-F123-4523-951C-3D9F1BE2350B}" destId="{FCC3EA3E-1E9C-4253-AC57-E640D828E36D}" srcOrd="1" destOrd="0" presId="urn:microsoft.com/office/officeart/2009/3/layout/HorizontalOrganizationChart"/>
    <dgm:cxn modelId="{2B974329-D198-405F-9FF9-545FB7F4A3F8}" srcId="{9684C7BB-9DCF-4D8C-863B-E21DFF3F9D2C}" destId="{134ABAEC-DF0C-4BBB-9700-35AF4ED65E21}" srcOrd="2" destOrd="0" parTransId="{51978FFD-A75A-44B7-9A3E-93B21F2A6831}" sibTransId="{61A85460-7915-41C5-92A0-4BE5BDE578E1}"/>
    <dgm:cxn modelId="{6AD6882B-B716-414F-BA8D-7ECC1AAC6B6C}" type="presOf" srcId="{8A3B4B3F-22B4-4F6C-BC1C-DA9680EFDEBD}" destId="{DA42691E-EFE1-44DC-B9A6-6E3F6A50EFA3}" srcOrd="0" destOrd="0" presId="urn:microsoft.com/office/officeart/2009/3/layout/HorizontalOrganizationChart"/>
    <dgm:cxn modelId="{AC00C12E-A780-430C-B0F9-C32078BBF0E7}" type="presOf" srcId="{DC5B1EC8-5B4C-4CD6-A9BF-852DD0DA1F39}" destId="{7AF051F2-3B3E-43C0-9E78-8F4F5D1D31C0}" srcOrd="0" destOrd="0" presId="urn:microsoft.com/office/officeart/2009/3/layout/HorizontalOrganizationChart"/>
    <dgm:cxn modelId="{D3525530-5BDB-4F7F-987B-031FF060D45F}" type="presOf" srcId="{54ADB863-DA38-4A1E-A388-DD3B4A878DA8}" destId="{B15E432C-FF12-486A-BA23-1195782482EA}" srcOrd="1" destOrd="0" presId="urn:microsoft.com/office/officeart/2009/3/layout/HorizontalOrganizationChart"/>
    <dgm:cxn modelId="{D9859C31-46BB-479B-A379-A9F872C8241C}" type="presOf" srcId="{7D106D87-D425-4BF5-9107-744ACD20FF27}" destId="{E296DD42-99C9-4653-A014-F39F0E09A216}" srcOrd="0" destOrd="0" presId="urn:microsoft.com/office/officeart/2009/3/layout/HorizontalOrganizationChart"/>
    <dgm:cxn modelId="{01F3D232-9CDA-4D80-81A8-9130F4422DC8}" srcId="{1CBF4E25-8FC0-4D4F-8017-31AD8778E597}" destId="{8D9640F9-614B-45E3-B7FE-A02FCE52832D}" srcOrd="0" destOrd="0" parTransId="{067CC5E5-E3DD-47D8-B63B-376E017F3B04}" sibTransId="{8BB9E53C-A9A9-43B1-B8B2-27E78BB5A3BD}"/>
    <dgm:cxn modelId="{27C86E33-3A36-4EEA-BF8C-C32B083CC7D4}" type="presOf" srcId="{B026B018-1C2C-429F-B3C9-5BCD90B48301}" destId="{51FD71A6-BF6A-4429-9941-86171F681093}" srcOrd="0" destOrd="0" presId="urn:microsoft.com/office/officeart/2009/3/layout/HorizontalOrganizationChart"/>
    <dgm:cxn modelId="{6C062738-32D2-4032-A5CD-19883A8CC3A9}" srcId="{C8034D18-9A82-400B-835B-57D70E3EE494}" destId="{9684C7BB-9DCF-4D8C-863B-E21DFF3F9D2C}" srcOrd="0" destOrd="0" parTransId="{D6887A0C-4AAE-4E88-849F-F3BA3FBD5297}" sibTransId="{56B8084A-B7BE-4694-A6AE-CFB1536F4BD2}"/>
    <dgm:cxn modelId="{BF165E38-7846-4D9E-AD38-7586BA6BEA7A}" type="presOf" srcId="{7D106D87-D425-4BF5-9107-744ACD20FF27}" destId="{B81BA51C-7440-4F7C-9E32-1094F3AEBFEB}" srcOrd="1" destOrd="0" presId="urn:microsoft.com/office/officeart/2009/3/layout/HorizontalOrganizationChart"/>
    <dgm:cxn modelId="{CA8FEF3A-966A-44A5-BA5C-F48F4256B3AE}" type="presOf" srcId="{C8034D18-9A82-400B-835B-57D70E3EE494}" destId="{C6E2CC14-28DF-4B8B-8217-8013308880BA}" srcOrd="0" destOrd="0" presId="urn:microsoft.com/office/officeart/2009/3/layout/HorizontalOrganizationChart"/>
    <dgm:cxn modelId="{4212A33C-F824-416B-A501-F3DE392C16AF}" type="presOf" srcId="{23693603-7D41-4A8A-98C1-E9F996DA2111}" destId="{F4338971-E916-408D-8E2E-24F87BE3D8FD}" srcOrd="0" destOrd="0" presId="urn:microsoft.com/office/officeart/2009/3/layout/HorizontalOrganizationChart"/>
    <dgm:cxn modelId="{1B41F65E-0B78-4563-916B-8B8C9C0994FA}" srcId="{9684C7BB-9DCF-4D8C-863B-E21DFF3F9D2C}" destId="{AC83EDD8-F582-456D-A803-9E53CBF3B3E1}" srcOrd="6" destOrd="0" parTransId="{23693603-7D41-4A8A-98C1-E9F996DA2111}" sibTransId="{CA424B60-0691-4B91-8499-E212584BD962}"/>
    <dgm:cxn modelId="{80AD1545-171A-44AF-A388-5412661F5905}" type="presOf" srcId="{817BEF0C-18E6-4B5A-A5B0-7D932FAD4EB6}" destId="{A9C240A7-75FF-4220-AE77-0684C8075D31}" srcOrd="0" destOrd="0" presId="urn:microsoft.com/office/officeart/2009/3/layout/HorizontalOrganizationChart"/>
    <dgm:cxn modelId="{70B52149-7519-4496-B62A-89F21872A718}" type="presOf" srcId="{1CBF4E25-8FC0-4D4F-8017-31AD8778E597}" destId="{1AED4F04-DA61-4569-8681-E9F48CE8C5A3}" srcOrd="1" destOrd="0" presId="urn:microsoft.com/office/officeart/2009/3/layout/HorizontalOrganizationChart"/>
    <dgm:cxn modelId="{8756EA6A-82B5-40CA-8AAE-D8341A9820D7}" srcId="{9684C7BB-9DCF-4D8C-863B-E21DFF3F9D2C}" destId="{D6517984-2A89-451E-978B-84B84227C6EF}" srcOrd="1" destOrd="0" parTransId="{D7A3E37D-30E7-404A-8FF6-62627D2EF08D}" sibTransId="{DE6FE2EC-F658-45EA-B6B1-841BE5DF66CC}"/>
    <dgm:cxn modelId="{F2FC3A6F-2AD1-460E-AF45-50721D23E213}" type="presOf" srcId="{84548B62-5C0B-45A6-8332-D39270C134CA}" destId="{335E8BDF-DFA5-4FCF-BECB-3A68FFB78EE2}" srcOrd="0" destOrd="0" presId="urn:microsoft.com/office/officeart/2009/3/layout/HorizontalOrganizationChart"/>
    <dgm:cxn modelId="{AD257D51-A56C-422E-913B-69A4C501DF40}" srcId="{53156BC3-DD16-4171-AF9E-9E384DEE3F7A}" destId="{D4F7F7DF-AB7B-4F3C-A2C0-9413CDAB5AB3}" srcOrd="1" destOrd="0" parTransId="{78316195-4EE7-4789-80EC-2A516AD92691}" sibTransId="{399EDDAF-BCBC-496D-B25E-DDE61625A666}"/>
    <dgm:cxn modelId="{723CE171-9635-41C9-BEAD-CEFCC7160F79}" srcId="{8D9640F9-614B-45E3-B7FE-A02FCE52832D}" destId="{E6796DBE-4B50-4040-9FD8-426B4ADB81A3}" srcOrd="0" destOrd="0" parTransId="{2AA12A1B-0F68-4C85-88B2-2B166A02DFEF}" sibTransId="{46A32511-6299-4404-80F8-7EE5D40F69E8}"/>
    <dgm:cxn modelId="{D324FA74-625E-4FEC-A465-88B481D91D1D}" srcId="{9684C7BB-9DCF-4D8C-863B-E21DFF3F9D2C}" destId="{E4A3998A-690E-44FF-8FD7-49BB1B1520B0}" srcOrd="3" destOrd="0" parTransId="{BC4278FB-5C1B-4650-8811-8E47BF31D0D3}" sibTransId="{5ACED4A9-C0D0-4F95-AAFA-2260F6396C31}"/>
    <dgm:cxn modelId="{EBE2615A-D59D-4158-9977-1402E6C24DC3}" type="presOf" srcId="{4B0C7E0D-3045-42D0-877B-18B2C09A651E}" destId="{9083E22B-BD1A-46DD-AF4D-A340BDC16504}" srcOrd="0" destOrd="0" presId="urn:microsoft.com/office/officeart/2009/3/layout/HorizontalOrganizationChart"/>
    <dgm:cxn modelId="{D64C4A7F-926F-470F-A34D-7D841302C14A}" type="presOf" srcId="{AC83EDD8-F582-456D-A803-9E53CBF3B3E1}" destId="{495B089E-2428-4FD4-8142-88CAC51191B9}" srcOrd="1" destOrd="0" presId="urn:microsoft.com/office/officeart/2009/3/layout/HorizontalOrganizationChart"/>
    <dgm:cxn modelId="{4F4A5D81-EA63-45BA-B208-5F6E77718867}" type="presOf" srcId="{D6887A0C-4AAE-4E88-849F-F3BA3FBD5297}" destId="{EE63F6DD-48E7-4E50-AA79-5650EDE32998}" srcOrd="0" destOrd="0" presId="urn:microsoft.com/office/officeart/2009/3/layout/HorizontalOrganizationChart"/>
    <dgm:cxn modelId="{3D2F5085-60C2-46F9-A6EB-4A4B87606BA6}" type="presOf" srcId="{2AA12A1B-0F68-4C85-88B2-2B166A02DFEF}" destId="{7C837180-2BA3-4D7F-9314-50156924437C}" srcOrd="0" destOrd="0" presId="urn:microsoft.com/office/officeart/2009/3/layout/HorizontalOrganizationChart"/>
    <dgm:cxn modelId="{50EEA188-90B7-4B51-A83D-C51E19E4A603}" type="presOf" srcId="{A21802DE-0B08-409B-B639-DD07A0CE4683}" destId="{FA0A4AC8-FCBD-4F55-BC50-360D8E41CE18}" srcOrd="1" destOrd="0" presId="urn:microsoft.com/office/officeart/2009/3/layout/HorizontalOrganizationChart"/>
    <dgm:cxn modelId="{D1D0858D-EDB1-4EA3-A63F-6F11009BB14A}" type="presOf" srcId="{8D9640F9-614B-45E3-B7FE-A02FCE52832D}" destId="{7B6D51B5-3871-4163-AE0A-C4C70A49C56C}" srcOrd="1" destOrd="0" presId="urn:microsoft.com/office/officeart/2009/3/layout/HorizontalOrganizationChart"/>
    <dgm:cxn modelId="{896FF48D-168C-4DEA-92C2-FEB4700CB6AB}" srcId="{8D9640F9-614B-45E3-B7FE-A02FCE52832D}" destId="{53156BC3-DD16-4171-AF9E-9E384DEE3F7A}" srcOrd="1" destOrd="0" parTransId="{84548B62-5C0B-45A6-8332-D39270C134CA}" sibTransId="{B0D5EBB9-5194-485E-A418-7BDA910D975E}"/>
    <dgm:cxn modelId="{EC905691-6391-4A3E-9D90-91CD8AC36897}" srcId="{53156BC3-DD16-4171-AF9E-9E384DEE3F7A}" destId="{B026B018-1C2C-429F-B3C9-5BCD90B48301}" srcOrd="2" destOrd="0" parTransId="{ED5A8F7E-BC00-4E52-982B-7FA7A030806F}" sibTransId="{1A66D0CF-CC7E-4EDB-A76D-5FA9935FDFEF}"/>
    <dgm:cxn modelId="{F7BECE98-9C9E-4AF1-A7D1-76442F825D0C}" type="presOf" srcId="{24D91ED3-5CE1-4A26-AF5C-B0F6B485E316}" destId="{194CC72A-3FE2-417F-8004-7099B6B78994}" srcOrd="0" destOrd="0" presId="urn:microsoft.com/office/officeart/2009/3/layout/HorizontalOrganizationChart"/>
    <dgm:cxn modelId="{A87BF0A0-01F0-4196-8B7F-352B3FF4C501}" srcId="{9684C7BB-9DCF-4D8C-863B-E21DFF3F9D2C}" destId="{7D106D87-D425-4BF5-9107-744ACD20FF27}" srcOrd="0" destOrd="0" parTransId="{5B32369F-6F93-4AFD-B0B6-783CC27DAC6A}" sibTransId="{1AFD7012-3E7D-45C4-8CB8-ABE7031B42D1}"/>
    <dgm:cxn modelId="{91598AA5-8FDA-4296-90EA-D98D4256D303}" type="presOf" srcId="{8D9640F9-614B-45E3-B7FE-A02FCE52832D}" destId="{2620D530-58AE-4A2E-BAC4-1208E06547F4}" srcOrd="0" destOrd="0" presId="urn:microsoft.com/office/officeart/2009/3/layout/HorizontalOrganizationChart"/>
    <dgm:cxn modelId="{FFACDAA9-782F-47A5-BE86-0F7DB6EF2DC7}" type="presOf" srcId="{A21802DE-0B08-409B-B639-DD07A0CE4683}" destId="{3A694411-DA15-4AE6-80BF-10BC9D2B3E06}" srcOrd="0" destOrd="0" presId="urn:microsoft.com/office/officeart/2009/3/layout/HorizontalOrganizationChart"/>
    <dgm:cxn modelId="{8F8D1EAA-A536-4F32-BD3B-8BCC1837A73E}" type="presOf" srcId="{BC4278FB-5C1B-4650-8811-8E47BF31D0D3}" destId="{5A9C1F0E-D148-4012-A350-54829F559A71}" srcOrd="0" destOrd="0" presId="urn:microsoft.com/office/officeart/2009/3/layout/HorizontalOrganizationChart"/>
    <dgm:cxn modelId="{36319AAF-3EF2-406C-B2E2-D19EFF1683A5}" srcId="{DC5B1EC8-5B4C-4CD6-A9BF-852DD0DA1F39}" destId="{C8034D18-9A82-400B-835B-57D70E3EE494}" srcOrd="0" destOrd="0" parTransId="{6D1BAE47-4AAE-4EC4-9490-2C081AB1219F}" sibTransId="{193AFCF8-2059-4150-A3A1-DB9F9A23D77E}"/>
    <dgm:cxn modelId="{78852CB8-5464-4095-9D4B-0C3E89073C26}" type="presOf" srcId="{D6517984-2A89-451E-978B-84B84227C6EF}" destId="{E9947422-2463-47A8-93E7-DED150B995F1}" srcOrd="1" destOrd="0" presId="urn:microsoft.com/office/officeart/2009/3/layout/HorizontalOrganizationChart"/>
    <dgm:cxn modelId="{736DDDBA-F622-4540-8D30-751D9BFEAA19}" type="presOf" srcId="{53156BC3-DD16-4171-AF9E-9E384DEE3F7A}" destId="{844E803B-016D-4763-B63B-DD22D63A53C7}" srcOrd="1" destOrd="0" presId="urn:microsoft.com/office/officeart/2009/3/layout/HorizontalOrganizationChart"/>
    <dgm:cxn modelId="{C7BDCBC5-8DCA-4BC0-A88E-E9A4E875F5F5}" type="presOf" srcId="{4652C6AC-41F5-45BB-A83F-15BAA53432C3}" destId="{6ADE60EC-9C7C-466F-AB5A-8B20FD90A59B}" srcOrd="1" destOrd="0" presId="urn:microsoft.com/office/officeart/2009/3/layout/HorizontalOrganizationChart"/>
    <dgm:cxn modelId="{D603E6CD-BDE8-4F33-AE75-8DF7B7E22E00}" type="presOf" srcId="{E6796DBE-4B50-4040-9FD8-426B4ADB81A3}" destId="{62A56E7D-0393-4DB9-B5C3-9180D47CECB6}" srcOrd="1" destOrd="0" presId="urn:microsoft.com/office/officeart/2009/3/layout/HorizontalOrganizationChart"/>
    <dgm:cxn modelId="{A0F29ECF-FE71-4C49-8A1E-1B69B66FD1D6}" type="presOf" srcId="{C8034D18-9A82-400B-835B-57D70E3EE494}" destId="{ADE074A3-7DCB-4793-8961-29201D1371C9}" srcOrd="1" destOrd="0" presId="urn:microsoft.com/office/officeart/2009/3/layout/HorizontalOrganizationChart"/>
    <dgm:cxn modelId="{63471BD2-0E13-4E0F-B62F-3D621D25E4EC}" type="presOf" srcId="{D7A3E37D-30E7-404A-8FF6-62627D2EF08D}" destId="{D93D3E4D-4133-4FD9-A6AF-040B720C06F7}" srcOrd="0" destOrd="0" presId="urn:microsoft.com/office/officeart/2009/3/layout/HorizontalOrganizationChart"/>
    <dgm:cxn modelId="{84E3DAD2-AD7A-4DB9-A519-1BF91CCF9A12}" type="presOf" srcId="{8A3B4B3F-22B4-4F6C-BC1C-DA9680EFDEBD}" destId="{0E8196A0-3263-4733-856A-7E20C373D3EA}" srcOrd="1" destOrd="0" presId="urn:microsoft.com/office/officeart/2009/3/layout/HorizontalOrganizationChart"/>
    <dgm:cxn modelId="{84B74FD4-DC08-407B-899B-DC7799BDA997}" type="presOf" srcId="{E4A3998A-690E-44FF-8FD7-49BB1B1520B0}" destId="{622BAB56-ECFE-429B-A66A-A91AACC1C1CB}" srcOrd="1" destOrd="0" presId="urn:microsoft.com/office/officeart/2009/3/layout/HorizontalOrganizationChart"/>
    <dgm:cxn modelId="{FA0FC5DC-4F82-4050-AE36-C68B4DBA5D4B}" type="presOf" srcId="{B026B018-1C2C-429F-B3C9-5BCD90B48301}" destId="{E964B273-DB8F-4CCB-A2CE-F578B20C5C23}" srcOrd="1" destOrd="0" presId="urn:microsoft.com/office/officeart/2009/3/layout/HorizontalOrganizationChart"/>
    <dgm:cxn modelId="{F50D76DD-9B6D-487B-80CD-1DE1C07BA04F}" type="presOf" srcId="{9684C7BB-9DCF-4D8C-863B-E21DFF3F9D2C}" destId="{E582DC1E-FA4D-4296-8256-12273497E32C}" srcOrd="0" destOrd="0" presId="urn:microsoft.com/office/officeart/2009/3/layout/HorizontalOrganizationChart"/>
    <dgm:cxn modelId="{9F07B6E2-4D98-4133-B278-607A2114A61A}" srcId="{53156BC3-DD16-4171-AF9E-9E384DEE3F7A}" destId="{8A3B4B3F-22B4-4F6C-BC1C-DA9680EFDEBD}" srcOrd="0" destOrd="0" parTransId="{4B0C7E0D-3045-42D0-877B-18B2C09A651E}" sibTransId="{B7FAB91B-14CD-4266-9D58-FD59D1592DB2}"/>
    <dgm:cxn modelId="{E12999E3-5C0F-4758-8D8D-4992697834B2}" type="presOf" srcId="{0DECAE92-2EAE-486C-AAAE-32F0DF0ED258}" destId="{A879EF30-6F31-4FC7-A865-2F127B719079}" srcOrd="0" destOrd="0" presId="urn:microsoft.com/office/officeart/2009/3/layout/HorizontalOrganizationChart"/>
    <dgm:cxn modelId="{02A88DE4-8472-4C25-86D7-DAAC6BF4C4DE}" type="presOf" srcId="{1CBF4E25-8FC0-4D4F-8017-31AD8778E597}" destId="{96F20729-C06A-4C98-B9A7-BB549EC7E26C}" srcOrd="0" destOrd="0" presId="urn:microsoft.com/office/officeart/2009/3/layout/HorizontalOrganizationChart"/>
    <dgm:cxn modelId="{9228E0E4-4D5A-432F-A655-C0F631E0C5F8}" srcId="{9684C7BB-9DCF-4D8C-863B-E21DFF3F9D2C}" destId="{A21802DE-0B08-409B-B639-DD07A0CE4683}" srcOrd="5" destOrd="0" parTransId="{817BEF0C-18E6-4B5A-A5B0-7D932FAD4EB6}" sibTransId="{2C80211A-767A-4B25-93E1-0FFB3F7E8197}"/>
    <dgm:cxn modelId="{1418F0EB-B758-4FAC-9C37-82E6627BCA30}" type="presOf" srcId="{78316195-4EE7-4789-80EC-2A516AD92691}" destId="{5D883788-FDC3-43F0-BF1D-F11B5C053EB7}" srcOrd="0" destOrd="0" presId="urn:microsoft.com/office/officeart/2009/3/layout/HorizontalOrganizationChart"/>
    <dgm:cxn modelId="{3D9E09F4-DAEF-4F36-9EE7-EDC3F4420EC0}" type="presOf" srcId="{067CC5E5-E3DD-47D8-B63B-376E017F3B04}" destId="{396648F4-238C-4C28-A04F-7A2CEA35D586}" srcOrd="0" destOrd="0" presId="urn:microsoft.com/office/officeart/2009/3/layout/HorizontalOrganizationChart"/>
    <dgm:cxn modelId="{D6DE27F8-9DDB-477B-8665-D861F0553613}" type="presOf" srcId="{4652C6AC-41F5-45BB-A83F-15BAA53432C3}" destId="{D3883D7F-F2D9-4CD4-BD92-D20FFF93CE6C}" srcOrd="0" destOrd="0" presId="urn:microsoft.com/office/officeart/2009/3/layout/HorizontalOrganizationChart"/>
    <dgm:cxn modelId="{45DCB2FC-2AB3-4777-8DD3-4F8DF6C61524}" type="presOf" srcId="{51978FFD-A75A-44B7-9A3E-93B21F2A6831}" destId="{B03321D7-83B0-4A9D-BD1E-13547E12FD79}" srcOrd="0" destOrd="0" presId="urn:microsoft.com/office/officeart/2009/3/layout/HorizontalOrganizationChart"/>
    <dgm:cxn modelId="{1705F8FC-B450-468C-A77F-3C07B98774CF}" type="presOf" srcId="{134ABAEC-DF0C-4BBB-9700-35AF4ED65E21}" destId="{7D289716-9C7F-4306-8B2A-2A8C44300D96}" srcOrd="1" destOrd="0" presId="urn:microsoft.com/office/officeart/2009/3/layout/HorizontalOrganizationChart"/>
    <dgm:cxn modelId="{AF84FAFE-B523-4117-B42E-70221A675942}" type="presOf" srcId="{54ADB863-DA38-4A1E-A388-DD3B4A878DA8}" destId="{C51512BA-E9C2-431B-9DA1-F7B4FBD29D96}" srcOrd="0" destOrd="0" presId="urn:microsoft.com/office/officeart/2009/3/layout/HorizontalOrganizationChart"/>
    <dgm:cxn modelId="{2D5466EB-BE61-4CAB-84FE-8447D8CC3190}" type="presParOf" srcId="{7AF051F2-3B3E-43C0-9E78-8F4F5D1D31C0}" destId="{F0BE2AFC-F29B-4698-9AEC-E5119D80BC38}" srcOrd="0" destOrd="0" presId="urn:microsoft.com/office/officeart/2009/3/layout/HorizontalOrganizationChart"/>
    <dgm:cxn modelId="{A7791CF2-0BFE-444F-AB7B-CA9D89919F8E}" type="presParOf" srcId="{F0BE2AFC-F29B-4698-9AEC-E5119D80BC38}" destId="{39C8F818-F824-45A3-8E03-E36D26FA2ECC}" srcOrd="0" destOrd="0" presId="urn:microsoft.com/office/officeart/2009/3/layout/HorizontalOrganizationChart"/>
    <dgm:cxn modelId="{AE5F76AA-E1FF-4754-B0A7-7B543B422F1B}" type="presParOf" srcId="{39C8F818-F824-45A3-8E03-E36D26FA2ECC}" destId="{C6E2CC14-28DF-4B8B-8217-8013308880BA}" srcOrd="0" destOrd="0" presId="urn:microsoft.com/office/officeart/2009/3/layout/HorizontalOrganizationChart"/>
    <dgm:cxn modelId="{C7F5AF2E-ACC8-4C00-83A8-537599D9CA78}" type="presParOf" srcId="{39C8F818-F824-45A3-8E03-E36D26FA2ECC}" destId="{ADE074A3-7DCB-4793-8961-29201D1371C9}" srcOrd="1" destOrd="0" presId="urn:microsoft.com/office/officeart/2009/3/layout/HorizontalOrganizationChart"/>
    <dgm:cxn modelId="{6E719697-DB4C-4D00-86EB-E8BC02B3DB62}" type="presParOf" srcId="{F0BE2AFC-F29B-4698-9AEC-E5119D80BC38}" destId="{A2F75AB2-2B3F-42CC-BA97-55E01E3EAE1A}" srcOrd="1" destOrd="0" presId="urn:microsoft.com/office/officeart/2009/3/layout/HorizontalOrganizationChart"/>
    <dgm:cxn modelId="{BEDC590F-C886-42BE-B5ED-05C0ED4AB62A}" type="presParOf" srcId="{A2F75AB2-2B3F-42CC-BA97-55E01E3EAE1A}" destId="{EE63F6DD-48E7-4E50-AA79-5650EDE32998}" srcOrd="0" destOrd="0" presId="urn:microsoft.com/office/officeart/2009/3/layout/HorizontalOrganizationChart"/>
    <dgm:cxn modelId="{6376E3AE-E8EF-4CEE-95AB-F5074835364D}" type="presParOf" srcId="{A2F75AB2-2B3F-42CC-BA97-55E01E3EAE1A}" destId="{149930CA-84ED-439D-BF89-6D7C3E7AC72B}" srcOrd="1" destOrd="0" presId="urn:microsoft.com/office/officeart/2009/3/layout/HorizontalOrganizationChart"/>
    <dgm:cxn modelId="{CD700026-8AE1-441A-8F17-0B5D23D0E3C8}" type="presParOf" srcId="{149930CA-84ED-439D-BF89-6D7C3E7AC72B}" destId="{5B7EE955-4427-4436-98E0-DADC6FF90F8F}" srcOrd="0" destOrd="0" presId="urn:microsoft.com/office/officeart/2009/3/layout/HorizontalOrganizationChart"/>
    <dgm:cxn modelId="{D551C9A6-DEC6-4631-8ECA-7C90F3DBDCC3}" type="presParOf" srcId="{5B7EE955-4427-4436-98E0-DADC6FF90F8F}" destId="{E582DC1E-FA4D-4296-8256-12273497E32C}" srcOrd="0" destOrd="0" presId="urn:microsoft.com/office/officeart/2009/3/layout/HorizontalOrganizationChart"/>
    <dgm:cxn modelId="{B1A7F4BA-A2F3-4B57-904A-3C95504190F1}" type="presParOf" srcId="{5B7EE955-4427-4436-98E0-DADC6FF90F8F}" destId="{5BCB3209-116F-45D6-A1FA-3C53DFEC3C99}" srcOrd="1" destOrd="0" presId="urn:microsoft.com/office/officeart/2009/3/layout/HorizontalOrganizationChart"/>
    <dgm:cxn modelId="{A85C7BF3-9886-4295-8A46-5F3A9F1AD78F}" type="presParOf" srcId="{149930CA-84ED-439D-BF89-6D7C3E7AC72B}" destId="{E9C8D5BD-711D-42CD-A126-362A6036CB8D}" srcOrd="1" destOrd="0" presId="urn:microsoft.com/office/officeart/2009/3/layout/HorizontalOrganizationChart"/>
    <dgm:cxn modelId="{DF86A2BA-D08A-4F9E-8EC1-7F2414843235}" type="presParOf" srcId="{E9C8D5BD-711D-42CD-A126-362A6036CB8D}" destId="{338B9903-B490-4474-A5F6-35D91AB1263F}" srcOrd="0" destOrd="0" presId="urn:microsoft.com/office/officeart/2009/3/layout/HorizontalOrganizationChart"/>
    <dgm:cxn modelId="{48FFF3DD-B2BB-40B3-B206-5592EF5CF88C}" type="presParOf" srcId="{E9C8D5BD-711D-42CD-A126-362A6036CB8D}" destId="{28FBB096-EF44-4145-9DD8-E927A854B0FC}" srcOrd="1" destOrd="0" presId="urn:microsoft.com/office/officeart/2009/3/layout/HorizontalOrganizationChart"/>
    <dgm:cxn modelId="{8E271B57-7C08-4F8F-8864-977D22853F5C}" type="presParOf" srcId="{28FBB096-EF44-4145-9DD8-E927A854B0FC}" destId="{494CAFDD-8D14-4761-A452-DDF86E49C075}" srcOrd="0" destOrd="0" presId="urn:microsoft.com/office/officeart/2009/3/layout/HorizontalOrganizationChart"/>
    <dgm:cxn modelId="{950BB087-1F93-4087-8CCA-46309E2E5ED0}" type="presParOf" srcId="{494CAFDD-8D14-4761-A452-DDF86E49C075}" destId="{E296DD42-99C9-4653-A014-F39F0E09A216}" srcOrd="0" destOrd="0" presId="urn:microsoft.com/office/officeart/2009/3/layout/HorizontalOrganizationChart"/>
    <dgm:cxn modelId="{8AFF4D81-8E36-4E43-AF5A-32DE75C37EEB}" type="presParOf" srcId="{494CAFDD-8D14-4761-A452-DDF86E49C075}" destId="{B81BA51C-7440-4F7C-9E32-1094F3AEBFEB}" srcOrd="1" destOrd="0" presId="urn:microsoft.com/office/officeart/2009/3/layout/HorizontalOrganizationChart"/>
    <dgm:cxn modelId="{6D543946-1257-4B8A-9175-D13E55B928D7}" type="presParOf" srcId="{28FBB096-EF44-4145-9DD8-E927A854B0FC}" destId="{094B33D6-71E3-442A-8DBF-89FFB44192D5}" srcOrd="1" destOrd="0" presId="urn:microsoft.com/office/officeart/2009/3/layout/HorizontalOrganizationChart"/>
    <dgm:cxn modelId="{64180617-0BC8-48C8-A169-011B9F6F45C9}" type="presParOf" srcId="{094B33D6-71E3-442A-8DBF-89FFB44192D5}" destId="{A879EF30-6F31-4FC7-A865-2F127B719079}" srcOrd="0" destOrd="0" presId="urn:microsoft.com/office/officeart/2009/3/layout/HorizontalOrganizationChart"/>
    <dgm:cxn modelId="{0FF9978A-0B2C-4B92-9197-A2226CF811E3}" type="presParOf" srcId="{094B33D6-71E3-442A-8DBF-89FFB44192D5}" destId="{DAB91D67-5A43-4C6D-A7AB-16A430CFE700}" srcOrd="1" destOrd="0" presId="urn:microsoft.com/office/officeart/2009/3/layout/HorizontalOrganizationChart"/>
    <dgm:cxn modelId="{AD860B5F-011B-4B79-BEDA-19FB81B7560B}" type="presParOf" srcId="{DAB91D67-5A43-4C6D-A7AB-16A430CFE700}" destId="{9C38DE8C-590A-43F2-B0CC-03E1A56A1BBC}" srcOrd="0" destOrd="0" presId="urn:microsoft.com/office/officeart/2009/3/layout/HorizontalOrganizationChart"/>
    <dgm:cxn modelId="{D851F948-C8FA-4043-983E-13EBD5FD53DB}" type="presParOf" srcId="{9C38DE8C-590A-43F2-B0CC-03E1A56A1BBC}" destId="{D3883D7F-F2D9-4CD4-BD92-D20FFF93CE6C}" srcOrd="0" destOrd="0" presId="urn:microsoft.com/office/officeart/2009/3/layout/HorizontalOrganizationChart"/>
    <dgm:cxn modelId="{8D0F9EF4-D196-4924-BA1F-B23E6F9F5B1B}" type="presParOf" srcId="{9C38DE8C-590A-43F2-B0CC-03E1A56A1BBC}" destId="{6ADE60EC-9C7C-466F-AB5A-8B20FD90A59B}" srcOrd="1" destOrd="0" presId="urn:microsoft.com/office/officeart/2009/3/layout/HorizontalOrganizationChart"/>
    <dgm:cxn modelId="{CCEEF795-B867-496F-A7B4-C68C58FE5A16}" type="presParOf" srcId="{DAB91D67-5A43-4C6D-A7AB-16A430CFE700}" destId="{1D48935A-78F5-409F-A09A-9C53C56EDD6C}" srcOrd="1" destOrd="0" presId="urn:microsoft.com/office/officeart/2009/3/layout/HorizontalOrganizationChart"/>
    <dgm:cxn modelId="{A2BFAFE5-9A30-48C0-BEA7-206C9EF607A2}" type="presParOf" srcId="{DAB91D67-5A43-4C6D-A7AB-16A430CFE700}" destId="{99EFEB90-8426-499A-81D7-29331EFF0E99}" srcOrd="2" destOrd="0" presId="urn:microsoft.com/office/officeart/2009/3/layout/HorizontalOrganizationChart"/>
    <dgm:cxn modelId="{F53AC252-9A53-413E-826B-A380389FFAD5}" type="presParOf" srcId="{094B33D6-71E3-442A-8DBF-89FFB44192D5}" destId="{194CC72A-3FE2-417F-8004-7099B6B78994}" srcOrd="2" destOrd="0" presId="urn:microsoft.com/office/officeart/2009/3/layout/HorizontalOrganizationChart"/>
    <dgm:cxn modelId="{8E34F996-28B4-415E-9CD7-227732292E0F}" type="presParOf" srcId="{094B33D6-71E3-442A-8DBF-89FFB44192D5}" destId="{AC56111B-C44B-4CA6-9228-851C4F536F44}" srcOrd="3" destOrd="0" presId="urn:microsoft.com/office/officeart/2009/3/layout/HorizontalOrganizationChart"/>
    <dgm:cxn modelId="{4EB9F657-8A26-4544-B037-0D582F2493DC}" type="presParOf" srcId="{AC56111B-C44B-4CA6-9228-851C4F536F44}" destId="{A41BB434-001D-4812-8794-320DC38CE03D}" srcOrd="0" destOrd="0" presId="urn:microsoft.com/office/officeart/2009/3/layout/HorizontalOrganizationChart"/>
    <dgm:cxn modelId="{7CD3A567-0D44-41C6-9F24-6C0B89760BC5}" type="presParOf" srcId="{A41BB434-001D-4812-8794-320DC38CE03D}" destId="{C51512BA-E9C2-431B-9DA1-F7B4FBD29D96}" srcOrd="0" destOrd="0" presId="urn:microsoft.com/office/officeart/2009/3/layout/HorizontalOrganizationChart"/>
    <dgm:cxn modelId="{19664050-CB44-4007-94A5-E2D178697C78}" type="presParOf" srcId="{A41BB434-001D-4812-8794-320DC38CE03D}" destId="{B15E432C-FF12-486A-BA23-1195782482EA}" srcOrd="1" destOrd="0" presId="urn:microsoft.com/office/officeart/2009/3/layout/HorizontalOrganizationChart"/>
    <dgm:cxn modelId="{48633748-A703-446A-9259-5C0FF10196E3}" type="presParOf" srcId="{AC56111B-C44B-4CA6-9228-851C4F536F44}" destId="{B0F1370B-742F-49B7-B189-3558FD75C2C2}" srcOrd="1" destOrd="0" presId="urn:microsoft.com/office/officeart/2009/3/layout/HorizontalOrganizationChart"/>
    <dgm:cxn modelId="{EB2FEEAC-910A-445F-9918-9F016F677A43}" type="presParOf" srcId="{AC56111B-C44B-4CA6-9228-851C4F536F44}" destId="{A4E6039F-E5F6-4E3E-AE7B-2F99B584B5EF}" srcOrd="2" destOrd="0" presId="urn:microsoft.com/office/officeart/2009/3/layout/HorizontalOrganizationChart"/>
    <dgm:cxn modelId="{4C06AD33-EC17-4D8E-A535-87375914F2E0}" type="presParOf" srcId="{28FBB096-EF44-4145-9DD8-E927A854B0FC}" destId="{FB73E71D-9435-455B-81C8-C9B48AD7E52C}" srcOrd="2" destOrd="0" presId="urn:microsoft.com/office/officeart/2009/3/layout/HorizontalOrganizationChart"/>
    <dgm:cxn modelId="{18A91A25-090F-4524-ABA8-07573D0879F1}" type="presParOf" srcId="{E9C8D5BD-711D-42CD-A126-362A6036CB8D}" destId="{D93D3E4D-4133-4FD9-A6AF-040B720C06F7}" srcOrd="2" destOrd="0" presId="urn:microsoft.com/office/officeart/2009/3/layout/HorizontalOrganizationChart"/>
    <dgm:cxn modelId="{CEA8026E-8D8B-42E1-A845-4175144E5B06}" type="presParOf" srcId="{E9C8D5BD-711D-42CD-A126-362A6036CB8D}" destId="{04D07EB3-C5DD-4941-BA04-0FEF5C9F3744}" srcOrd="3" destOrd="0" presId="urn:microsoft.com/office/officeart/2009/3/layout/HorizontalOrganizationChart"/>
    <dgm:cxn modelId="{A8EA7436-219C-45FA-B31D-E4FDECF47D51}" type="presParOf" srcId="{04D07EB3-C5DD-4941-BA04-0FEF5C9F3744}" destId="{F0D22CA9-4F88-4A71-A1A7-2BB2D79007B5}" srcOrd="0" destOrd="0" presId="urn:microsoft.com/office/officeart/2009/3/layout/HorizontalOrganizationChart"/>
    <dgm:cxn modelId="{7EDB3B2C-E112-4CD3-8B6F-F21C9B74804B}" type="presParOf" srcId="{F0D22CA9-4F88-4A71-A1A7-2BB2D79007B5}" destId="{43935F01-3191-4F25-8F57-C5BCB77847EE}" srcOrd="0" destOrd="0" presId="urn:microsoft.com/office/officeart/2009/3/layout/HorizontalOrganizationChart"/>
    <dgm:cxn modelId="{0113FBB6-4A76-4100-AAD4-B47B652A5ACF}" type="presParOf" srcId="{F0D22CA9-4F88-4A71-A1A7-2BB2D79007B5}" destId="{E9947422-2463-47A8-93E7-DED150B995F1}" srcOrd="1" destOrd="0" presId="urn:microsoft.com/office/officeart/2009/3/layout/HorizontalOrganizationChart"/>
    <dgm:cxn modelId="{C401735B-8F9B-4AF8-93D9-F690700BECED}" type="presParOf" srcId="{04D07EB3-C5DD-4941-BA04-0FEF5C9F3744}" destId="{3358BD79-6D69-4BE5-9FBF-FF510426D853}" srcOrd="1" destOrd="0" presId="urn:microsoft.com/office/officeart/2009/3/layout/HorizontalOrganizationChart"/>
    <dgm:cxn modelId="{78E2609A-867C-4A83-BBD2-AA59A380B953}" type="presParOf" srcId="{04D07EB3-C5DD-4941-BA04-0FEF5C9F3744}" destId="{9E5D7092-65E0-4103-B773-38D840E91BED}" srcOrd="2" destOrd="0" presId="urn:microsoft.com/office/officeart/2009/3/layout/HorizontalOrganizationChart"/>
    <dgm:cxn modelId="{D2725570-FAA8-4C7F-BE92-DCE0E3516373}" type="presParOf" srcId="{E9C8D5BD-711D-42CD-A126-362A6036CB8D}" destId="{B03321D7-83B0-4A9D-BD1E-13547E12FD79}" srcOrd="4" destOrd="0" presId="urn:microsoft.com/office/officeart/2009/3/layout/HorizontalOrganizationChart"/>
    <dgm:cxn modelId="{67B01FB7-8193-4591-903F-80D02EA6100E}" type="presParOf" srcId="{E9C8D5BD-711D-42CD-A126-362A6036CB8D}" destId="{DA4BFC48-A86B-498D-B390-7DEDDB7EC7AA}" srcOrd="5" destOrd="0" presId="urn:microsoft.com/office/officeart/2009/3/layout/HorizontalOrganizationChart"/>
    <dgm:cxn modelId="{7BE6D991-105E-40B6-BE24-9167CBDAFE36}" type="presParOf" srcId="{DA4BFC48-A86B-498D-B390-7DEDDB7EC7AA}" destId="{8F58FA8C-6D36-4908-B998-CA53706440CA}" srcOrd="0" destOrd="0" presId="urn:microsoft.com/office/officeart/2009/3/layout/HorizontalOrganizationChart"/>
    <dgm:cxn modelId="{8CF6362E-B6F6-438F-904B-A8D259DE91C6}" type="presParOf" srcId="{8F58FA8C-6D36-4908-B998-CA53706440CA}" destId="{4658974E-E281-4861-B7FF-B2D4AF7D0656}" srcOrd="0" destOrd="0" presId="urn:microsoft.com/office/officeart/2009/3/layout/HorizontalOrganizationChart"/>
    <dgm:cxn modelId="{4F8425E3-6A24-4B02-89A4-1A357FC44FCC}" type="presParOf" srcId="{8F58FA8C-6D36-4908-B998-CA53706440CA}" destId="{7D289716-9C7F-4306-8B2A-2A8C44300D96}" srcOrd="1" destOrd="0" presId="urn:microsoft.com/office/officeart/2009/3/layout/HorizontalOrganizationChart"/>
    <dgm:cxn modelId="{BD8191B7-DE86-49B1-BC35-C56B70AFE84A}" type="presParOf" srcId="{DA4BFC48-A86B-498D-B390-7DEDDB7EC7AA}" destId="{B1FEB6D7-908F-47FB-AFDA-C54EE8E2A0D1}" srcOrd="1" destOrd="0" presId="urn:microsoft.com/office/officeart/2009/3/layout/HorizontalOrganizationChart"/>
    <dgm:cxn modelId="{327EDD22-002E-45EA-A2A1-7CD3C231BA0F}" type="presParOf" srcId="{DA4BFC48-A86B-498D-B390-7DEDDB7EC7AA}" destId="{39DC2FBC-37B9-4A2D-A662-7B33E77E2320}" srcOrd="2" destOrd="0" presId="urn:microsoft.com/office/officeart/2009/3/layout/HorizontalOrganizationChart"/>
    <dgm:cxn modelId="{E0EEAE7E-7B1C-4331-A813-FEFD6D2AB84F}" type="presParOf" srcId="{E9C8D5BD-711D-42CD-A126-362A6036CB8D}" destId="{5A9C1F0E-D148-4012-A350-54829F559A71}" srcOrd="6" destOrd="0" presId="urn:microsoft.com/office/officeart/2009/3/layout/HorizontalOrganizationChart"/>
    <dgm:cxn modelId="{5EB435A9-66AC-4648-B314-C291D7C0E1B5}" type="presParOf" srcId="{E9C8D5BD-711D-42CD-A126-362A6036CB8D}" destId="{0FCC7BB4-FBFA-44E5-8DF2-1BA361376DFD}" srcOrd="7" destOrd="0" presId="urn:microsoft.com/office/officeart/2009/3/layout/HorizontalOrganizationChart"/>
    <dgm:cxn modelId="{41E5E665-82E5-43A7-80F5-20B33CC4AF19}" type="presParOf" srcId="{0FCC7BB4-FBFA-44E5-8DF2-1BA361376DFD}" destId="{B5F3D917-FF80-477F-9329-522677837D03}" srcOrd="0" destOrd="0" presId="urn:microsoft.com/office/officeart/2009/3/layout/HorizontalOrganizationChart"/>
    <dgm:cxn modelId="{9BDB4C4A-D750-4407-B7FF-52F37FC95BF7}" type="presParOf" srcId="{B5F3D917-FF80-477F-9329-522677837D03}" destId="{2D195456-F214-4B9B-9675-E08246B952DC}" srcOrd="0" destOrd="0" presId="urn:microsoft.com/office/officeart/2009/3/layout/HorizontalOrganizationChart"/>
    <dgm:cxn modelId="{13329906-59D3-4844-8FBD-82B0988D1263}" type="presParOf" srcId="{B5F3D917-FF80-477F-9329-522677837D03}" destId="{622BAB56-ECFE-429B-A66A-A91AACC1C1CB}" srcOrd="1" destOrd="0" presId="urn:microsoft.com/office/officeart/2009/3/layout/HorizontalOrganizationChart"/>
    <dgm:cxn modelId="{D0F8509E-B508-437D-88A8-25E3D7587425}" type="presParOf" srcId="{0FCC7BB4-FBFA-44E5-8DF2-1BA361376DFD}" destId="{FFE4BFEB-F367-4FA5-BD7D-FF4BA3F6E34D}" srcOrd="1" destOrd="0" presId="urn:microsoft.com/office/officeart/2009/3/layout/HorizontalOrganizationChart"/>
    <dgm:cxn modelId="{6BD934F1-E9C8-4007-A06C-AFD83C96CE68}" type="presParOf" srcId="{0FCC7BB4-FBFA-44E5-8DF2-1BA361376DFD}" destId="{8753D232-744E-4219-84DF-092706A601BF}" srcOrd="2" destOrd="0" presId="urn:microsoft.com/office/officeart/2009/3/layout/HorizontalOrganizationChart"/>
    <dgm:cxn modelId="{2245C63C-ECEC-42FD-A936-C1C8272CFF32}" type="presParOf" srcId="{E9C8D5BD-711D-42CD-A126-362A6036CB8D}" destId="{6792DA51-771C-40F4-8091-3F9896A799F6}" srcOrd="8" destOrd="0" presId="urn:microsoft.com/office/officeart/2009/3/layout/HorizontalOrganizationChart"/>
    <dgm:cxn modelId="{C733E5A6-6C8F-430E-993C-B2212D6D3BCF}" type="presParOf" srcId="{E9C8D5BD-711D-42CD-A126-362A6036CB8D}" destId="{A9DACE70-D800-4E1B-B114-E94FCAD49000}" srcOrd="9" destOrd="0" presId="urn:microsoft.com/office/officeart/2009/3/layout/HorizontalOrganizationChart"/>
    <dgm:cxn modelId="{7678B220-33DB-4783-A513-E923BCD7EB07}" type="presParOf" srcId="{A9DACE70-D800-4E1B-B114-E94FCAD49000}" destId="{58D75F48-6B92-469C-97C0-83A261006DCF}" srcOrd="0" destOrd="0" presId="urn:microsoft.com/office/officeart/2009/3/layout/HorizontalOrganizationChart"/>
    <dgm:cxn modelId="{A0ED8D3C-7BAC-4AC3-B3E1-7B71A1C6EC31}" type="presParOf" srcId="{58D75F48-6B92-469C-97C0-83A261006DCF}" destId="{96F20729-C06A-4C98-B9A7-BB549EC7E26C}" srcOrd="0" destOrd="0" presId="urn:microsoft.com/office/officeart/2009/3/layout/HorizontalOrganizationChart"/>
    <dgm:cxn modelId="{6B8D7FD6-EFE4-4CC3-839C-32DD0803BB2D}" type="presParOf" srcId="{58D75F48-6B92-469C-97C0-83A261006DCF}" destId="{1AED4F04-DA61-4569-8681-E9F48CE8C5A3}" srcOrd="1" destOrd="0" presId="urn:microsoft.com/office/officeart/2009/3/layout/HorizontalOrganizationChart"/>
    <dgm:cxn modelId="{DCFC6367-E29B-43F9-8DE0-BD4B28586122}" type="presParOf" srcId="{A9DACE70-D800-4E1B-B114-E94FCAD49000}" destId="{2CEA8D65-C93F-4C40-B2A5-1E60EF7AE8AF}" srcOrd="1" destOrd="0" presId="urn:microsoft.com/office/officeart/2009/3/layout/HorizontalOrganizationChart"/>
    <dgm:cxn modelId="{EED59B22-DABD-439C-85E3-603D217DB7A8}" type="presParOf" srcId="{2CEA8D65-C93F-4C40-B2A5-1E60EF7AE8AF}" destId="{396648F4-238C-4C28-A04F-7A2CEA35D586}" srcOrd="0" destOrd="0" presId="urn:microsoft.com/office/officeart/2009/3/layout/HorizontalOrganizationChart"/>
    <dgm:cxn modelId="{9785E1B6-9836-41E1-B3AB-7536EE55A344}" type="presParOf" srcId="{2CEA8D65-C93F-4C40-B2A5-1E60EF7AE8AF}" destId="{D91C7A74-98CC-4206-A8F8-62ACADAB3724}" srcOrd="1" destOrd="0" presId="urn:microsoft.com/office/officeart/2009/3/layout/HorizontalOrganizationChart"/>
    <dgm:cxn modelId="{22B7296D-E66D-4D8C-8E7A-FD9A2EB2AE91}" type="presParOf" srcId="{D91C7A74-98CC-4206-A8F8-62ACADAB3724}" destId="{29DBB46F-2291-448B-9275-15D5DBF5A0CC}" srcOrd="0" destOrd="0" presId="urn:microsoft.com/office/officeart/2009/3/layout/HorizontalOrganizationChart"/>
    <dgm:cxn modelId="{866983F1-6A36-4FC1-837B-95222CA7A6F1}" type="presParOf" srcId="{29DBB46F-2291-448B-9275-15D5DBF5A0CC}" destId="{2620D530-58AE-4A2E-BAC4-1208E06547F4}" srcOrd="0" destOrd="0" presId="urn:microsoft.com/office/officeart/2009/3/layout/HorizontalOrganizationChart"/>
    <dgm:cxn modelId="{9BF5D632-0CD9-4F8C-B22E-4908A00B5B9F}" type="presParOf" srcId="{29DBB46F-2291-448B-9275-15D5DBF5A0CC}" destId="{7B6D51B5-3871-4163-AE0A-C4C70A49C56C}" srcOrd="1" destOrd="0" presId="urn:microsoft.com/office/officeart/2009/3/layout/HorizontalOrganizationChart"/>
    <dgm:cxn modelId="{8AFC8AB0-CAFF-4F7B-9E7B-731678B2E9EB}" type="presParOf" srcId="{D91C7A74-98CC-4206-A8F8-62ACADAB3724}" destId="{BAC454A4-3A02-4D65-8F60-FF42C757E8E6}" srcOrd="1" destOrd="0" presId="urn:microsoft.com/office/officeart/2009/3/layout/HorizontalOrganizationChart"/>
    <dgm:cxn modelId="{72B1F067-90B7-4625-A415-06EDB43D299C}" type="presParOf" srcId="{BAC454A4-3A02-4D65-8F60-FF42C757E8E6}" destId="{7C837180-2BA3-4D7F-9314-50156924437C}" srcOrd="0" destOrd="0" presId="urn:microsoft.com/office/officeart/2009/3/layout/HorizontalOrganizationChart"/>
    <dgm:cxn modelId="{B78D3FC8-C02B-4AF9-AE41-C04CB4F3B5C4}" type="presParOf" srcId="{BAC454A4-3A02-4D65-8F60-FF42C757E8E6}" destId="{089383F0-57A4-4D02-8439-DE60C7CE30E5}" srcOrd="1" destOrd="0" presId="urn:microsoft.com/office/officeart/2009/3/layout/HorizontalOrganizationChart"/>
    <dgm:cxn modelId="{9BFCF6DC-8DAE-47FB-A739-CDA33A2C0750}" type="presParOf" srcId="{089383F0-57A4-4D02-8439-DE60C7CE30E5}" destId="{9614A7B8-806B-4931-872F-D3A99803BFF3}" srcOrd="0" destOrd="0" presId="urn:microsoft.com/office/officeart/2009/3/layout/HorizontalOrganizationChart"/>
    <dgm:cxn modelId="{50DAAD3A-2B3A-4CEA-AD77-0544679F4C88}" type="presParOf" srcId="{9614A7B8-806B-4931-872F-D3A99803BFF3}" destId="{CB00B2E2-A86B-4BAE-8D56-C90158EEFCBD}" srcOrd="0" destOrd="0" presId="urn:microsoft.com/office/officeart/2009/3/layout/HorizontalOrganizationChart"/>
    <dgm:cxn modelId="{469FE5D9-09C8-49A6-8D15-E3297D07746D}" type="presParOf" srcId="{9614A7B8-806B-4931-872F-D3A99803BFF3}" destId="{62A56E7D-0393-4DB9-B5C3-9180D47CECB6}" srcOrd="1" destOrd="0" presId="urn:microsoft.com/office/officeart/2009/3/layout/HorizontalOrganizationChart"/>
    <dgm:cxn modelId="{ECCAB165-E5EA-412E-B045-9CFC37CFCCE9}" type="presParOf" srcId="{089383F0-57A4-4D02-8439-DE60C7CE30E5}" destId="{2614E623-05E6-48A2-A6C9-02368D9C961D}" srcOrd="1" destOrd="0" presId="urn:microsoft.com/office/officeart/2009/3/layout/HorizontalOrganizationChart"/>
    <dgm:cxn modelId="{E5DC4E4D-4E69-4645-A89C-40C4F1387C68}" type="presParOf" srcId="{089383F0-57A4-4D02-8439-DE60C7CE30E5}" destId="{312BA765-BBC5-41B6-8856-ABCCE64C1CBB}" srcOrd="2" destOrd="0" presId="urn:microsoft.com/office/officeart/2009/3/layout/HorizontalOrganizationChart"/>
    <dgm:cxn modelId="{F8D0900D-BA27-4B3A-9698-AAD6B977C869}" type="presParOf" srcId="{BAC454A4-3A02-4D65-8F60-FF42C757E8E6}" destId="{335E8BDF-DFA5-4FCF-BECB-3A68FFB78EE2}" srcOrd="2" destOrd="0" presId="urn:microsoft.com/office/officeart/2009/3/layout/HorizontalOrganizationChart"/>
    <dgm:cxn modelId="{A907DF53-805A-4C2E-AD69-33D1342E4AD1}" type="presParOf" srcId="{BAC454A4-3A02-4D65-8F60-FF42C757E8E6}" destId="{E94E18D5-969B-40BA-8FF7-4A12B8F4F0CF}" srcOrd="3" destOrd="0" presId="urn:microsoft.com/office/officeart/2009/3/layout/HorizontalOrganizationChart"/>
    <dgm:cxn modelId="{B895263D-1CF2-4B6B-A54E-E32D6E8B4A20}" type="presParOf" srcId="{E94E18D5-969B-40BA-8FF7-4A12B8F4F0CF}" destId="{421C79DC-88A8-40BC-95A9-900001BF3324}" srcOrd="0" destOrd="0" presId="urn:microsoft.com/office/officeart/2009/3/layout/HorizontalOrganizationChart"/>
    <dgm:cxn modelId="{90F964F3-C6A3-430C-8677-FD1E748F2C48}" type="presParOf" srcId="{421C79DC-88A8-40BC-95A9-900001BF3324}" destId="{A1B73253-B990-4B1A-8321-1D461132BE5D}" srcOrd="0" destOrd="0" presId="urn:microsoft.com/office/officeart/2009/3/layout/HorizontalOrganizationChart"/>
    <dgm:cxn modelId="{59D751D7-8403-43AA-8347-821CFAD4C530}" type="presParOf" srcId="{421C79DC-88A8-40BC-95A9-900001BF3324}" destId="{844E803B-016D-4763-B63B-DD22D63A53C7}" srcOrd="1" destOrd="0" presId="urn:microsoft.com/office/officeart/2009/3/layout/HorizontalOrganizationChart"/>
    <dgm:cxn modelId="{5FF1BB4A-4BE3-4BB0-A103-B7D89B0C6F7D}" type="presParOf" srcId="{E94E18D5-969B-40BA-8FF7-4A12B8F4F0CF}" destId="{180A47F1-01B5-48A3-9828-0F08B68A7E8F}" srcOrd="1" destOrd="0" presId="urn:microsoft.com/office/officeart/2009/3/layout/HorizontalOrganizationChart"/>
    <dgm:cxn modelId="{CF602DB8-F598-434A-8145-5A11731C9113}" type="presParOf" srcId="{180A47F1-01B5-48A3-9828-0F08B68A7E8F}" destId="{9083E22B-BD1A-46DD-AF4D-A340BDC16504}" srcOrd="0" destOrd="0" presId="urn:microsoft.com/office/officeart/2009/3/layout/HorizontalOrganizationChart"/>
    <dgm:cxn modelId="{1CECDF70-2EDD-4F49-8B14-FCADF4774EAC}" type="presParOf" srcId="{180A47F1-01B5-48A3-9828-0F08B68A7E8F}" destId="{941AD1AF-2648-4730-9CEA-DCB8E4A670BA}" srcOrd="1" destOrd="0" presId="urn:microsoft.com/office/officeart/2009/3/layout/HorizontalOrganizationChart"/>
    <dgm:cxn modelId="{A29A9F33-A43A-46F7-A7A0-0D88CC77FE72}" type="presParOf" srcId="{941AD1AF-2648-4730-9CEA-DCB8E4A670BA}" destId="{7B89B993-C8EE-4635-A9BE-55F533BE229D}" srcOrd="0" destOrd="0" presId="urn:microsoft.com/office/officeart/2009/3/layout/HorizontalOrganizationChart"/>
    <dgm:cxn modelId="{DB26DC83-B35C-42CD-90DF-0CD1F0DDA045}" type="presParOf" srcId="{7B89B993-C8EE-4635-A9BE-55F533BE229D}" destId="{DA42691E-EFE1-44DC-B9A6-6E3F6A50EFA3}" srcOrd="0" destOrd="0" presId="urn:microsoft.com/office/officeart/2009/3/layout/HorizontalOrganizationChart"/>
    <dgm:cxn modelId="{BD4A5FA4-1F45-4AF8-96A9-1B2D67D46C03}" type="presParOf" srcId="{7B89B993-C8EE-4635-A9BE-55F533BE229D}" destId="{0E8196A0-3263-4733-856A-7E20C373D3EA}" srcOrd="1" destOrd="0" presId="urn:microsoft.com/office/officeart/2009/3/layout/HorizontalOrganizationChart"/>
    <dgm:cxn modelId="{E58B5E41-C367-487A-BDF0-05FD80BE9757}" type="presParOf" srcId="{941AD1AF-2648-4730-9CEA-DCB8E4A670BA}" destId="{08B5B390-60FB-48C5-9B74-063119F44D3F}" srcOrd="1" destOrd="0" presId="urn:microsoft.com/office/officeart/2009/3/layout/HorizontalOrganizationChart"/>
    <dgm:cxn modelId="{985AFF78-83B2-44AC-9C47-530C0309E8E9}" type="presParOf" srcId="{941AD1AF-2648-4730-9CEA-DCB8E4A670BA}" destId="{4BB716CF-F194-44BE-A319-1E59870DC7E6}" srcOrd="2" destOrd="0" presId="urn:microsoft.com/office/officeart/2009/3/layout/HorizontalOrganizationChart"/>
    <dgm:cxn modelId="{47735B72-EBD3-4497-A2E1-C93594ECF76F}" type="presParOf" srcId="{180A47F1-01B5-48A3-9828-0F08B68A7E8F}" destId="{5D883788-FDC3-43F0-BF1D-F11B5C053EB7}" srcOrd="2" destOrd="0" presId="urn:microsoft.com/office/officeart/2009/3/layout/HorizontalOrganizationChart"/>
    <dgm:cxn modelId="{03711A5A-FF93-44A4-8CDA-6B552D5A05CD}" type="presParOf" srcId="{180A47F1-01B5-48A3-9828-0F08B68A7E8F}" destId="{36718085-6D76-4780-AFBD-5C909547C51D}" srcOrd="3" destOrd="0" presId="urn:microsoft.com/office/officeart/2009/3/layout/HorizontalOrganizationChart"/>
    <dgm:cxn modelId="{7354D731-344E-4604-881C-A1CFC04E28EA}" type="presParOf" srcId="{36718085-6D76-4780-AFBD-5C909547C51D}" destId="{C3E5021E-8E78-45AD-8291-E7F6F529B37A}" srcOrd="0" destOrd="0" presId="urn:microsoft.com/office/officeart/2009/3/layout/HorizontalOrganizationChart"/>
    <dgm:cxn modelId="{08E54641-B319-48D6-B3AE-3D71B5A1EDA1}" type="presParOf" srcId="{C3E5021E-8E78-45AD-8291-E7F6F529B37A}" destId="{06BF0575-4AC0-4C17-9DFB-A11843DDD906}" srcOrd="0" destOrd="0" presId="urn:microsoft.com/office/officeart/2009/3/layout/HorizontalOrganizationChart"/>
    <dgm:cxn modelId="{779C7429-81B5-4F1B-8D1A-22F449AC924F}" type="presParOf" srcId="{C3E5021E-8E78-45AD-8291-E7F6F529B37A}" destId="{5CDDA3C9-094F-4089-BAD0-E66FF2EB4CE7}" srcOrd="1" destOrd="0" presId="urn:microsoft.com/office/officeart/2009/3/layout/HorizontalOrganizationChart"/>
    <dgm:cxn modelId="{6AFF857A-E835-44C8-AFA9-8BDD01D1AA6E}" type="presParOf" srcId="{36718085-6D76-4780-AFBD-5C909547C51D}" destId="{E724F000-A3C7-47FB-A59E-C660ECD938FB}" srcOrd="1" destOrd="0" presId="urn:microsoft.com/office/officeart/2009/3/layout/HorizontalOrganizationChart"/>
    <dgm:cxn modelId="{2A5A2DA5-BFD1-4D8D-A65F-50CC41790F1C}" type="presParOf" srcId="{36718085-6D76-4780-AFBD-5C909547C51D}" destId="{157C933D-0E2C-4136-BA58-60FBD18A27C0}" srcOrd="2" destOrd="0" presId="urn:microsoft.com/office/officeart/2009/3/layout/HorizontalOrganizationChart"/>
    <dgm:cxn modelId="{12CE4C38-E64F-44D7-A839-FC7845BCFAFE}" type="presParOf" srcId="{180A47F1-01B5-48A3-9828-0F08B68A7E8F}" destId="{2968F92A-A793-44CB-8CA0-5B1B6EA754B3}" srcOrd="4" destOrd="0" presId="urn:microsoft.com/office/officeart/2009/3/layout/HorizontalOrganizationChart"/>
    <dgm:cxn modelId="{6C657462-79C3-41F7-B91D-A92A8C4088EB}" type="presParOf" srcId="{180A47F1-01B5-48A3-9828-0F08B68A7E8F}" destId="{79CCE12C-1AE6-47E3-BBC8-561CA3503C9A}" srcOrd="5" destOrd="0" presId="urn:microsoft.com/office/officeart/2009/3/layout/HorizontalOrganizationChart"/>
    <dgm:cxn modelId="{4A7058C2-21BB-4F6D-A85E-6E0951F9FC65}" type="presParOf" srcId="{79CCE12C-1AE6-47E3-BBC8-561CA3503C9A}" destId="{D10CFD85-6B0E-4CC3-A570-AE0B7C7C8F94}" srcOrd="0" destOrd="0" presId="urn:microsoft.com/office/officeart/2009/3/layout/HorizontalOrganizationChart"/>
    <dgm:cxn modelId="{1637D803-BF23-403D-9932-AFA40E076AFE}" type="presParOf" srcId="{D10CFD85-6B0E-4CC3-A570-AE0B7C7C8F94}" destId="{51FD71A6-BF6A-4429-9941-86171F681093}" srcOrd="0" destOrd="0" presId="urn:microsoft.com/office/officeart/2009/3/layout/HorizontalOrganizationChart"/>
    <dgm:cxn modelId="{251B3350-B4AA-4F12-BFC5-9FC1DE169573}" type="presParOf" srcId="{D10CFD85-6B0E-4CC3-A570-AE0B7C7C8F94}" destId="{E964B273-DB8F-4CCB-A2CE-F578B20C5C23}" srcOrd="1" destOrd="0" presId="urn:microsoft.com/office/officeart/2009/3/layout/HorizontalOrganizationChart"/>
    <dgm:cxn modelId="{111320CB-7A66-480E-B2A9-3A8AE961B217}" type="presParOf" srcId="{79CCE12C-1AE6-47E3-BBC8-561CA3503C9A}" destId="{D82FE112-D661-4DBE-85F7-D95694DEE0E8}" srcOrd="1" destOrd="0" presId="urn:microsoft.com/office/officeart/2009/3/layout/HorizontalOrganizationChart"/>
    <dgm:cxn modelId="{FF87E3FA-EDAD-4334-9D18-1EE400B00688}" type="presParOf" srcId="{79CCE12C-1AE6-47E3-BBC8-561CA3503C9A}" destId="{A3ED16FB-E0A9-4426-85B2-8FA954C0981C}" srcOrd="2" destOrd="0" presId="urn:microsoft.com/office/officeart/2009/3/layout/HorizontalOrganizationChart"/>
    <dgm:cxn modelId="{B29CE817-156E-403E-9A57-889FA7EAB4A3}" type="presParOf" srcId="{E94E18D5-969B-40BA-8FF7-4A12B8F4F0CF}" destId="{420B69C8-46F3-44E5-88F4-4072DABEE5B9}" srcOrd="2" destOrd="0" presId="urn:microsoft.com/office/officeart/2009/3/layout/HorizontalOrganizationChart"/>
    <dgm:cxn modelId="{C7BB64CA-E0F6-40B7-AFF9-F31E90021E85}" type="presParOf" srcId="{D91C7A74-98CC-4206-A8F8-62ACADAB3724}" destId="{929D201C-50FE-4111-B968-3C0AED931233}" srcOrd="2" destOrd="0" presId="urn:microsoft.com/office/officeart/2009/3/layout/HorizontalOrganizationChart"/>
    <dgm:cxn modelId="{3F769C74-9B5D-4153-8F51-7CF0BEB67127}" type="presParOf" srcId="{A9DACE70-D800-4E1B-B114-E94FCAD49000}" destId="{D1933D7A-CCA3-4D43-B434-6BB4B4E8F8B0}" srcOrd="2" destOrd="0" presId="urn:microsoft.com/office/officeart/2009/3/layout/HorizontalOrganizationChart"/>
    <dgm:cxn modelId="{35F46ABB-9032-48BC-A004-D0CE1BB2ED6D}" type="presParOf" srcId="{E9C8D5BD-711D-42CD-A126-362A6036CB8D}" destId="{A9C240A7-75FF-4220-AE77-0684C8075D31}" srcOrd="10" destOrd="0" presId="urn:microsoft.com/office/officeart/2009/3/layout/HorizontalOrganizationChart"/>
    <dgm:cxn modelId="{5F4A1EDA-11C8-4E38-9C1D-7EAD09E6D48C}" type="presParOf" srcId="{E9C8D5BD-711D-42CD-A126-362A6036CB8D}" destId="{CE0F9E25-11F2-49FE-BD1F-47A32B4FAD1C}" srcOrd="11" destOrd="0" presId="urn:microsoft.com/office/officeart/2009/3/layout/HorizontalOrganizationChart"/>
    <dgm:cxn modelId="{08AF8452-0EA9-4069-A6E2-6BB4D649A190}" type="presParOf" srcId="{CE0F9E25-11F2-49FE-BD1F-47A32B4FAD1C}" destId="{843D9B64-E548-43A1-8D10-B7B52A3215BB}" srcOrd="0" destOrd="0" presId="urn:microsoft.com/office/officeart/2009/3/layout/HorizontalOrganizationChart"/>
    <dgm:cxn modelId="{D3F4065E-5C4E-472D-B218-7948D64D20FE}" type="presParOf" srcId="{843D9B64-E548-43A1-8D10-B7B52A3215BB}" destId="{3A694411-DA15-4AE6-80BF-10BC9D2B3E06}" srcOrd="0" destOrd="0" presId="urn:microsoft.com/office/officeart/2009/3/layout/HorizontalOrganizationChart"/>
    <dgm:cxn modelId="{A657DE7E-7E3B-4A88-9DD1-5BB3501679E4}" type="presParOf" srcId="{843D9B64-E548-43A1-8D10-B7B52A3215BB}" destId="{FA0A4AC8-FCBD-4F55-BC50-360D8E41CE18}" srcOrd="1" destOrd="0" presId="urn:microsoft.com/office/officeart/2009/3/layout/HorizontalOrganizationChart"/>
    <dgm:cxn modelId="{FEE799FE-EE3B-4CC1-AFBB-9DFF632ECCF5}" type="presParOf" srcId="{CE0F9E25-11F2-49FE-BD1F-47A32B4FAD1C}" destId="{F4929680-85AF-4631-A9DA-82AA1EC1020E}" srcOrd="1" destOrd="0" presId="urn:microsoft.com/office/officeart/2009/3/layout/HorizontalOrganizationChart"/>
    <dgm:cxn modelId="{BD8179DD-CD6E-4771-B6DC-F447A16E0EEC}" type="presParOf" srcId="{F4929680-85AF-4631-A9DA-82AA1EC1020E}" destId="{25885E7C-2B47-4A9E-9DA1-232DAF855473}" srcOrd="0" destOrd="0" presId="urn:microsoft.com/office/officeart/2009/3/layout/HorizontalOrganizationChart"/>
    <dgm:cxn modelId="{4A95DCBB-7C93-4228-97C2-7BCC9C879DDA}" type="presParOf" srcId="{F4929680-85AF-4631-A9DA-82AA1EC1020E}" destId="{97FDE62A-347E-4DB2-ACCC-1CED379AE900}" srcOrd="1" destOrd="0" presId="urn:microsoft.com/office/officeart/2009/3/layout/HorizontalOrganizationChart"/>
    <dgm:cxn modelId="{25FE05F8-1DAB-4A2E-A0AB-B9F9EBC88BB4}" type="presParOf" srcId="{97FDE62A-347E-4DB2-ACCC-1CED379AE900}" destId="{05205D55-1991-4052-AD01-AAE5204B674F}" srcOrd="0" destOrd="0" presId="urn:microsoft.com/office/officeart/2009/3/layout/HorizontalOrganizationChart"/>
    <dgm:cxn modelId="{31B83463-C964-4BD4-8B55-3957E56189CB}" type="presParOf" srcId="{05205D55-1991-4052-AD01-AAE5204B674F}" destId="{A94B35B2-3A7E-4A0E-A1BF-B381B8F22377}" srcOrd="0" destOrd="0" presId="urn:microsoft.com/office/officeart/2009/3/layout/HorizontalOrganizationChart"/>
    <dgm:cxn modelId="{F7A47E15-9E4F-4741-A9C4-17314C210470}" type="presParOf" srcId="{05205D55-1991-4052-AD01-AAE5204B674F}" destId="{FCC3EA3E-1E9C-4253-AC57-E640D828E36D}" srcOrd="1" destOrd="0" presId="urn:microsoft.com/office/officeart/2009/3/layout/HorizontalOrganizationChart"/>
    <dgm:cxn modelId="{528A3F67-761C-4C76-B6B7-DB905A1D591B}" type="presParOf" srcId="{97FDE62A-347E-4DB2-ACCC-1CED379AE900}" destId="{EB297F2C-2BCF-447D-8D6F-8E609EA94B8D}" srcOrd="1" destOrd="0" presId="urn:microsoft.com/office/officeart/2009/3/layout/HorizontalOrganizationChart"/>
    <dgm:cxn modelId="{CFBE2542-F47C-4688-8007-DDC2C8E795B6}" type="presParOf" srcId="{97FDE62A-347E-4DB2-ACCC-1CED379AE900}" destId="{3028E62B-F11C-40AA-9722-54721F82AE89}" srcOrd="2" destOrd="0" presId="urn:microsoft.com/office/officeart/2009/3/layout/HorizontalOrganizationChart"/>
    <dgm:cxn modelId="{DFFDE550-ACC5-4506-99C5-E32C3503B161}" type="presParOf" srcId="{CE0F9E25-11F2-49FE-BD1F-47A32B4FAD1C}" destId="{EB46605A-02D9-45B0-8DD4-E7261FC0CBBA}" srcOrd="2" destOrd="0" presId="urn:microsoft.com/office/officeart/2009/3/layout/HorizontalOrganizationChart"/>
    <dgm:cxn modelId="{A1FD7E2A-CD74-4341-B4AC-FF37E28642DA}" type="presParOf" srcId="{E9C8D5BD-711D-42CD-A126-362A6036CB8D}" destId="{F4338971-E916-408D-8E2E-24F87BE3D8FD}" srcOrd="12" destOrd="0" presId="urn:microsoft.com/office/officeart/2009/3/layout/HorizontalOrganizationChart"/>
    <dgm:cxn modelId="{EDD81518-6EB5-40DC-82AC-DE64E49477BD}" type="presParOf" srcId="{E9C8D5BD-711D-42CD-A126-362A6036CB8D}" destId="{363F3CC6-938B-4D0A-84C6-2A4E20F7B200}" srcOrd="13" destOrd="0" presId="urn:microsoft.com/office/officeart/2009/3/layout/HorizontalOrganizationChart"/>
    <dgm:cxn modelId="{28DDFD9E-9A38-40C2-819C-F4AB7D52B289}" type="presParOf" srcId="{363F3CC6-938B-4D0A-84C6-2A4E20F7B200}" destId="{108CB4FE-9FC7-4923-9269-D217FCC469CC}" srcOrd="0" destOrd="0" presId="urn:microsoft.com/office/officeart/2009/3/layout/HorizontalOrganizationChart"/>
    <dgm:cxn modelId="{03FD0A9F-5E1D-451C-8213-F9A79092A919}" type="presParOf" srcId="{108CB4FE-9FC7-4923-9269-D217FCC469CC}" destId="{6B1D21A9-A1F1-4924-A573-3A3FDBF63E6D}" srcOrd="0" destOrd="0" presId="urn:microsoft.com/office/officeart/2009/3/layout/HorizontalOrganizationChart"/>
    <dgm:cxn modelId="{8FDFD11B-256F-4C74-9643-978AE94C999B}" type="presParOf" srcId="{108CB4FE-9FC7-4923-9269-D217FCC469CC}" destId="{495B089E-2428-4FD4-8142-88CAC51191B9}" srcOrd="1" destOrd="0" presId="urn:microsoft.com/office/officeart/2009/3/layout/HorizontalOrganizationChart"/>
    <dgm:cxn modelId="{81627364-F782-40F0-A18B-19387B71D918}" type="presParOf" srcId="{363F3CC6-938B-4D0A-84C6-2A4E20F7B200}" destId="{6B6064BF-07F3-4D7B-95FD-0ED59F29590B}" srcOrd="1" destOrd="0" presId="urn:microsoft.com/office/officeart/2009/3/layout/HorizontalOrganizationChart"/>
    <dgm:cxn modelId="{1A96F089-8C79-4CF1-A55B-2655D66AA5D0}" type="presParOf" srcId="{363F3CC6-938B-4D0A-84C6-2A4E20F7B200}" destId="{36D8660D-71ED-4C53-9F97-68378BF02D7F}" srcOrd="2" destOrd="0" presId="urn:microsoft.com/office/officeart/2009/3/layout/HorizontalOrganizationChart"/>
    <dgm:cxn modelId="{7157F2F8-01DE-4783-9662-BFBB558186B9}" type="presParOf" srcId="{149930CA-84ED-439D-BF89-6D7C3E7AC72B}" destId="{4DDEBE4E-E267-4C61-9851-C50B31D7B16D}" srcOrd="2" destOrd="0" presId="urn:microsoft.com/office/officeart/2009/3/layout/HorizontalOrganizationChart"/>
    <dgm:cxn modelId="{9823D275-0DED-4B1C-8EA7-24F33A3ADB3B}" type="presParOf" srcId="{F0BE2AFC-F29B-4698-9AEC-E5119D80BC38}" destId="{9D784CDC-8C17-4174-B86E-BB99FFB1A9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C1F0E-D148-4012-A350-54829F559A71}">
      <dsp:nvSpPr>
        <dsp:cNvPr id="0" name=""/>
        <dsp:cNvSpPr/>
      </dsp:nvSpPr>
      <dsp:spPr>
        <a:xfrm>
          <a:off x="3978426" y="3142587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879606"/>
              </a:lnTo>
              <a:lnTo>
                <a:pt x="272746" y="87960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21D7-83B0-4A9D-BD1E-13547E12FD79}">
      <dsp:nvSpPr>
        <dsp:cNvPr id="0" name=""/>
        <dsp:cNvSpPr/>
      </dsp:nvSpPr>
      <dsp:spPr>
        <a:xfrm>
          <a:off x="3978426" y="3142587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293202"/>
              </a:lnTo>
              <a:lnTo>
                <a:pt x="272746" y="2932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CA229-4564-4732-BC00-42B5FE7BF115}">
      <dsp:nvSpPr>
        <dsp:cNvPr id="0" name=""/>
        <dsp:cNvSpPr/>
      </dsp:nvSpPr>
      <dsp:spPr>
        <a:xfrm>
          <a:off x="3978426" y="2849385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293202"/>
              </a:moveTo>
              <a:lnTo>
                <a:pt x="136373" y="293202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E5347-B8C6-458A-9138-43F7A125A3CC}">
      <dsp:nvSpPr>
        <dsp:cNvPr id="0" name=""/>
        <dsp:cNvSpPr/>
      </dsp:nvSpPr>
      <dsp:spPr>
        <a:xfrm>
          <a:off x="5614903" y="2262981"/>
          <a:ext cx="272746" cy="2052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2052414"/>
              </a:lnTo>
              <a:lnTo>
                <a:pt x="272746" y="20524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37E28-C90D-4033-95A8-51EBB02C15E3}">
      <dsp:nvSpPr>
        <dsp:cNvPr id="0" name=""/>
        <dsp:cNvSpPr/>
      </dsp:nvSpPr>
      <dsp:spPr>
        <a:xfrm>
          <a:off x="5614903" y="2262981"/>
          <a:ext cx="272746" cy="146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1466010"/>
              </a:lnTo>
              <a:lnTo>
                <a:pt x="272746" y="146601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658AE-87B9-4C86-8935-F816E936D2FC}">
      <dsp:nvSpPr>
        <dsp:cNvPr id="0" name=""/>
        <dsp:cNvSpPr/>
      </dsp:nvSpPr>
      <dsp:spPr>
        <a:xfrm>
          <a:off x="5614903" y="2262981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879606"/>
              </a:lnTo>
              <a:lnTo>
                <a:pt x="272746" y="87960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EC216-D68B-4AE7-B67C-82E08F8ABA90}">
      <dsp:nvSpPr>
        <dsp:cNvPr id="0" name=""/>
        <dsp:cNvSpPr/>
      </dsp:nvSpPr>
      <dsp:spPr>
        <a:xfrm>
          <a:off x="5614903" y="2262981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293202"/>
              </a:lnTo>
              <a:lnTo>
                <a:pt x="272746" y="2932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6769-AFC8-4585-A0F2-C046612A9F79}">
      <dsp:nvSpPr>
        <dsp:cNvPr id="0" name=""/>
        <dsp:cNvSpPr/>
      </dsp:nvSpPr>
      <dsp:spPr>
        <a:xfrm>
          <a:off x="5614903" y="1969779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293202"/>
              </a:moveTo>
              <a:lnTo>
                <a:pt x="136373" y="293202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3080B-AF12-428C-92A9-151AB4BBE00F}">
      <dsp:nvSpPr>
        <dsp:cNvPr id="0" name=""/>
        <dsp:cNvSpPr/>
      </dsp:nvSpPr>
      <dsp:spPr>
        <a:xfrm>
          <a:off x="5614903" y="1383375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879606"/>
              </a:moveTo>
              <a:lnTo>
                <a:pt x="136373" y="879606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D6EE1-FDD8-48A2-AFCD-6FEB705BB235}">
      <dsp:nvSpPr>
        <dsp:cNvPr id="0" name=""/>
        <dsp:cNvSpPr/>
      </dsp:nvSpPr>
      <dsp:spPr>
        <a:xfrm>
          <a:off x="5614903" y="796970"/>
          <a:ext cx="272746" cy="1466010"/>
        </a:xfrm>
        <a:custGeom>
          <a:avLst/>
          <a:gdLst/>
          <a:ahLst/>
          <a:cxnLst/>
          <a:rect l="0" t="0" r="0" b="0"/>
          <a:pathLst>
            <a:path>
              <a:moveTo>
                <a:pt x="0" y="1466010"/>
              </a:moveTo>
              <a:lnTo>
                <a:pt x="136373" y="1466010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CA002-6B19-4B4A-A491-39451A2B87B0}">
      <dsp:nvSpPr>
        <dsp:cNvPr id="0" name=""/>
        <dsp:cNvSpPr/>
      </dsp:nvSpPr>
      <dsp:spPr>
        <a:xfrm>
          <a:off x="5614903" y="210566"/>
          <a:ext cx="272746" cy="2052414"/>
        </a:xfrm>
        <a:custGeom>
          <a:avLst/>
          <a:gdLst/>
          <a:ahLst/>
          <a:cxnLst/>
          <a:rect l="0" t="0" r="0" b="0"/>
          <a:pathLst>
            <a:path>
              <a:moveTo>
                <a:pt x="0" y="2052414"/>
              </a:moveTo>
              <a:lnTo>
                <a:pt x="136373" y="2052414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9903-B490-4474-A5F6-35D91AB1263F}">
      <dsp:nvSpPr>
        <dsp:cNvPr id="0" name=""/>
        <dsp:cNvSpPr/>
      </dsp:nvSpPr>
      <dsp:spPr>
        <a:xfrm>
          <a:off x="3978426" y="2262981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879606"/>
              </a:moveTo>
              <a:lnTo>
                <a:pt x="136373" y="879606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3F6DD-48E7-4E50-AA79-5650EDE32998}">
      <dsp:nvSpPr>
        <dsp:cNvPr id="0" name=""/>
        <dsp:cNvSpPr/>
      </dsp:nvSpPr>
      <dsp:spPr>
        <a:xfrm>
          <a:off x="2341950" y="3096867"/>
          <a:ext cx="272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746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2CC14-28DF-4B8B-8217-8013308880BA}">
      <dsp:nvSpPr>
        <dsp:cNvPr id="0" name=""/>
        <dsp:cNvSpPr/>
      </dsp:nvSpPr>
      <dsp:spPr>
        <a:xfrm>
          <a:off x="978219" y="2934618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UA &amp; SA</a:t>
          </a:r>
        </a:p>
      </dsp:txBody>
      <dsp:txXfrm>
        <a:off x="978219" y="2934618"/>
        <a:ext cx="1363730" cy="415937"/>
      </dsp:txXfrm>
    </dsp:sp>
    <dsp:sp modelId="{E582DC1E-FA4D-4296-8256-12273497E32C}">
      <dsp:nvSpPr>
        <dsp:cNvPr id="0" name=""/>
        <dsp:cNvSpPr/>
      </dsp:nvSpPr>
      <dsp:spPr>
        <a:xfrm>
          <a:off x="2614696" y="2934618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</a:t>
          </a:r>
        </a:p>
      </dsp:txBody>
      <dsp:txXfrm>
        <a:off x="2614696" y="2934618"/>
        <a:ext cx="1363730" cy="415937"/>
      </dsp:txXfrm>
    </dsp:sp>
    <dsp:sp modelId="{E296DD42-99C9-4653-A014-F39F0E09A216}">
      <dsp:nvSpPr>
        <dsp:cNvPr id="0" name=""/>
        <dsp:cNvSpPr/>
      </dsp:nvSpPr>
      <dsp:spPr>
        <a:xfrm>
          <a:off x="4251173" y="2055012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uncertain_parameters</a:t>
          </a:r>
          <a:endParaRPr lang="en-US" sz="1000" kern="1200" dirty="0"/>
        </a:p>
      </dsp:txBody>
      <dsp:txXfrm>
        <a:off x="4251173" y="2055012"/>
        <a:ext cx="1363730" cy="415937"/>
      </dsp:txXfrm>
    </dsp:sp>
    <dsp:sp modelId="{C9290AC3-AF3D-4AA1-AB65-AA788B42D4CC}">
      <dsp:nvSpPr>
        <dsp:cNvPr id="0" name=""/>
        <dsp:cNvSpPr/>
      </dsp:nvSpPr>
      <dsp:spPr>
        <a:xfrm>
          <a:off x="5887649" y="2597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uncertainty_envelop</a:t>
          </a:r>
          <a:endParaRPr lang="en-US" sz="1000" kern="1200" dirty="0"/>
        </a:p>
      </dsp:txBody>
      <dsp:txXfrm>
        <a:off x="5887649" y="2597"/>
        <a:ext cx="1363730" cy="415937"/>
      </dsp:txXfrm>
    </dsp:sp>
    <dsp:sp modelId="{DAFF32BC-586C-49E6-B512-5AB74EAB1D7E}">
      <dsp:nvSpPr>
        <dsp:cNvPr id="0" name=""/>
        <dsp:cNvSpPr/>
      </dsp:nvSpPr>
      <dsp:spPr>
        <a:xfrm>
          <a:off x="5887649" y="589002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uncertainty_operation</a:t>
          </a:r>
          <a:endParaRPr lang="en-US" sz="1000" kern="1200" dirty="0"/>
        </a:p>
      </dsp:txBody>
      <dsp:txXfrm>
        <a:off x="5887649" y="589002"/>
        <a:ext cx="1363730" cy="415937"/>
      </dsp:txXfrm>
    </dsp:sp>
    <dsp:sp modelId="{5F82E2EF-B8A3-490E-9C21-C6915B982AA5}">
      <dsp:nvSpPr>
        <dsp:cNvPr id="0" name=""/>
        <dsp:cNvSpPr/>
      </dsp:nvSpPr>
      <dsp:spPr>
        <a:xfrm>
          <a:off x="5887649" y="1175406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uncertainty_thermostat</a:t>
          </a:r>
          <a:endParaRPr lang="en-US" sz="1000" kern="1200" dirty="0"/>
        </a:p>
      </dsp:txBody>
      <dsp:txXfrm>
        <a:off x="5887649" y="1175406"/>
        <a:ext cx="1363730" cy="415937"/>
      </dsp:txXfrm>
    </dsp:sp>
    <dsp:sp modelId="{E5E01CFD-1001-49CF-BCB7-9EB8B6DF9A06}">
      <dsp:nvSpPr>
        <dsp:cNvPr id="0" name=""/>
        <dsp:cNvSpPr/>
      </dsp:nvSpPr>
      <dsp:spPr>
        <a:xfrm>
          <a:off x="5887649" y="1761810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uncertainty_outdoor_air</a:t>
          </a:r>
          <a:endParaRPr lang="en-US" sz="1000" kern="1200" dirty="0"/>
        </a:p>
      </dsp:txBody>
      <dsp:txXfrm>
        <a:off x="5887649" y="1761810"/>
        <a:ext cx="1363730" cy="415937"/>
      </dsp:txXfrm>
    </dsp:sp>
    <dsp:sp modelId="{6510BDE1-B02E-4A15-BA9F-4432BE40705F}">
      <dsp:nvSpPr>
        <dsp:cNvPr id="0" name=""/>
        <dsp:cNvSpPr/>
      </dsp:nvSpPr>
      <dsp:spPr>
        <a:xfrm>
          <a:off x="5887649" y="2348214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uncertainty_DX_coil</a:t>
          </a:r>
          <a:endParaRPr lang="en-US" sz="1000" kern="1200" dirty="0"/>
        </a:p>
      </dsp:txBody>
      <dsp:txXfrm>
        <a:off x="5887649" y="2348214"/>
        <a:ext cx="1363730" cy="415937"/>
      </dsp:txXfrm>
    </dsp:sp>
    <dsp:sp modelId="{37C85481-96B1-48E5-B41F-78060FBB2197}">
      <dsp:nvSpPr>
        <dsp:cNvPr id="0" name=""/>
        <dsp:cNvSpPr/>
      </dsp:nvSpPr>
      <dsp:spPr>
        <a:xfrm>
          <a:off x="5887649" y="2934618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uncertainty_boiler</a:t>
          </a:r>
          <a:endParaRPr lang="en-US" sz="1000" kern="1200" dirty="0"/>
        </a:p>
      </dsp:txBody>
      <dsp:txXfrm>
        <a:off x="5887649" y="2934618"/>
        <a:ext cx="1363730" cy="415937"/>
      </dsp:txXfrm>
    </dsp:sp>
    <dsp:sp modelId="{0298481C-8A0D-4E2C-BC73-39045DD602DA}">
      <dsp:nvSpPr>
        <dsp:cNvPr id="0" name=""/>
        <dsp:cNvSpPr/>
      </dsp:nvSpPr>
      <dsp:spPr>
        <a:xfrm>
          <a:off x="5887649" y="3521023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uncertainty_chiller</a:t>
          </a:r>
          <a:endParaRPr lang="en-US" sz="1000" kern="1200" dirty="0"/>
        </a:p>
      </dsp:txBody>
      <dsp:txXfrm>
        <a:off x="5887649" y="3521023"/>
        <a:ext cx="1363730" cy="415937"/>
      </dsp:txXfrm>
    </dsp:sp>
    <dsp:sp modelId="{9DF2CD7E-59ED-4CF9-8C9A-B344EF0C0C1A}">
      <dsp:nvSpPr>
        <dsp:cNvPr id="0" name=""/>
        <dsp:cNvSpPr/>
      </dsp:nvSpPr>
      <dsp:spPr>
        <a:xfrm>
          <a:off x="5887649" y="4107427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uncertainty_fan_pump</a:t>
          </a:r>
          <a:endParaRPr lang="en-US" sz="1000" kern="1200" dirty="0"/>
        </a:p>
      </dsp:txBody>
      <dsp:txXfrm>
        <a:off x="5887649" y="4107427"/>
        <a:ext cx="1363730" cy="415937"/>
      </dsp:txXfrm>
    </dsp:sp>
    <dsp:sp modelId="{E2A52C12-3E7A-4A1B-8F12-168ABB1E28BA}">
      <dsp:nvSpPr>
        <dsp:cNvPr id="0" name=""/>
        <dsp:cNvSpPr/>
      </dsp:nvSpPr>
      <dsp:spPr>
        <a:xfrm>
          <a:off x="4251173" y="2641416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stats</a:t>
          </a:r>
        </a:p>
      </dsp:txBody>
      <dsp:txXfrm>
        <a:off x="4251173" y="2641416"/>
        <a:ext cx="1363730" cy="415937"/>
      </dsp:txXfrm>
    </dsp:sp>
    <dsp:sp modelId="{4658974E-E281-4861-B7FF-B2D4AF7D0656}">
      <dsp:nvSpPr>
        <dsp:cNvPr id="0" name=""/>
        <dsp:cNvSpPr/>
      </dsp:nvSpPr>
      <dsp:spPr>
        <a:xfrm>
          <a:off x="4251173" y="3227820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run_osm</a:t>
          </a:r>
          <a:endParaRPr lang="en-US" sz="1000" kern="1200" dirty="0"/>
        </a:p>
      </dsp:txBody>
      <dsp:txXfrm>
        <a:off x="4251173" y="3227820"/>
        <a:ext cx="1363730" cy="415937"/>
      </dsp:txXfrm>
    </dsp:sp>
    <dsp:sp modelId="{2D195456-F214-4B9B-9675-E08246B952DC}">
      <dsp:nvSpPr>
        <dsp:cNvPr id="0" name=""/>
        <dsp:cNvSpPr/>
      </dsp:nvSpPr>
      <dsp:spPr>
        <a:xfrm>
          <a:off x="4251173" y="3814225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process_simulation_sql</a:t>
          </a:r>
          <a:endParaRPr lang="en-US" sz="1000" kern="1200" dirty="0"/>
        </a:p>
      </dsp:txBody>
      <dsp:txXfrm>
        <a:off x="4251173" y="3814225"/>
        <a:ext cx="1363730" cy="41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38971-E916-408D-8E2E-24F87BE3D8FD}">
      <dsp:nvSpPr>
        <dsp:cNvPr id="0" name=""/>
        <dsp:cNvSpPr/>
      </dsp:nvSpPr>
      <dsp:spPr>
        <a:xfrm>
          <a:off x="2586818" y="2389333"/>
          <a:ext cx="235074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1516227"/>
              </a:lnTo>
              <a:lnTo>
                <a:pt x="235074" y="1516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85E7C-2B47-4A9E-9DA1-232DAF855473}">
      <dsp:nvSpPr>
        <dsp:cNvPr id="0" name=""/>
        <dsp:cNvSpPr/>
      </dsp:nvSpPr>
      <dsp:spPr>
        <a:xfrm>
          <a:off x="3997262" y="3354432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240A7-75FF-4220-AE77-0684C8075D31}">
      <dsp:nvSpPr>
        <dsp:cNvPr id="0" name=""/>
        <dsp:cNvSpPr/>
      </dsp:nvSpPr>
      <dsp:spPr>
        <a:xfrm>
          <a:off x="2586818" y="2389333"/>
          <a:ext cx="235074" cy="101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1010818"/>
              </a:lnTo>
              <a:lnTo>
                <a:pt x="235074" y="10108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8F92A-A793-44CB-8CA0-5B1B6EA754B3}">
      <dsp:nvSpPr>
        <dsp:cNvPr id="0" name=""/>
        <dsp:cNvSpPr/>
      </dsp:nvSpPr>
      <dsp:spPr>
        <a:xfrm>
          <a:off x="6818151" y="3147447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505409"/>
              </a:lnTo>
              <a:lnTo>
                <a:pt x="235074" y="505409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83788-FDC3-43F0-BF1D-F11B5C053EB7}">
      <dsp:nvSpPr>
        <dsp:cNvPr id="0" name=""/>
        <dsp:cNvSpPr/>
      </dsp:nvSpPr>
      <dsp:spPr>
        <a:xfrm>
          <a:off x="6818151" y="3101727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3E22B-BD1A-46DD-AF4D-A340BDC16504}">
      <dsp:nvSpPr>
        <dsp:cNvPr id="0" name=""/>
        <dsp:cNvSpPr/>
      </dsp:nvSpPr>
      <dsp:spPr>
        <a:xfrm>
          <a:off x="6818151" y="2642038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505409"/>
              </a:moveTo>
              <a:lnTo>
                <a:pt x="117537" y="505409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E8BDF-DFA5-4FCF-BECB-3A68FFB78EE2}">
      <dsp:nvSpPr>
        <dsp:cNvPr id="0" name=""/>
        <dsp:cNvSpPr/>
      </dsp:nvSpPr>
      <dsp:spPr>
        <a:xfrm>
          <a:off x="5407707" y="2894742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252704"/>
              </a:lnTo>
              <a:lnTo>
                <a:pt x="235074" y="25270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7180-2BA3-4D7F-9314-50156924437C}">
      <dsp:nvSpPr>
        <dsp:cNvPr id="0" name=""/>
        <dsp:cNvSpPr/>
      </dsp:nvSpPr>
      <dsp:spPr>
        <a:xfrm>
          <a:off x="5407707" y="2642038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252704"/>
              </a:moveTo>
              <a:lnTo>
                <a:pt x="117537" y="252704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648F4-238C-4C28-A04F-7A2CEA35D586}">
      <dsp:nvSpPr>
        <dsp:cNvPr id="0" name=""/>
        <dsp:cNvSpPr/>
      </dsp:nvSpPr>
      <dsp:spPr>
        <a:xfrm>
          <a:off x="3997262" y="2849022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DA51-771C-40F4-8091-3F9896A799F6}">
      <dsp:nvSpPr>
        <dsp:cNvPr id="0" name=""/>
        <dsp:cNvSpPr/>
      </dsp:nvSpPr>
      <dsp:spPr>
        <a:xfrm>
          <a:off x="2586818" y="2389333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505409"/>
              </a:lnTo>
              <a:lnTo>
                <a:pt x="235074" y="50540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C1F0E-D148-4012-A350-54829F559A71}">
      <dsp:nvSpPr>
        <dsp:cNvPr id="0" name=""/>
        <dsp:cNvSpPr/>
      </dsp:nvSpPr>
      <dsp:spPr>
        <a:xfrm>
          <a:off x="2586818" y="2343613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21D7-83B0-4A9D-BD1E-13547E12FD79}">
      <dsp:nvSpPr>
        <dsp:cNvPr id="0" name=""/>
        <dsp:cNvSpPr/>
      </dsp:nvSpPr>
      <dsp:spPr>
        <a:xfrm>
          <a:off x="2586818" y="1883924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505409"/>
              </a:moveTo>
              <a:lnTo>
                <a:pt x="117537" y="505409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D3E4D-4133-4FD9-A6AF-040B720C06F7}">
      <dsp:nvSpPr>
        <dsp:cNvPr id="0" name=""/>
        <dsp:cNvSpPr/>
      </dsp:nvSpPr>
      <dsp:spPr>
        <a:xfrm>
          <a:off x="2586818" y="1378515"/>
          <a:ext cx="235074" cy="1010818"/>
        </a:xfrm>
        <a:custGeom>
          <a:avLst/>
          <a:gdLst/>
          <a:ahLst/>
          <a:cxnLst/>
          <a:rect l="0" t="0" r="0" b="0"/>
          <a:pathLst>
            <a:path>
              <a:moveTo>
                <a:pt x="0" y="1010818"/>
              </a:moveTo>
              <a:lnTo>
                <a:pt x="117537" y="1010818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CC72A-3FE2-417F-8004-7099B6B78994}">
      <dsp:nvSpPr>
        <dsp:cNvPr id="0" name=""/>
        <dsp:cNvSpPr/>
      </dsp:nvSpPr>
      <dsp:spPr>
        <a:xfrm>
          <a:off x="3997262" y="873106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252704"/>
              </a:lnTo>
              <a:lnTo>
                <a:pt x="235074" y="25270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9EF30-6F31-4FC7-A865-2F127B719079}">
      <dsp:nvSpPr>
        <dsp:cNvPr id="0" name=""/>
        <dsp:cNvSpPr/>
      </dsp:nvSpPr>
      <dsp:spPr>
        <a:xfrm>
          <a:off x="3997262" y="620401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252704"/>
              </a:moveTo>
              <a:lnTo>
                <a:pt x="117537" y="252704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9903-B490-4474-A5F6-35D91AB1263F}">
      <dsp:nvSpPr>
        <dsp:cNvPr id="0" name=""/>
        <dsp:cNvSpPr/>
      </dsp:nvSpPr>
      <dsp:spPr>
        <a:xfrm>
          <a:off x="2586818" y="873106"/>
          <a:ext cx="235074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1516227"/>
              </a:moveTo>
              <a:lnTo>
                <a:pt x="117537" y="1516227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3F6DD-48E7-4E50-AA79-5650EDE32998}">
      <dsp:nvSpPr>
        <dsp:cNvPr id="0" name=""/>
        <dsp:cNvSpPr/>
      </dsp:nvSpPr>
      <dsp:spPr>
        <a:xfrm>
          <a:off x="1176374" y="2343613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2CC14-28DF-4B8B-8217-8013308880BA}">
      <dsp:nvSpPr>
        <dsp:cNvPr id="0" name=""/>
        <dsp:cNvSpPr/>
      </dsp:nvSpPr>
      <dsp:spPr>
        <a:xfrm>
          <a:off x="1004" y="2210089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BC</a:t>
          </a:r>
        </a:p>
      </dsp:txBody>
      <dsp:txXfrm>
        <a:off x="1004" y="2210089"/>
        <a:ext cx="1175370" cy="358487"/>
      </dsp:txXfrm>
    </dsp:sp>
    <dsp:sp modelId="{E582DC1E-FA4D-4296-8256-12273497E32C}">
      <dsp:nvSpPr>
        <dsp:cNvPr id="0" name=""/>
        <dsp:cNvSpPr/>
      </dsp:nvSpPr>
      <dsp:spPr>
        <a:xfrm>
          <a:off x="1411448" y="2210089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main</a:t>
          </a:r>
        </a:p>
      </dsp:txBody>
      <dsp:txXfrm>
        <a:off x="1411448" y="2210089"/>
        <a:ext cx="1175370" cy="358487"/>
      </dsp:txXfrm>
    </dsp:sp>
    <dsp:sp modelId="{E296DD42-99C9-4653-A014-F39F0E09A216}">
      <dsp:nvSpPr>
        <dsp:cNvPr id="0" name=""/>
        <dsp:cNvSpPr/>
      </dsp:nvSpPr>
      <dsp:spPr>
        <a:xfrm>
          <a:off x="2821892" y="693862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uncertain_parameters</a:t>
          </a:r>
          <a:endParaRPr lang="en-US" sz="900" kern="1200" dirty="0"/>
        </a:p>
      </dsp:txBody>
      <dsp:txXfrm>
        <a:off x="2821892" y="693862"/>
        <a:ext cx="1175370" cy="358487"/>
      </dsp:txXfrm>
    </dsp:sp>
    <dsp:sp modelId="{D3883D7F-F2D9-4CD4-BD92-D20FFF93CE6C}">
      <dsp:nvSpPr>
        <dsp:cNvPr id="0" name=""/>
        <dsp:cNvSpPr/>
      </dsp:nvSpPr>
      <dsp:spPr>
        <a:xfrm>
          <a:off x="4232337" y="441157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uncertainty_envelop</a:t>
          </a:r>
          <a:endParaRPr lang="en-US" sz="900" kern="1200" dirty="0"/>
        </a:p>
      </dsp:txBody>
      <dsp:txXfrm>
        <a:off x="4232337" y="441157"/>
        <a:ext cx="1175370" cy="358487"/>
      </dsp:txXfrm>
    </dsp:sp>
    <dsp:sp modelId="{C51512BA-E9C2-431B-9DA1-F7B4FBD29D96}">
      <dsp:nvSpPr>
        <dsp:cNvPr id="0" name=""/>
        <dsp:cNvSpPr/>
      </dsp:nvSpPr>
      <dsp:spPr>
        <a:xfrm>
          <a:off x="4232337" y="946566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uncertainty_operation</a:t>
          </a:r>
          <a:endParaRPr lang="en-US" sz="900" kern="1200" dirty="0"/>
        </a:p>
      </dsp:txBody>
      <dsp:txXfrm>
        <a:off x="4232337" y="946566"/>
        <a:ext cx="1175370" cy="358487"/>
      </dsp:txXfrm>
    </dsp:sp>
    <dsp:sp modelId="{43935F01-3191-4F25-8F57-C5BCB77847EE}">
      <dsp:nvSpPr>
        <dsp:cNvPr id="0" name=""/>
        <dsp:cNvSpPr/>
      </dsp:nvSpPr>
      <dsp:spPr>
        <a:xfrm>
          <a:off x="2821892" y="1199271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stats</a:t>
          </a:r>
        </a:p>
      </dsp:txBody>
      <dsp:txXfrm>
        <a:off x="2821892" y="1199271"/>
        <a:ext cx="1175370" cy="358487"/>
      </dsp:txXfrm>
    </dsp:sp>
    <dsp:sp modelId="{4658974E-E281-4861-B7FF-B2D4AF7D0656}">
      <dsp:nvSpPr>
        <dsp:cNvPr id="0" name=""/>
        <dsp:cNvSpPr/>
      </dsp:nvSpPr>
      <dsp:spPr>
        <a:xfrm>
          <a:off x="2821892" y="1704680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run_osm</a:t>
          </a:r>
          <a:endParaRPr lang="en-US" sz="900" kern="1200" dirty="0"/>
        </a:p>
      </dsp:txBody>
      <dsp:txXfrm>
        <a:off x="2821892" y="1704680"/>
        <a:ext cx="1175370" cy="358487"/>
      </dsp:txXfrm>
    </dsp:sp>
    <dsp:sp modelId="{2D195456-F214-4B9B-9675-E08246B952DC}">
      <dsp:nvSpPr>
        <dsp:cNvPr id="0" name=""/>
        <dsp:cNvSpPr/>
      </dsp:nvSpPr>
      <dsp:spPr>
        <a:xfrm>
          <a:off x="2821892" y="2210089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process_simulation_sqls</a:t>
          </a:r>
          <a:endParaRPr lang="en-US" sz="900" kern="1200" dirty="0"/>
        </a:p>
      </dsp:txBody>
      <dsp:txXfrm>
        <a:off x="2821892" y="2210089"/>
        <a:ext cx="1175370" cy="358487"/>
      </dsp:txXfrm>
    </dsp:sp>
    <dsp:sp modelId="{96F20729-C06A-4C98-B9A7-BB549EC7E26C}">
      <dsp:nvSpPr>
        <dsp:cNvPr id="0" name=""/>
        <dsp:cNvSpPr/>
      </dsp:nvSpPr>
      <dsp:spPr>
        <a:xfrm>
          <a:off x="2821892" y="2715498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BC_runner</a:t>
          </a:r>
          <a:endParaRPr lang="en-US" sz="900" kern="1200" dirty="0"/>
        </a:p>
      </dsp:txBody>
      <dsp:txXfrm>
        <a:off x="2821892" y="2715498"/>
        <a:ext cx="1175370" cy="358487"/>
      </dsp:txXfrm>
    </dsp:sp>
    <dsp:sp modelId="{2620D530-58AE-4A2E-BAC4-1208E06547F4}">
      <dsp:nvSpPr>
        <dsp:cNvPr id="0" name=""/>
        <dsp:cNvSpPr/>
      </dsp:nvSpPr>
      <dsp:spPr>
        <a:xfrm>
          <a:off x="4232337" y="2715498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runmcmc</a:t>
          </a:r>
          <a:endParaRPr lang="en-US" sz="900" kern="1200" dirty="0"/>
        </a:p>
      </dsp:txBody>
      <dsp:txXfrm>
        <a:off x="4232337" y="2715498"/>
        <a:ext cx="1175370" cy="358487"/>
      </dsp:txXfrm>
    </dsp:sp>
    <dsp:sp modelId="{CB00B2E2-A86B-4BAE-8D56-C90158EEFCBD}">
      <dsp:nvSpPr>
        <dsp:cNvPr id="0" name=""/>
        <dsp:cNvSpPr/>
      </dsp:nvSpPr>
      <dsp:spPr>
        <a:xfrm>
          <a:off x="5642781" y="2462794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setupParams</a:t>
          </a:r>
          <a:endParaRPr lang="en-US" sz="900" kern="1200" dirty="0"/>
        </a:p>
      </dsp:txBody>
      <dsp:txXfrm>
        <a:off x="5642781" y="2462794"/>
        <a:ext cx="1175370" cy="358487"/>
      </dsp:txXfrm>
    </dsp:sp>
    <dsp:sp modelId="{A1B73253-B990-4B1A-8321-1D461132BE5D}">
      <dsp:nvSpPr>
        <dsp:cNvPr id="0" name=""/>
        <dsp:cNvSpPr/>
      </dsp:nvSpPr>
      <dsp:spPr>
        <a:xfrm>
          <a:off x="5642781" y="2968203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gaspmcmc</a:t>
          </a:r>
          <a:endParaRPr lang="en-US" sz="900" kern="1200" dirty="0"/>
        </a:p>
      </dsp:txBody>
      <dsp:txXfrm>
        <a:off x="5642781" y="2968203"/>
        <a:ext cx="1175370" cy="358487"/>
      </dsp:txXfrm>
    </dsp:sp>
    <dsp:sp modelId="{DA42691E-EFE1-44DC-B9A6-6E3F6A50EFA3}">
      <dsp:nvSpPr>
        <dsp:cNvPr id="0" name=""/>
        <dsp:cNvSpPr/>
      </dsp:nvSpPr>
      <dsp:spPr>
        <a:xfrm>
          <a:off x="7053225" y="2462794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gendist</a:t>
          </a:r>
          <a:endParaRPr lang="en-US" sz="900" kern="1200" dirty="0"/>
        </a:p>
      </dsp:txBody>
      <dsp:txXfrm>
        <a:off x="7053225" y="2462794"/>
        <a:ext cx="1175370" cy="358487"/>
      </dsp:txXfrm>
    </dsp:sp>
    <dsp:sp modelId="{06BF0575-4AC0-4C17-9DFB-A11843DDD906}">
      <dsp:nvSpPr>
        <dsp:cNvPr id="0" name=""/>
        <dsp:cNvSpPr/>
      </dsp:nvSpPr>
      <dsp:spPr>
        <a:xfrm>
          <a:off x="7053225" y="2968203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logpost</a:t>
          </a:r>
          <a:endParaRPr lang="en-US" sz="900" kern="1200" dirty="0"/>
        </a:p>
      </dsp:txBody>
      <dsp:txXfrm>
        <a:off x="7053225" y="2968203"/>
        <a:ext cx="1175370" cy="358487"/>
      </dsp:txXfrm>
    </dsp:sp>
    <dsp:sp modelId="{51FD71A6-BF6A-4429-9941-86171F681093}">
      <dsp:nvSpPr>
        <dsp:cNvPr id="0" name=""/>
        <dsp:cNvSpPr/>
      </dsp:nvSpPr>
      <dsp:spPr>
        <a:xfrm>
          <a:off x="7053225" y="3473612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gaspchcov</a:t>
          </a:r>
          <a:endParaRPr lang="en-US" sz="900" kern="1200" dirty="0"/>
        </a:p>
      </dsp:txBody>
      <dsp:txXfrm>
        <a:off x="7053225" y="3473612"/>
        <a:ext cx="1175370" cy="358487"/>
      </dsp:txXfrm>
    </dsp:sp>
    <dsp:sp modelId="{3A694411-DA15-4AE6-80BF-10BC9D2B3E06}">
      <dsp:nvSpPr>
        <dsp:cNvPr id="0" name=""/>
        <dsp:cNvSpPr/>
      </dsp:nvSpPr>
      <dsp:spPr>
        <a:xfrm>
          <a:off x="2821892" y="3220908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graph_generator</a:t>
          </a:r>
          <a:endParaRPr lang="en-US" sz="900" kern="1200" dirty="0"/>
        </a:p>
      </dsp:txBody>
      <dsp:txXfrm>
        <a:off x="2821892" y="3220908"/>
        <a:ext cx="1175370" cy="358487"/>
      </dsp:txXfrm>
    </dsp:sp>
    <dsp:sp modelId="{A94B35B2-3A7E-4A0E-A1BF-B381B8F22377}">
      <dsp:nvSpPr>
        <dsp:cNvPr id="0" name=""/>
        <dsp:cNvSpPr/>
      </dsp:nvSpPr>
      <dsp:spPr>
        <a:xfrm>
          <a:off x="4232337" y="3220908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graphPosteriors</a:t>
          </a:r>
          <a:endParaRPr lang="en-US" sz="900" kern="1200" dirty="0"/>
        </a:p>
      </dsp:txBody>
      <dsp:txXfrm>
        <a:off x="4232337" y="3220908"/>
        <a:ext cx="1175370" cy="358487"/>
      </dsp:txXfrm>
    </dsp:sp>
    <dsp:sp modelId="{6B1D21A9-A1F1-4924-A573-3A3FDBF63E6D}">
      <dsp:nvSpPr>
        <dsp:cNvPr id="0" name=""/>
        <dsp:cNvSpPr/>
      </dsp:nvSpPr>
      <dsp:spPr>
        <a:xfrm>
          <a:off x="2821892" y="3726317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calibrated_osm</a:t>
          </a:r>
          <a:r>
            <a:rPr lang="en-US" sz="900" kern="1200" dirty="0"/>
            <a:t>.</a:t>
          </a:r>
        </a:p>
      </dsp:txBody>
      <dsp:txXfrm>
        <a:off x="2821892" y="3726317"/>
        <a:ext cx="1175370" cy="35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AE9A-C135-0D4E-BD49-88F5178AD89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B0E2A-E888-40F3-92AE-430D8AB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Uncertainty &amp; Sensitivity Analysis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CAC52-63CE-4E11-9C06-A5E13DF34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575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7B51233-BEC7-4F4A-BB66-1BBAA5F336B8}"/>
              </a:ext>
            </a:extLst>
          </p:cNvPr>
          <p:cNvGrpSpPr/>
          <p:nvPr/>
        </p:nvGrpSpPr>
        <p:grpSpPr>
          <a:xfrm>
            <a:off x="457200" y="1600200"/>
            <a:ext cx="1175370" cy="358487"/>
            <a:chOff x="1004" y="2210089"/>
            <a:chExt cx="1175370" cy="358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71D15A-5D60-48D1-8F9B-FF1BFE3D950D}"/>
                </a:ext>
              </a:extLst>
            </p:cNvPr>
            <p:cNvSpPr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441F4E-2A6A-4730-AE10-57B0E0457418}"/>
                </a:ext>
              </a:extLst>
            </p:cNvPr>
            <p:cNvSpPr txBox="1"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Ruby scripts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812FB-F470-4FAF-A2C5-3FCB6E0AD9CB}"/>
              </a:ext>
            </a:extLst>
          </p:cNvPr>
          <p:cNvGrpSpPr/>
          <p:nvPr/>
        </p:nvGrpSpPr>
        <p:grpSpPr>
          <a:xfrm>
            <a:off x="457200" y="2060717"/>
            <a:ext cx="1175370" cy="358487"/>
            <a:chOff x="4232337" y="2715498"/>
            <a:chExt cx="1175370" cy="3584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EC118A-39A0-41B8-979A-BAFAA54B7139}"/>
                </a:ext>
              </a:extLst>
            </p:cNvPr>
            <p:cNvSpPr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8E3EA3-BE13-4D00-B13C-99737F5491B2}"/>
                </a:ext>
              </a:extLst>
            </p:cNvPr>
            <p:cNvSpPr txBox="1"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 scripts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58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B0E2A-E888-40F3-92AE-430D8AB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Bayesian Calibration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CAC52-63CE-4E11-9C06-A5E13DF34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010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01DC9C-67A5-4BB4-AF41-69E74E689A85}"/>
              </a:ext>
            </a:extLst>
          </p:cNvPr>
          <p:cNvSpPr txBox="1"/>
          <p:nvPr/>
        </p:nvSpPr>
        <p:spPr>
          <a:xfrm>
            <a:off x="5060495" y="2980944"/>
            <a:ext cx="461665" cy="396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···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AE5AAA-6224-4A56-8749-1430A8FD31A3}"/>
              </a:ext>
            </a:extLst>
          </p:cNvPr>
          <p:cNvGrpSpPr/>
          <p:nvPr/>
        </p:nvGrpSpPr>
        <p:grpSpPr>
          <a:xfrm>
            <a:off x="457200" y="1600200"/>
            <a:ext cx="1175370" cy="358487"/>
            <a:chOff x="1004" y="2210089"/>
            <a:chExt cx="1175370" cy="3584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3EA53-C358-4F7B-A390-F4A18FB28B72}"/>
                </a:ext>
              </a:extLst>
            </p:cNvPr>
            <p:cNvSpPr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620274-4BB2-4F40-9E3B-7A1298A15D05}"/>
                </a:ext>
              </a:extLst>
            </p:cNvPr>
            <p:cNvSpPr txBox="1"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Ruby scripts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A3FB5E-55AD-4850-9A73-145417C4AD52}"/>
              </a:ext>
            </a:extLst>
          </p:cNvPr>
          <p:cNvGrpSpPr/>
          <p:nvPr/>
        </p:nvGrpSpPr>
        <p:grpSpPr>
          <a:xfrm>
            <a:off x="457200" y="2060717"/>
            <a:ext cx="1175370" cy="358487"/>
            <a:chOff x="4232337" y="2715498"/>
            <a:chExt cx="1175370" cy="3584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F068DA-9422-4194-8DFA-DD076FD3042F}"/>
                </a:ext>
              </a:extLst>
            </p:cNvPr>
            <p:cNvSpPr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BB8110-CEC6-4BCF-A93A-3D7B33BA6F87}"/>
                </a:ext>
              </a:extLst>
            </p:cNvPr>
            <p:cNvSpPr txBox="1"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 scripts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98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Uncertainty &amp; Sensitivity Analysis</vt:lpstr>
      <vt:lpstr>Bayesian Calibration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Yuming Sun</dc:creator>
  <cp:lastModifiedBy>Li, Qi</cp:lastModifiedBy>
  <cp:revision>19</cp:revision>
  <dcterms:created xsi:type="dcterms:W3CDTF">2015-03-13T15:24:29Z</dcterms:created>
  <dcterms:modified xsi:type="dcterms:W3CDTF">2019-09-16T23:06:39Z</dcterms:modified>
</cp:coreProperties>
</file>