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32E0-A162-4816-B92E-AB04C06178B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B843-8002-4BF6-AE09-3D6B56AE5F1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0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32E0-A162-4816-B92E-AB04C06178B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B843-8002-4BF6-AE09-3D6B56A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1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32E0-A162-4816-B92E-AB04C06178B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B843-8002-4BF6-AE09-3D6B56A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32E0-A162-4816-B92E-AB04C06178B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B843-8002-4BF6-AE09-3D6B56A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97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32E0-A162-4816-B92E-AB04C06178B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B843-8002-4BF6-AE09-3D6B56AE5F1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9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32E0-A162-4816-B92E-AB04C06178B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B843-8002-4BF6-AE09-3D6B56A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87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32E0-A162-4816-B92E-AB04C06178B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B843-8002-4BF6-AE09-3D6B56A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8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32E0-A162-4816-B92E-AB04C06178B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B843-8002-4BF6-AE09-3D6B56A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2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32E0-A162-4816-B92E-AB04C06178B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B843-8002-4BF6-AE09-3D6B56A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2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6932E0-A162-4816-B92E-AB04C06178B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5B843-8002-4BF6-AE09-3D6B56A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57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32E0-A162-4816-B92E-AB04C06178B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5B843-8002-4BF6-AE09-3D6B56AE5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6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6932E0-A162-4816-B92E-AB04C06178B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E5B843-8002-4BF6-AE09-3D6B56AE5F1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38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5D7B-62DB-F985-1ADB-64C2A5613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024" y="2795440"/>
            <a:ext cx="10058400" cy="1267119"/>
          </a:xfrm>
        </p:spPr>
        <p:txBody>
          <a:bodyPr/>
          <a:lstStyle/>
          <a:p>
            <a:r>
              <a:rPr lang="en-US" dirty="0"/>
              <a:t>Lab Assessment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84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89F6-393D-C5A8-135D-93287DFC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81280"/>
            <a:ext cx="10058400" cy="912610"/>
          </a:xfrm>
        </p:spPr>
        <p:txBody>
          <a:bodyPr/>
          <a:lstStyle/>
          <a:p>
            <a:r>
              <a:rPr lang="en-US" dirty="0"/>
              <a:t>Summary of vulnerabilities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3267CB-4623-6311-53B6-9684CDBF0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972467"/>
              </p:ext>
            </p:extLst>
          </p:nvPr>
        </p:nvGraphicFramePr>
        <p:xfrm>
          <a:off x="1651417" y="2056126"/>
          <a:ext cx="7543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44">
                  <a:extLst>
                    <a:ext uri="{9D8B030D-6E8A-4147-A177-3AD203B41FA5}">
                      <a16:colId xmlns:a16="http://schemas.microsoft.com/office/drawing/2014/main" val="1195415791"/>
                    </a:ext>
                  </a:extLst>
                </a:gridCol>
                <a:gridCol w="4497049">
                  <a:extLst>
                    <a:ext uri="{9D8B030D-6E8A-4147-A177-3AD203B41FA5}">
                      <a16:colId xmlns:a16="http://schemas.microsoft.com/office/drawing/2014/main" val="3101350814"/>
                    </a:ext>
                  </a:extLst>
                </a:gridCol>
                <a:gridCol w="1895007">
                  <a:extLst>
                    <a:ext uri="{9D8B030D-6E8A-4147-A177-3AD203B41FA5}">
                      <a16:colId xmlns:a16="http://schemas.microsoft.com/office/drawing/2014/main" val="3877878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Vulnerability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Severity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60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6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5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64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0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21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54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4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98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0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93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CCFB-DFBC-4A2D-B6FA-3E2AA970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82827"/>
          </a:xfrm>
        </p:spPr>
        <p:txBody>
          <a:bodyPr>
            <a:normAutofit fontScale="90000"/>
          </a:bodyPr>
          <a:lstStyle/>
          <a:p>
            <a:r>
              <a:rPr lang="en-US" dirty="0"/>
              <a:t>1. Vulnerability Title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862D2-478F-2499-0115-98DBEF5AB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529782"/>
            <a:ext cx="10058400" cy="1736916"/>
          </a:xfrm>
        </p:spPr>
        <p:txBody>
          <a:bodyPr/>
          <a:lstStyle/>
          <a:p>
            <a:r>
              <a:rPr lang="en-US" dirty="0" err="1"/>
              <a:t>Dsfsdaf</a:t>
            </a:r>
            <a:r>
              <a:rPr lang="en-US" dirty="0"/>
              <a:t> </a:t>
            </a:r>
            <a:r>
              <a:rPr lang="en-US" dirty="0" err="1"/>
              <a:t>asdfasdfasdfasdf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24419-6E08-36EC-2438-64FFBE2DD0A6}"/>
              </a:ext>
            </a:extLst>
          </p:cNvPr>
          <p:cNvSpPr txBox="1"/>
          <p:nvPr/>
        </p:nvSpPr>
        <p:spPr>
          <a:xfrm>
            <a:off x="1097280" y="1155932"/>
            <a:ext cx="471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Description: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A626F-BBD7-6C46-33C9-D327BFF97CA1}"/>
              </a:ext>
            </a:extLst>
          </p:cNvPr>
          <p:cNvSpPr txBox="1"/>
          <p:nvPr/>
        </p:nvSpPr>
        <p:spPr>
          <a:xfrm>
            <a:off x="1097280" y="4006562"/>
            <a:ext cx="471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Impact:</a:t>
            </a:r>
            <a:endParaRPr lang="en-IN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8B99F3-4FED-1290-EE27-9045A4187F42}"/>
              </a:ext>
            </a:extLst>
          </p:cNvPr>
          <p:cNvSpPr txBox="1">
            <a:spLocks/>
          </p:cNvSpPr>
          <p:nvPr/>
        </p:nvSpPr>
        <p:spPr>
          <a:xfrm>
            <a:off x="1097280" y="4529782"/>
            <a:ext cx="10058400" cy="17369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7CF0AA-CBCF-B425-E798-A11E1F2EFFF9}"/>
              </a:ext>
            </a:extLst>
          </p:cNvPr>
          <p:cNvSpPr txBox="1">
            <a:spLocks/>
          </p:cNvSpPr>
          <p:nvPr/>
        </p:nvSpPr>
        <p:spPr>
          <a:xfrm>
            <a:off x="1097280" y="4529782"/>
            <a:ext cx="10058400" cy="17369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FADA4A-E74D-9A60-8EAE-F836E0773786}"/>
              </a:ext>
            </a:extLst>
          </p:cNvPr>
          <p:cNvSpPr txBox="1">
            <a:spLocks/>
          </p:cNvSpPr>
          <p:nvPr/>
        </p:nvSpPr>
        <p:spPr>
          <a:xfrm>
            <a:off x="1097280" y="4653336"/>
            <a:ext cx="10058400" cy="16133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C6EE0F-CADE-2314-649E-8243CC355FB3}"/>
              </a:ext>
            </a:extLst>
          </p:cNvPr>
          <p:cNvSpPr txBox="1">
            <a:spLocks/>
          </p:cNvSpPr>
          <p:nvPr/>
        </p:nvSpPr>
        <p:spPr>
          <a:xfrm>
            <a:off x="1249680" y="2058095"/>
            <a:ext cx="10058400" cy="17369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31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CC0DA-2C7A-5E17-47AE-5462F35D6554}"/>
              </a:ext>
            </a:extLst>
          </p:cNvPr>
          <p:cNvSpPr txBox="1"/>
          <p:nvPr/>
        </p:nvSpPr>
        <p:spPr>
          <a:xfrm>
            <a:off x="434715" y="374754"/>
            <a:ext cx="475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Steps to Reproduce:</a:t>
            </a:r>
            <a:endParaRPr lang="en-IN" sz="32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A7FA8-F7A2-978B-9F78-D0D2493240ED}"/>
              </a:ext>
            </a:extLst>
          </p:cNvPr>
          <p:cNvSpPr txBox="1"/>
          <p:nvPr/>
        </p:nvSpPr>
        <p:spPr>
          <a:xfrm>
            <a:off x="434715" y="1244182"/>
            <a:ext cx="815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Step1: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1208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50A0-5AC9-03AF-54F8-1B1B1F843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6976D-5B8A-A662-66AB-BEFBC911E9F9}"/>
              </a:ext>
            </a:extLst>
          </p:cNvPr>
          <p:cNvSpPr txBox="1"/>
          <p:nvPr/>
        </p:nvSpPr>
        <p:spPr>
          <a:xfrm>
            <a:off x="239843" y="419723"/>
            <a:ext cx="815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Step2: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0755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0272-72A1-8770-7D9F-56D55E72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81279"/>
            <a:ext cx="10058400" cy="822669"/>
          </a:xfrm>
        </p:spPr>
        <p:txBody>
          <a:bodyPr/>
          <a:lstStyle/>
          <a:p>
            <a:r>
              <a:rPr lang="en-US" dirty="0"/>
              <a:t>Recommendation: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CFCB-0C01-1DC5-0542-2E197EFA3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1931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44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Lab Assessment Report</vt:lpstr>
      <vt:lpstr>Summary of vulnerabilities</vt:lpstr>
      <vt:lpstr>1. Vulnerability Title</vt:lpstr>
      <vt:lpstr>PowerPoint Presentation</vt:lpstr>
      <vt:lpstr>PowerPoint Presentation</vt:lpstr>
      <vt:lpstr>Recommendation: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Gaurish Kauthankar</dc:creator>
  <cp:lastModifiedBy>Gaurish Kauthankar</cp:lastModifiedBy>
  <cp:revision>2</cp:revision>
  <dcterms:created xsi:type="dcterms:W3CDTF">2025-03-19T09:00:11Z</dcterms:created>
  <dcterms:modified xsi:type="dcterms:W3CDTF">2025-03-19T09:18:38Z</dcterms:modified>
</cp:coreProperties>
</file>