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b73de1f1-2c4d-4853-8045-f33958a997d3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204c441b05dd4847" /><Relationship Type="http://schemas.openxmlformats.org/officeDocument/2006/relationships/slideLayout" Target="/ppt/slideLayouts/slideLayout8.xml" Id="Ra645a1fb0b7e4e5d" /><Relationship Type="http://schemas.openxmlformats.org/officeDocument/2006/relationships/hyperlink" Target="https://app.powerbi.com/groups/me/reports/b73de1f1-2c4d-4853-8045-f33958a997d3/?pbi_source=PowerPoint" TargetMode="External" Id="RelId0" /><Relationship Type="http://schemas.openxmlformats.org/officeDocument/2006/relationships/image" Target="/ppt/media/image4.png" Id="imgId36374561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DESAFIO 1 - MAPAS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9/15/2025 5:27:27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9/15/2025 5:23:24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map ,map ,pieChart ,lineChart ,textbox ,shap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6374561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