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33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0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4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5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2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1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9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1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2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7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4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73F4B-5073-4245-999A-77C04DFFB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7" b="22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8E117-8757-4756-ACB3-5C127304B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b">
            <a:norm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Progress Pitch</a:t>
            </a:r>
            <a:endParaRPr lang="en-NL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161F8-4462-4C39-80A5-7501B35EC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5680637"/>
            <a:ext cx="6960524" cy="598516"/>
          </a:xfrm>
        </p:spPr>
        <p:txBody>
          <a:bodyPr anchor="t">
            <a:norm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Week 4</a:t>
            </a:r>
            <a:endParaRPr lang="en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3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D959-0E1A-4245-A58C-FB8A6C2B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/>
              <a:t>Papers</a:t>
            </a:r>
            <a:endParaRPr lang="en-NL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126B0-CCD3-4A5E-85EC-194C119A5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39" y="2130804"/>
            <a:ext cx="11610363" cy="4041396"/>
          </a:xfrm>
        </p:spPr>
        <p:txBody>
          <a:bodyPr>
            <a:normAutofit/>
          </a:bodyPr>
          <a:lstStyle/>
          <a:p>
            <a:r>
              <a:rPr lang="en-GB" dirty="0"/>
              <a:t>Fast, Parallel, GPU-based Construction of Space Filling Curves and Octrees</a:t>
            </a:r>
          </a:p>
          <a:p>
            <a:r>
              <a:rPr lang="nl-NL" dirty="0"/>
              <a:t>High </a:t>
            </a:r>
            <a:r>
              <a:rPr lang="nl-NL" dirty="0" err="1"/>
              <a:t>Resolution</a:t>
            </a:r>
            <a:r>
              <a:rPr lang="nl-NL" dirty="0"/>
              <a:t> </a:t>
            </a:r>
            <a:r>
              <a:rPr lang="nl-NL" dirty="0" err="1"/>
              <a:t>Sparse</a:t>
            </a:r>
            <a:r>
              <a:rPr lang="nl-NL" dirty="0"/>
              <a:t> </a:t>
            </a:r>
            <a:r>
              <a:rPr lang="nl-NL" dirty="0" err="1"/>
              <a:t>Voxel</a:t>
            </a:r>
            <a:r>
              <a:rPr lang="nl-NL" dirty="0"/>
              <a:t> </a:t>
            </a:r>
            <a:r>
              <a:rPr lang="nl-NL" dirty="0" err="1"/>
              <a:t>DAGs</a:t>
            </a:r>
            <a:endParaRPr lang="en-GB" dirty="0"/>
          </a:p>
          <a:p>
            <a:r>
              <a:rPr lang="nl-NL" dirty="0" err="1"/>
              <a:t>SSVDAGs</a:t>
            </a:r>
            <a:r>
              <a:rPr lang="nl-NL" dirty="0"/>
              <a:t>: </a:t>
            </a:r>
            <a:r>
              <a:rPr lang="nl-NL" dirty="0" err="1"/>
              <a:t>Symmetry-aware</a:t>
            </a:r>
            <a:r>
              <a:rPr lang="nl-NL" dirty="0"/>
              <a:t> </a:t>
            </a:r>
            <a:r>
              <a:rPr lang="nl-NL" dirty="0" err="1"/>
              <a:t>Sparse</a:t>
            </a:r>
            <a:r>
              <a:rPr lang="nl-NL" dirty="0"/>
              <a:t> </a:t>
            </a:r>
            <a:r>
              <a:rPr lang="nl-NL" dirty="0" err="1"/>
              <a:t>Voxel</a:t>
            </a:r>
            <a:r>
              <a:rPr lang="nl-NL" dirty="0"/>
              <a:t> </a:t>
            </a:r>
            <a:r>
              <a:rPr lang="nl-NL" dirty="0" err="1"/>
              <a:t>DAGs</a:t>
            </a:r>
            <a:endParaRPr lang="en-GB" dirty="0"/>
          </a:p>
          <a:p>
            <a:r>
              <a:rPr lang="en-GB" dirty="0"/>
              <a:t>Efficient Animation of Sparse Voxel Octrees for Real-Time Ray Tracing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3871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8C9A-806A-4882-BBDF-AE382088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GPU SVO voxelization</a:t>
            </a:r>
            <a:endParaRPr lang="en-NL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70567-AE8A-4851-BC0F-2064058454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84" t="6814" r="12627"/>
          <a:stretch/>
        </p:blipFill>
        <p:spPr>
          <a:xfrm>
            <a:off x="385605" y="2062265"/>
            <a:ext cx="3453319" cy="3287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578CC5-DEEA-495E-AC7E-8F0D86BDA0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81" b="-1"/>
          <a:stretch/>
        </p:blipFill>
        <p:spPr>
          <a:xfrm>
            <a:off x="7826802" y="2062264"/>
            <a:ext cx="4134454" cy="3287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BA66A8-6102-4028-94C4-32C6964C27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96" t="4893" r="9016" b="5142"/>
          <a:stretch/>
        </p:blipFill>
        <p:spPr>
          <a:xfrm>
            <a:off x="3867876" y="2062265"/>
            <a:ext cx="3929974" cy="328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548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Calibri</vt:lpstr>
      <vt:lpstr>AccentBoxVTI</vt:lpstr>
      <vt:lpstr>Progress Pitch</vt:lpstr>
      <vt:lpstr>Papers</vt:lpstr>
      <vt:lpstr>GPU SVO voxelization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Glyn Leine</dc:creator>
  <cp:lastModifiedBy>Glyn Leine</cp:lastModifiedBy>
  <cp:revision>5</cp:revision>
  <dcterms:created xsi:type="dcterms:W3CDTF">2020-09-25T07:17:58Z</dcterms:created>
  <dcterms:modified xsi:type="dcterms:W3CDTF">2020-09-25T09:07:13Z</dcterms:modified>
</cp:coreProperties>
</file>