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010-58B3-436A-B905-07F3DCAE1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s-HN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30AE23-19A0-47D5-B864-5D82737E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Naviportans</a:t>
            </a:r>
            <a:endParaRPr lang="es-HN" sz="4000" dirty="0"/>
          </a:p>
        </p:txBody>
      </p:sp>
    </p:spTree>
    <p:extLst>
      <p:ext uri="{BB962C8B-B14F-4D97-AF65-F5344CB8AC3E}">
        <p14:creationId xmlns:p14="http://schemas.microsoft.com/office/powerpoint/2010/main" val="81220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D8157E-E462-4EAA-81C6-1C697DE9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35" y="0"/>
            <a:ext cx="7928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498C4-99A7-4148-A5A3-37B82A98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Inicio</a:t>
            </a:r>
            <a:endParaRPr lang="es-H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364617-57AA-4673-B730-D8C774BA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87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4217-1B2A-4C7E-B7B0-E8C4B416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Registrarse</a:t>
            </a:r>
            <a:endParaRPr lang="es-HN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50FC7D-C105-4EE9-BBEA-4C6926F0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32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7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0F740-5011-48FD-9E40-B619A78F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 de Sesión</a:t>
            </a:r>
            <a:endParaRPr lang="es-HN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5866AB-5B89-4F7E-BCAF-FE47DDCC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74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EC18-D4E5-44EA-8314-42C656EB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</a:t>
            </a:r>
            <a:endParaRPr lang="es-H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4B194-356D-4CEA-8DBE-2947D5A7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20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82169-B57E-4AFD-A9D0-3AB063C7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 de las Categorías</a:t>
            </a:r>
            <a:endParaRPr lang="es-H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CCFAEC-ACE9-4FF3-B4DF-E5202D26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590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3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5C085-0B63-4FAC-AD42-34A34DA8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Pedidos</a:t>
            </a:r>
            <a:br>
              <a:rPr lang="es-ES" dirty="0"/>
            </a:br>
            <a:r>
              <a:rPr lang="es-ES" dirty="0"/>
              <a:t>(Carrito)</a:t>
            </a:r>
            <a:endParaRPr lang="es-HN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8771FF-5210-4904-9051-348E90C3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20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1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B44EE-BDD3-4A15-B162-4449EA53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</a:t>
            </a:r>
            <a:endParaRPr lang="es-H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38C058-D1C2-44B5-8A64-A88344BB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218" y="0"/>
            <a:ext cx="3163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754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</TotalTime>
  <Words>20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Interfaz</vt:lpstr>
      <vt:lpstr>Presentación de PowerPoint</vt:lpstr>
      <vt:lpstr>Pantalla de Inicio</vt:lpstr>
      <vt:lpstr>Registrarse</vt:lpstr>
      <vt:lpstr>Inicio de Sesión</vt:lpstr>
      <vt:lpstr>Tienda</vt:lpstr>
      <vt:lpstr>Plantilla de las Categorías</vt:lpstr>
      <vt:lpstr>Pedidos (Carrito)</vt:lpstr>
      <vt:lpstr>Perfil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</dc:title>
  <dc:creator>Lenin Hernandez Euceda</dc:creator>
  <cp:lastModifiedBy>Lenin Hernandez Euceda</cp:lastModifiedBy>
  <cp:revision>3</cp:revision>
  <dcterms:created xsi:type="dcterms:W3CDTF">2021-05-17T11:45:26Z</dcterms:created>
  <dcterms:modified xsi:type="dcterms:W3CDTF">2021-05-17T12:07:03Z</dcterms:modified>
</cp:coreProperties>
</file>