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0" r:id="rId6"/>
    <p:sldId id="273" r:id="rId7"/>
    <p:sldId id="276" r:id="rId8"/>
    <p:sldId id="270" r:id="rId9"/>
    <p:sldId id="275" r:id="rId10"/>
    <p:sldId id="277" r:id="rId11"/>
    <p:sldId id="278" r:id="rId12"/>
    <p:sldId id="279" r:id="rId13"/>
    <p:sldId id="268" r:id="rId14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5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5A138-9CF2-468D-AACD-711D1EED5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1D5072-46EE-4DE3-8499-65657CA37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D47F7C-5AFF-41D7-BB91-F0950857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26/5/2021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24ECD6-38DE-45EE-8AB8-0A616082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328E61-20B9-4E36-A600-F18A5F28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07057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A2900-8FEA-43A6-87B6-4B875F3D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DE84D6-109E-4C93-B635-F7BA81A1D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244292-B8FB-42D1-936B-2F157BB6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26/5/2021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C5DBE0-6484-48DA-8389-CA5D7E8E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B6EEAF-3CE9-4684-939C-C06DB73B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80121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425BF1-74B9-4FC1-8561-779E4C3E9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281A0A-B18F-4EC4-890F-DDC1388A4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E1AE74-F757-4F0C-9B71-338E8DD7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26/5/2021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92253-F8FB-479A-AD66-08E8A923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BCF70E-1894-4634-BCCF-4678AF12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2599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F9AD3-8910-4F13-827C-8E8B7298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DF3CD1-BC87-4B0D-B623-E782B348A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0C2D62-5103-49C9-A9FC-1A316273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26/5/2021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2ABF84-918F-4F57-96AB-0404EEC3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431195-D461-46C5-BF8B-47AEE3C4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6566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DAB1C-3420-46B5-BBBB-B4DD22B7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8F5DB2-9B2B-4338-BACB-831883A61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3C6953-2DA0-415B-8250-5787004B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26/5/2021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5E0B9B-56DC-4132-B058-FC3566DC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A72320-23D8-40B5-A228-BA3E3EA8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04753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BAA82-E5CE-44F5-8AA8-694A9101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A67DF5-AF50-4C23-8297-81AB6AFEE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66E607-F49A-47A3-A20A-2BDD8D077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9C4ED0-FA64-4841-9AB9-8B0C0174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26/5/2021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FE1DEA-E45D-4ECF-B00A-06120420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5E715C-FDCD-40E9-850B-D1E923D7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2798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40584-794B-438F-819E-F8E3AA4F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1817E5-714F-45DD-9695-4787A6F09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3EA486-FA8D-45BC-9648-6B93FDE31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BAB96F-E0CE-47ED-8F3B-57B17E1B7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FCAE49-1410-482B-876D-01B04E6AA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D66088-164B-489A-804F-5C43D66B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26/5/2021</a:t>
            </a:fld>
            <a:endParaRPr lang="es-H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7518AC-2E53-488F-B0E9-4C28A977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19796A8-C99E-4DA3-A4DF-3814C09D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69270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39266-DCE9-4E4B-8892-61748D03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AE4960-062D-435C-BC09-7E6EA14C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26/5/2021</a:t>
            </a:fld>
            <a:endParaRPr lang="es-H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CDB1C3-1673-49F1-9B39-13B4BE3F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56D376-FA50-4FCC-98C1-7B47ED07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79946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7BD8E0-1C28-4C38-9226-E0924F7A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26/5/2021</a:t>
            </a:fld>
            <a:endParaRPr lang="es-H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7FC669-A34A-46E9-AE9B-A5FA100C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68CEE5-5C64-4250-8175-6D567EE5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70925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212CE-46A3-49F0-9FCB-DB39CD6D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4FF7C4-E1F5-442A-AC5E-38047981B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B1884F-579A-4BB4-8454-1CECABA88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3549CE-8E09-42CD-9677-FB860248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26/5/2021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11851F-65F1-4120-AF0F-446F9004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FDBAB2-83B3-43C3-B672-1A726842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23635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4ED6A-4C72-4441-8D1D-5EA084C2D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14442B-EA25-423D-A1D4-A8F801B5C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7DD7D5-7BEA-4114-A19C-DF5009702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7D7507-B016-4049-84CF-C84F053C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26/5/2021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B52402-71EF-4134-AE43-3B6C8AF0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041740-DCCD-48A8-8AA2-942C8B6C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84171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801797-693D-4652-B197-71A1CAE8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44438C-4D9C-4628-A74B-B9A74842A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DE9EFC-19E7-45EE-9C66-986FD5AC0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063AD-465F-4CA2-B0C8-66548562ADF1}" type="datetimeFigureOut">
              <a:rPr lang="es-HN" smtClean="0"/>
              <a:t>26/5/2021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CB86C2-7F43-4C85-8FC2-7AE465C5A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6F7D0-2619-4CD9-A219-1778333FC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32058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7D639-C75B-48C3-8905-475BFE5EC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5437" y="1034330"/>
            <a:ext cx="7974563" cy="1305836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s-ES" sz="5400" dirty="0"/>
            </a:br>
            <a:br>
              <a:rPr lang="es-ES" sz="5400" dirty="0"/>
            </a:br>
            <a:br>
              <a:rPr lang="es-ES" sz="5400" dirty="0"/>
            </a:br>
            <a:br>
              <a:rPr lang="es-ES" sz="5400" dirty="0"/>
            </a:br>
            <a:r>
              <a:rPr lang="es-ES" sz="7300" dirty="0"/>
              <a:t>Naviportans</a:t>
            </a:r>
            <a:br>
              <a:rPr lang="es-HN" sz="5400" dirty="0"/>
            </a:br>
            <a:endParaRPr lang="en-US" sz="5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7D13C5-46F7-404C-9BAB-7B0742654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0166"/>
            <a:ext cx="9144000" cy="1655762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INTEGRANTES: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algn="l"/>
            <a:r>
              <a:rPr lang="en-US" sz="2400" dirty="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740E10-0C6F-4D1C-A24B-EE9DA6E1A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525282"/>
              </p:ext>
            </p:extLst>
          </p:nvPr>
        </p:nvGraphicFramePr>
        <p:xfrm>
          <a:off x="2043404" y="2790063"/>
          <a:ext cx="811659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2596">
                  <a:extLst>
                    <a:ext uri="{9D8B030D-6E8A-4147-A177-3AD203B41FA5}">
                      <a16:colId xmlns:a16="http://schemas.microsoft.com/office/drawing/2014/main" val="859836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11811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NOMBRE COMPLETO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9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H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Dayana Zavala Alvarado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Lubia Milagro Gonzalez Escobar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5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Fabio Fernando Discua Calix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7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Jorge Lenin Hernandez Euceda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792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Jose Andriy Torres Perez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Jostin Javier Cruz Castillo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3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89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7D639-C75B-48C3-8905-475BFE5E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467648"/>
            <a:ext cx="10175631" cy="868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Base de </a:t>
            </a:r>
            <a:r>
              <a:rPr lang="en-US" sz="4000" dirty="0" err="1"/>
              <a:t>Datos</a:t>
            </a:r>
            <a:endParaRPr lang="en-US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A582A3-7ABF-42C2-BFA4-5FF53FF766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7" b="16689"/>
          <a:stretch/>
        </p:blipFill>
        <p:spPr>
          <a:xfrm>
            <a:off x="1365591" y="1336384"/>
            <a:ext cx="9460816" cy="404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2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7D639-C75B-48C3-8905-475BFE5E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5" y="866490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Descripción del Proyecto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11AD2CC6-DA39-4641-AB8B-6186EADB1011}"/>
              </a:ext>
            </a:extLst>
          </p:cNvPr>
          <p:cNvSpPr txBox="1">
            <a:spLocks/>
          </p:cNvSpPr>
          <p:nvPr/>
        </p:nvSpPr>
        <p:spPr>
          <a:xfrm>
            <a:off x="2422690" y="3032604"/>
            <a:ext cx="7880252" cy="792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HN" sz="2000" dirty="0"/>
              <a:t>Una app de ingredientes y comida a domicilio</a:t>
            </a:r>
            <a:r>
              <a:rPr lang="en-US" sz="2000" dirty="0">
                <a:sym typeface="Wingdings" panose="05000000000000000000" pitchFamily="2" charset="2"/>
              </a:rPr>
              <a:t>, Mayoritariamente comida saludable </a:t>
            </a:r>
            <a:r>
              <a:rPr lang="es-HN" sz="2000" dirty="0">
                <a:sym typeface="Wingdings" panose="05000000000000000000" pitchFamily="2" charset="2"/>
              </a:rPr>
              <a:t> que facilita la compra de estos productos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937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7D639-C75B-48C3-8905-475BFE5E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640082"/>
            <a:ext cx="3096427" cy="868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Funcionalidad</a:t>
            </a:r>
            <a:r>
              <a:rPr lang="en-US" sz="3200" dirty="0">
                <a:solidFill>
                  <a:srgbClr val="FFFFFF"/>
                </a:solidFill>
              </a:rPr>
              <a:t> #1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3FE13A-E06E-4F8E-A161-3571D0CB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7927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Inicio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DE9B2D8-9F66-46F3-B473-2A41048F5884}"/>
              </a:ext>
            </a:extLst>
          </p:cNvPr>
          <p:cNvSpPr txBox="1">
            <a:spLocks/>
          </p:cNvSpPr>
          <p:nvPr/>
        </p:nvSpPr>
        <p:spPr>
          <a:xfrm>
            <a:off x="643466" y="1509860"/>
            <a:ext cx="3096427" cy="2081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333F583-8A44-4F32-BC4F-21490C183557}"/>
              </a:ext>
            </a:extLst>
          </p:cNvPr>
          <p:cNvSpPr txBox="1">
            <a:spLocks/>
          </p:cNvSpPr>
          <p:nvPr/>
        </p:nvSpPr>
        <p:spPr>
          <a:xfrm>
            <a:off x="229965" y="4747800"/>
            <a:ext cx="3416470" cy="1589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FF00"/>
                </a:solidFill>
              </a:rPr>
              <a:t>RESPONSABLE:</a:t>
            </a:r>
          </a:p>
          <a:p>
            <a:r>
              <a:rPr lang="en-US" sz="2000" dirty="0">
                <a:solidFill>
                  <a:srgbClr val="FFFF00"/>
                </a:solidFill>
              </a:rPr>
              <a:t>03_</a:t>
            </a:r>
            <a:r>
              <a:rPr lang="es-HN" sz="2000" dirty="0">
                <a:solidFill>
                  <a:srgbClr val="FFFF00"/>
                </a:solidFill>
              </a:rPr>
              <a:t>Any Dayana Zavala Alvarado</a:t>
            </a:r>
            <a:endParaRPr lang="en-US" sz="2000" dirty="0">
              <a:solidFill>
                <a:srgbClr val="FFFF00"/>
              </a:solidFill>
            </a:endParaRPr>
          </a:p>
          <a:p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AD2A55-CF80-446F-8889-93AF6D03B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155" y="901988"/>
            <a:ext cx="2334970" cy="505402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0888E64-5261-4F44-ADED-0BE322CD6ABF}"/>
              </a:ext>
            </a:extLst>
          </p:cNvPr>
          <p:cNvSpPr txBox="1"/>
          <p:nvPr/>
        </p:nvSpPr>
        <p:spPr>
          <a:xfrm>
            <a:off x="136509" y="2055968"/>
            <a:ext cx="36033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H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 </a:t>
            </a:r>
            <a:r>
              <a:rPr lang="es-H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pantalla</a:t>
            </a:r>
            <a:r>
              <a:rPr lang="es-H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[</a:t>
            </a:r>
            <a:r>
              <a:rPr lang="es-H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Inicio</a:t>
            </a:r>
            <a:r>
              <a:rPr lang="es-H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] se establece como </a:t>
            </a:r>
            <a:r>
              <a:rPr lang="es-H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pantalla</a:t>
            </a:r>
            <a:r>
              <a:rPr lang="es-H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predeterminada al </a:t>
            </a:r>
            <a:r>
              <a:rPr lang="es-HN" dirty="0">
                <a:solidFill>
                  <a:srgbClr val="202124"/>
                </a:solidFill>
                <a:latin typeface="arial" panose="020B0604020202020204" pitchFamily="34" charset="0"/>
              </a:rPr>
              <a:t>acceder a la app, nos muestra dos opciones :</a:t>
            </a:r>
          </a:p>
          <a:p>
            <a:r>
              <a:rPr lang="es-HN" dirty="0">
                <a:solidFill>
                  <a:srgbClr val="202124"/>
                </a:solidFill>
                <a:latin typeface="arial" panose="020B0604020202020204" pitchFamily="34" charset="0"/>
              </a:rPr>
              <a:t>Inicia Sesión</a:t>
            </a:r>
          </a:p>
          <a:p>
            <a:r>
              <a:rPr lang="es-HN" dirty="0">
                <a:solidFill>
                  <a:srgbClr val="202124"/>
                </a:solidFill>
                <a:latin typeface="arial" panose="020B0604020202020204" pitchFamily="34" charset="0"/>
              </a:rPr>
              <a:t>Registrase</a:t>
            </a:r>
          </a:p>
          <a:p>
            <a:r>
              <a:rPr lang="es-HN" dirty="0">
                <a:solidFill>
                  <a:srgbClr val="202124"/>
                </a:solidFill>
                <a:latin typeface="arial" panose="020B0604020202020204" pitchFamily="34" charset="0"/>
              </a:rPr>
              <a:t>Con la funcionalidad </a:t>
            </a:r>
            <a:r>
              <a:rPr lang="es-H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acceder </a:t>
            </a:r>
          </a:p>
          <a:p>
            <a:r>
              <a:rPr lang="es-H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(al sistema), registrarse, identificarse o iniciar sesión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137062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7D639-C75B-48C3-8905-475BFE5E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640082"/>
            <a:ext cx="3096427" cy="868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Funcionalidad</a:t>
            </a:r>
            <a:r>
              <a:rPr lang="en-US" sz="3200" dirty="0">
                <a:solidFill>
                  <a:srgbClr val="FFFFFF"/>
                </a:solidFill>
              </a:rPr>
              <a:t> #2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3FE13A-E06E-4F8E-A161-3571D0CB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7927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Registrarse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DE9B2D8-9F66-46F3-B473-2A41048F5884}"/>
              </a:ext>
            </a:extLst>
          </p:cNvPr>
          <p:cNvSpPr txBox="1">
            <a:spLocks/>
          </p:cNvSpPr>
          <p:nvPr/>
        </p:nvSpPr>
        <p:spPr>
          <a:xfrm>
            <a:off x="643466" y="1509860"/>
            <a:ext cx="3096427" cy="2081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333F583-8A44-4F32-BC4F-21490C183557}"/>
              </a:ext>
            </a:extLst>
          </p:cNvPr>
          <p:cNvSpPr txBox="1">
            <a:spLocks/>
          </p:cNvSpPr>
          <p:nvPr/>
        </p:nvSpPr>
        <p:spPr>
          <a:xfrm>
            <a:off x="251949" y="4780061"/>
            <a:ext cx="3546036" cy="1589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FF00"/>
                </a:solidFill>
              </a:rPr>
              <a:t>RESPONSABLE:</a:t>
            </a:r>
          </a:p>
          <a:p>
            <a:r>
              <a:rPr lang="en-US" sz="2000" dirty="0">
                <a:solidFill>
                  <a:srgbClr val="FFFF00"/>
                </a:solidFill>
              </a:rPr>
              <a:t>13_Lubia Milagro Gonzalez Escobar </a:t>
            </a:r>
          </a:p>
          <a:p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D3496DE-059C-4259-9DD3-CCA1D9CE6C0B}"/>
              </a:ext>
            </a:extLst>
          </p:cNvPr>
          <p:cNvSpPr txBox="1"/>
          <p:nvPr/>
        </p:nvSpPr>
        <p:spPr>
          <a:xfrm>
            <a:off x="251949" y="1812072"/>
            <a:ext cx="35460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H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El </a:t>
            </a:r>
            <a:r>
              <a:rPr lang="es-H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registro</a:t>
            </a:r>
            <a:r>
              <a:rPr lang="es-H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proporciona a los usuarios un procedimiento gráfico el cual consiste en : </a:t>
            </a:r>
            <a:r>
              <a:rPr lang="es-H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Nombre de usuario, correo electrónico, contraseña y dirección</a:t>
            </a:r>
            <a:endParaRPr lang="es-HN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184F5DD-9B00-4457-BFA1-4C2407ECE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366" y="472474"/>
            <a:ext cx="2755890" cy="596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7D639-C75B-48C3-8905-475BFE5E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640082"/>
            <a:ext cx="3096427" cy="868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Funcionalidad</a:t>
            </a:r>
            <a:r>
              <a:rPr lang="en-US" sz="3200" dirty="0">
                <a:solidFill>
                  <a:srgbClr val="FFFFFF"/>
                </a:solidFill>
              </a:rPr>
              <a:t> #3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3FE13A-E06E-4F8E-A161-3571D0CB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7927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Inicio de Sesion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DE9B2D8-9F66-46F3-B473-2A41048F5884}"/>
              </a:ext>
            </a:extLst>
          </p:cNvPr>
          <p:cNvSpPr txBox="1">
            <a:spLocks/>
          </p:cNvSpPr>
          <p:nvPr/>
        </p:nvSpPr>
        <p:spPr>
          <a:xfrm>
            <a:off x="643466" y="1509860"/>
            <a:ext cx="3096427" cy="2081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333F583-8A44-4F32-BC4F-21490C183557}"/>
              </a:ext>
            </a:extLst>
          </p:cNvPr>
          <p:cNvSpPr txBox="1">
            <a:spLocks/>
          </p:cNvSpPr>
          <p:nvPr/>
        </p:nvSpPr>
        <p:spPr>
          <a:xfrm>
            <a:off x="643465" y="4845376"/>
            <a:ext cx="3096427" cy="1589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FF00"/>
                </a:solidFill>
              </a:rPr>
              <a:t>RESPONSABLE:</a:t>
            </a:r>
          </a:p>
          <a:p>
            <a:r>
              <a:rPr lang="en-US" sz="2000" dirty="0">
                <a:solidFill>
                  <a:srgbClr val="FFFF00"/>
                </a:solidFill>
              </a:rPr>
              <a:t>13_Lubia Milagro Gonzalez Escobar </a:t>
            </a:r>
          </a:p>
          <a:p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98AE61-DFF5-4B8D-9CF7-38B3DB68A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679" y="497918"/>
            <a:ext cx="2633161" cy="570771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D3496DE-059C-4259-9DD3-CCA1D9CE6C0B}"/>
              </a:ext>
            </a:extLst>
          </p:cNvPr>
          <p:cNvSpPr txBox="1"/>
          <p:nvPr/>
        </p:nvSpPr>
        <p:spPr>
          <a:xfrm>
            <a:off x="251949" y="1812072"/>
            <a:ext cx="35460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HN" b="0" i="0" dirty="0">
                <a:effectLst/>
                <a:latin typeface="Open Sans" panose="020B0606030504020204" pitchFamily="34" charset="0"/>
              </a:rPr>
              <a:t>es un conjunto de credenciales que se utilizan para autenticar a un usuario. Muy a menudo, estos consisten en un:</a:t>
            </a:r>
          </a:p>
          <a:p>
            <a:r>
              <a:rPr lang="es-HN" dirty="0">
                <a:solidFill>
                  <a:schemeClr val="bg1"/>
                </a:solidFill>
                <a:latin typeface="Open Sans" panose="020B0606030504020204" pitchFamily="34" charset="0"/>
              </a:rPr>
              <a:t>Nombre de usuario,</a:t>
            </a:r>
          </a:p>
          <a:p>
            <a:r>
              <a:rPr lang="es-HN" dirty="0">
                <a:solidFill>
                  <a:schemeClr val="bg1"/>
                </a:solidFill>
                <a:latin typeface="Open Sans" panose="020B0606030504020204" pitchFamily="34" charset="0"/>
              </a:rPr>
              <a:t>correo electrónico</a:t>
            </a:r>
            <a:r>
              <a:rPr lang="es-HN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 y </a:t>
            </a:r>
            <a:r>
              <a:rPr lang="es-HN" dirty="0">
                <a:solidFill>
                  <a:schemeClr val="bg1"/>
                </a:solidFill>
                <a:latin typeface="Open Sans" panose="020B0606030504020204" pitchFamily="34" charset="0"/>
              </a:rPr>
              <a:t>contraseña </a:t>
            </a:r>
            <a:r>
              <a:rPr lang="es-HN" u="sng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925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7D639-C75B-48C3-8905-475BFE5E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640082"/>
            <a:ext cx="3096427" cy="868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Funcionalidad</a:t>
            </a:r>
            <a:r>
              <a:rPr lang="en-US" sz="3200" dirty="0">
                <a:solidFill>
                  <a:srgbClr val="FFFFFF"/>
                </a:solidFill>
              </a:rPr>
              <a:t> #4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3FE13A-E06E-4F8E-A161-3571D0CB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7927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Tienda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DE9B2D8-9F66-46F3-B473-2A41048F5884}"/>
              </a:ext>
            </a:extLst>
          </p:cNvPr>
          <p:cNvSpPr txBox="1">
            <a:spLocks/>
          </p:cNvSpPr>
          <p:nvPr/>
        </p:nvSpPr>
        <p:spPr>
          <a:xfrm>
            <a:off x="643466" y="1509860"/>
            <a:ext cx="3096427" cy="2081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333F583-8A44-4F32-BC4F-21490C183557}"/>
              </a:ext>
            </a:extLst>
          </p:cNvPr>
          <p:cNvSpPr txBox="1">
            <a:spLocks/>
          </p:cNvSpPr>
          <p:nvPr/>
        </p:nvSpPr>
        <p:spPr>
          <a:xfrm>
            <a:off x="251949" y="4628559"/>
            <a:ext cx="3546036" cy="1589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/>
            <a:r>
              <a:rPr lang="en-US" sz="2000" dirty="0">
                <a:solidFill>
                  <a:srgbClr val="FFFF00"/>
                </a:solidFill>
              </a:rPr>
              <a:t>RESPONSABLE:</a:t>
            </a:r>
          </a:p>
          <a:p>
            <a:pPr fontAlgn="t"/>
            <a:r>
              <a:rPr lang="en-US" sz="2000" dirty="0">
                <a:solidFill>
                  <a:srgbClr val="FFFF00"/>
                </a:solidFill>
              </a:rPr>
              <a:t>37_Fabio Fernando Discua Calix</a:t>
            </a:r>
            <a:endParaRPr lang="es-HN" sz="2000" dirty="0">
              <a:solidFill>
                <a:srgbClr val="FFFF00"/>
              </a:solidFill>
            </a:endParaRPr>
          </a:p>
          <a:p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D3496DE-059C-4259-9DD3-CCA1D9CE6C0B}"/>
              </a:ext>
            </a:extLst>
          </p:cNvPr>
          <p:cNvSpPr txBox="1"/>
          <p:nvPr/>
        </p:nvSpPr>
        <p:spPr>
          <a:xfrm>
            <a:off x="193856" y="1674673"/>
            <a:ext cx="35460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HN" dirty="0">
                <a:latin typeface="Arial" pitchFamily="34" charset="0"/>
                <a:cs typeface="Arial" pitchFamily="34" charset="0"/>
              </a:rPr>
              <a:t>La pantalla tienda muestra la disposición de productos o servicios mostrando a través de imágenes y se explican las características de los productos que se encuentran.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8D96F84-5068-4CBC-9827-3B4974E92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175" y="797766"/>
            <a:ext cx="2427751" cy="526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6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7D639-C75B-48C3-8905-475BFE5E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640082"/>
            <a:ext cx="3096427" cy="868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Funcionalidad</a:t>
            </a:r>
            <a:r>
              <a:rPr lang="en-US" sz="3200" dirty="0">
                <a:solidFill>
                  <a:srgbClr val="FFFFFF"/>
                </a:solidFill>
              </a:rPr>
              <a:t> #5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3FE13A-E06E-4F8E-A161-3571D0CB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7927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s-HN" dirty="0">
                <a:latin typeface="Arial Narrow" pitchFamily="34" charset="0"/>
              </a:rPr>
              <a:t>Categoría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DE9B2D8-9F66-46F3-B473-2A41048F5884}"/>
              </a:ext>
            </a:extLst>
          </p:cNvPr>
          <p:cNvSpPr txBox="1">
            <a:spLocks/>
          </p:cNvSpPr>
          <p:nvPr/>
        </p:nvSpPr>
        <p:spPr>
          <a:xfrm>
            <a:off x="643466" y="1509860"/>
            <a:ext cx="3096427" cy="2081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333F583-8A44-4F32-BC4F-21490C183557}"/>
              </a:ext>
            </a:extLst>
          </p:cNvPr>
          <p:cNvSpPr txBox="1">
            <a:spLocks/>
          </p:cNvSpPr>
          <p:nvPr/>
        </p:nvSpPr>
        <p:spPr>
          <a:xfrm>
            <a:off x="643465" y="4845376"/>
            <a:ext cx="3096427" cy="1589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/>
            <a:r>
              <a:rPr lang="en-US" sz="2000" dirty="0">
                <a:solidFill>
                  <a:srgbClr val="FFFF00"/>
                </a:solidFill>
              </a:rPr>
              <a:t>RESPONSIBLE:</a:t>
            </a:r>
          </a:p>
          <a:p>
            <a:pPr fontAlgn="t"/>
            <a:r>
              <a:rPr lang="en-US" sz="2000" dirty="0">
                <a:solidFill>
                  <a:srgbClr val="FFFF00"/>
                </a:solidFill>
              </a:rPr>
              <a:t>46_Jostin Javier Cruz Castillo</a:t>
            </a:r>
            <a:endParaRPr lang="es-HN" sz="2000" dirty="0">
              <a:solidFill>
                <a:srgbClr val="FFFF00"/>
              </a:solidFill>
            </a:endParaRPr>
          </a:p>
          <a:p>
            <a:endParaRPr lang="en-US" sz="2000" dirty="0">
              <a:solidFill>
                <a:srgbClr val="FFFF00"/>
              </a:solidFill>
            </a:endParaRPr>
          </a:p>
          <a:p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D3496DE-059C-4259-9DD3-CCA1D9CE6C0B}"/>
              </a:ext>
            </a:extLst>
          </p:cNvPr>
          <p:cNvSpPr txBox="1"/>
          <p:nvPr/>
        </p:nvSpPr>
        <p:spPr>
          <a:xfrm>
            <a:off x="251949" y="1812072"/>
            <a:ext cx="35460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HN" dirty="0">
                <a:latin typeface="Arial" pitchFamily="34" charset="0"/>
                <a:cs typeface="Arial" pitchFamily="34" charset="0"/>
              </a:rPr>
              <a:t>La funcionalidad de Categoría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s-HN" dirty="0">
                <a:latin typeface="Arial" pitchFamily="34" charset="0"/>
                <a:cs typeface="Arial" pitchFamily="34" charset="0"/>
              </a:rPr>
              <a:t>es que muestra las características de la comida más detalladamente.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796F80C-753E-49AD-A194-D2DEE7D1A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067" y="642674"/>
            <a:ext cx="2726129" cy="589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1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7D639-C75B-48C3-8905-475BFE5E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640082"/>
            <a:ext cx="3096427" cy="868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Funcionalidad</a:t>
            </a:r>
            <a:r>
              <a:rPr lang="en-US" sz="3200" dirty="0">
                <a:solidFill>
                  <a:srgbClr val="FFFFFF"/>
                </a:solidFill>
              </a:rPr>
              <a:t> #6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3FE13A-E06E-4F8E-A161-3571D0CB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7927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rial Narrow" panose="020B0606020202030204" pitchFamily="34" charset="0"/>
              </a:rPr>
              <a:t>Pedidos</a:t>
            </a:r>
            <a:r>
              <a:rPr lang="en-US" dirty="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DE9B2D8-9F66-46F3-B473-2A41048F5884}"/>
              </a:ext>
            </a:extLst>
          </p:cNvPr>
          <p:cNvSpPr txBox="1">
            <a:spLocks/>
          </p:cNvSpPr>
          <p:nvPr/>
        </p:nvSpPr>
        <p:spPr>
          <a:xfrm>
            <a:off x="643466" y="1509860"/>
            <a:ext cx="3096427" cy="2081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333F583-8A44-4F32-BC4F-21490C183557}"/>
              </a:ext>
            </a:extLst>
          </p:cNvPr>
          <p:cNvSpPr txBox="1">
            <a:spLocks/>
          </p:cNvSpPr>
          <p:nvPr/>
        </p:nvSpPr>
        <p:spPr>
          <a:xfrm>
            <a:off x="195943" y="4845376"/>
            <a:ext cx="3778898" cy="1589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/>
            <a:r>
              <a:rPr lang="en-US" sz="2000" dirty="0">
                <a:solidFill>
                  <a:srgbClr val="FFFF00"/>
                </a:solidFill>
              </a:rPr>
              <a:t>RESPONSABLE:</a:t>
            </a:r>
          </a:p>
          <a:p>
            <a:pPr fontAlgn="t"/>
            <a:r>
              <a:rPr lang="en-US" sz="2000" dirty="0">
                <a:solidFill>
                  <a:srgbClr val="FFFF00"/>
                </a:solidFill>
              </a:rPr>
              <a:t>42_Jorge Lenin Hernandez </a:t>
            </a:r>
            <a:r>
              <a:rPr lang="en-US" sz="2000" dirty="0" err="1">
                <a:solidFill>
                  <a:srgbClr val="FFFF00"/>
                </a:solidFill>
              </a:rPr>
              <a:t>Euceda</a:t>
            </a:r>
            <a:endParaRPr lang="es-HN" sz="2000" dirty="0">
              <a:solidFill>
                <a:srgbClr val="FFFF00"/>
              </a:solidFill>
            </a:endParaRPr>
          </a:p>
          <a:p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8F7A38-FDFA-435C-A3D2-85E5B1FCE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461" y="929929"/>
            <a:ext cx="2536808" cy="5498861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100208" y="1509860"/>
            <a:ext cx="3639685" cy="13335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pantalla de pedidos funciona</a:t>
            </a:r>
          </a:p>
          <a:p>
            <a:pPr algn="ctr"/>
            <a:r>
              <a:rPr lang="es-H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para que los clientes puedan elegir la comida y muestra los</a:t>
            </a:r>
          </a:p>
          <a:p>
            <a:pPr algn="ctr"/>
            <a:r>
              <a:rPr lang="es-H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detalles de ella.</a:t>
            </a:r>
          </a:p>
        </p:txBody>
      </p:sp>
    </p:spTree>
    <p:extLst>
      <p:ext uri="{BB962C8B-B14F-4D97-AF65-F5344CB8AC3E}">
        <p14:creationId xmlns:p14="http://schemas.microsoft.com/office/powerpoint/2010/main" val="2300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7D639-C75B-48C3-8905-475BFE5E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640082"/>
            <a:ext cx="2989083" cy="11511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Funcionalidad</a:t>
            </a:r>
            <a:r>
              <a:rPr lang="en-US" sz="3200" dirty="0">
                <a:solidFill>
                  <a:srgbClr val="FFFFFF"/>
                </a:solidFill>
              </a:rPr>
              <a:t> #7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3FE13A-E06E-4F8E-A161-3571D0CB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7927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Perfil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DE9B2D8-9F66-46F3-B473-2A41048F5884}"/>
              </a:ext>
            </a:extLst>
          </p:cNvPr>
          <p:cNvSpPr txBox="1">
            <a:spLocks/>
          </p:cNvSpPr>
          <p:nvPr/>
        </p:nvSpPr>
        <p:spPr>
          <a:xfrm>
            <a:off x="643466" y="1509860"/>
            <a:ext cx="3096427" cy="2081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333F583-8A44-4F32-BC4F-21490C183557}"/>
              </a:ext>
            </a:extLst>
          </p:cNvPr>
          <p:cNvSpPr txBox="1">
            <a:spLocks/>
          </p:cNvSpPr>
          <p:nvPr/>
        </p:nvSpPr>
        <p:spPr>
          <a:xfrm>
            <a:off x="643465" y="4845376"/>
            <a:ext cx="3096427" cy="1589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/>
            <a:r>
              <a:rPr lang="en-US" sz="2000" dirty="0">
                <a:solidFill>
                  <a:srgbClr val="FFFF00"/>
                </a:solidFill>
              </a:rPr>
              <a:t>RESPONSABLE:</a:t>
            </a:r>
          </a:p>
          <a:p>
            <a:pPr fontAlgn="t"/>
            <a:r>
              <a:rPr lang="en-US" sz="2000" dirty="0">
                <a:solidFill>
                  <a:srgbClr val="FFFF00"/>
                </a:solidFill>
              </a:rPr>
              <a:t>44_Jose Andriy Torres Perez</a:t>
            </a:r>
            <a:endParaRPr lang="es-HN" sz="2000" dirty="0">
              <a:solidFill>
                <a:srgbClr val="FFFF00"/>
              </a:solidFill>
            </a:endParaRPr>
          </a:p>
          <a:p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5AA822B-527F-4C41-9524-BA2C23DFF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125" y="640082"/>
            <a:ext cx="2661153" cy="5768395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87682" y="1766171"/>
            <a:ext cx="3432131" cy="15281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funcionalidad de la pantalla perfil es donde le muestra la información de la empresa a los clientes</a:t>
            </a:r>
            <a:r>
              <a:rPr lang="es-HN" dirty="0">
                <a:latin typeface="Arial" pitchFamily="34" charset="0"/>
                <a:cs typeface="Arial" pitchFamily="34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54910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86DA6BCDD87EF4C901051B0F79D23C0" ma:contentTypeVersion="7" ma:contentTypeDescription="Crear nuevo documento." ma:contentTypeScope="" ma:versionID="0643a76d30e6dce48c5bd2ae9c3a78a5">
  <xsd:schema xmlns:xsd="http://www.w3.org/2001/XMLSchema" xmlns:xs="http://www.w3.org/2001/XMLSchema" xmlns:p="http://schemas.microsoft.com/office/2006/metadata/properties" xmlns:ns2="d3936ed0-1f83-4559-afb4-ae64a922ea80" targetNamespace="http://schemas.microsoft.com/office/2006/metadata/properties" ma:root="true" ma:fieldsID="3a49e1bc3c17ccdf19864228a489a212" ns2:_="">
    <xsd:import namespace="d3936ed0-1f83-4559-afb4-ae64a922ea8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936ed0-1f83-4559-afb4-ae64a922ea8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d3936ed0-1f83-4559-afb4-ae64a922ea8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DDFFFC-ADD7-472C-AD37-AA7E61571E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936ed0-1f83-4559-afb4-ae64a922ea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56E8AE-05FE-483A-984A-20358C1FECF7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d3936ed0-1f83-4559-afb4-ae64a922ea80"/>
  </ds:schemaRefs>
</ds:datastoreItem>
</file>

<file path=customXml/itemProps3.xml><?xml version="1.0" encoding="utf-8"?>
<ds:datastoreItem xmlns:ds="http://schemas.openxmlformats.org/officeDocument/2006/customXml" ds:itemID="{7C3983D6-5396-4B87-BB4E-2599E9BFAA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329</Words>
  <Application>Microsoft Office PowerPoint</Application>
  <PresentationFormat>Panorámica</PresentationFormat>
  <Paragraphs>65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Arial</vt:lpstr>
      <vt:lpstr>Arial Narrow</vt:lpstr>
      <vt:lpstr>Calibri</vt:lpstr>
      <vt:lpstr>Calibri Light</vt:lpstr>
      <vt:lpstr>Open Sans</vt:lpstr>
      <vt:lpstr>Tema de Office</vt:lpstr>
      <vt:lpstr>    Naviportans </vt:lpstr>
      <vt:lpstr>Descripción del Proyecto</vt:lpstr>
      <vt:lpstr>Funcionalidad #1</vt:lpstr>
      <vt:lpstr>Funcionalidad #2</vt:lpstr>
      <vt:lpstr>Funcionalidad #3</vt:lpstr>
      <vt:lpstr>Funcionalidad #4</vt:lpstr>
      <vt:lpstr>Funcionalidad #5</vt:lpstr>
      <vt:lpstr>Funcionalidad #6</vt:lpstr>
      <vt:lpstr>Funcionalidad #7</vt:lpstr>
      <vt:lpstr>Base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PROYECTO</dc:title>
  <dc:creator>WALESKA DEYANIRA GUTIERREZ ARTEAGA</dc:creator>
  <cp:lastModifiedBy>LUBIA MILAGRO GONZALEZ ESCOBAR</cp:lastModifiedBy>
  <cp:revision>30</cp:revision>
  <dcterms:created xsi:type="dcterms:W3CDTF">2021-04-20T15:04:32Z</dcterms:created>
  <dcterms:modified xsi:type="dcterms:W3CDTF">2021-05-26T21:36:23Z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0x010100986DA6BCDD87EF4C901051B0F79D23C0</vt:lpwstr>
  </property>
  <property fmtid="{D5CDD505-2E9C-101B-9397-08002B2CF9AE}" pid="3" name="Order">
    <vt:r8>188900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</Properties>
</file>