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  <p:sldMasterId id="2147483690" r:id="rId5"/>
    <p:sldMasterId id="2147483692" r:id="rId6"/>
  </p:sldMasterIdLst>
  <p:sldIdLst>
    <p:sldId id="257" r:id="rId7"/>
    <p:sldId id="275" r:id="rId8"/>
    <p:sldId id="277" r:id="rId9"/>
    <p:sldId id="284" r:id="rId10"/>
    <p:sldId id="285" r:id="rId11"/>
    <p:sldId id="281" r:id="rId12"/>
    <p:sldId id="282" r:id="rId13"/>
    <p:sldId id="278" r:id="rId14"/>
    <p:sldId id="279" r:id="rId15"/>
    <p:sldId id="280" r:id="rId16"/>
    <p:sldId id="286" r:id="rId17"/>
    <p:sldId id="283" r:id="rId18"/>
    <p:sldId id="289" r:id="rId19"/>
    <p:sldId id="288" r:id="rId20"/>
    <p:sldId id="290" r:id="rId21"/>
    <p:sldId id="291" r:id="rId22"/>
    <p:sldId id="293" r:id="rId23"/>
    <p:sldId id="268" r:id="rId24"/>
    <p:sldId id="272" r:id="rId25"/>
    <p:sldId id="273" r:id="rId26"/>
    <p:sldId id="274" r:id="rId27"/>
    <p:sldId id="292" r:id="rId28"/>
  </p:sldIdLst>
  <p:sldSz cx="12192000" cy="6858000"/>
  <p:notesSz cx="6858000" cy="9144000"/>
  <p:embeddedFontLst>
    <p:embeddedFont>
      <p:font typeface="Edition" pitchFamily="2" charset="0"/>
      <p:regular r:id="rId29"/>
    </p:embeddedFont>
    <p:embeddedFont>
      <p:font typeface="Good Mood" panose="02000500000000000000" pitchFamily="2" charset="0"/>
      <p:regular r:id="rId30"/>
    </p:embeddedFont>
    <p:embeddedFont>
      <p:font typeface="Keep on Truckin" panose="00000400000000000000" pitchFamily="2" charset="0"/>
      <p:regular r:id="rId31"/>
    </p:embeddedFont>
    <p:embeddedFont>
      <p:font typeface="Roboto Condensed Light" panose="02000000000000000000" pitchFamily="2" charset="0"/>
      <p:regular r:id="rId32"/>
      <p:italic r:id="rId33"/>
    </p:embeddedFont>
    <p:embeddedFont>
      <p:font typeface="The Serif Hand Black" panose="03070902030502020204" pitchFamily="66" charset="0"/>
      <p:bold r:id="rId34"/>
    </p:embeddedFont>
    <p:embeddedFont>
      <p:font typeface="Typo Garden Demo" panose="02000000000000000000" pitchFamily="2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40828" autoAdjust="0"/>
  </p:normalViewPr>
  <p:slideViewPr>
    <p:cSldViewPr snapToGrid="0">
      <p:cViewPr varScale="1">
        <p:scale>
          <a:sx n="72" d="100"/>
          <a:sy n="72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font" Target="fonts/font6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ía José López" userId="c1f766fb2b1dd722" providerId="LiveId" clId="{3252DB25-B9BC-4D47-AA19-A17A044D2E44}"/>
    <pc:docChg chg="custSel addSld modSld">
      <pc:chgData name="María José López" userId="c1f766fb2b1dd722" providerId="LiveId" clId="{3252DB25-B9BC-4D47-AA19-A17A044D2E44}" dt="2021-06-11T15:22:54.453" v="67" actId="20577"/>
      <pc:docMkLst>
        <pc:docMk/>
      </pc:docMkLst>
      <pc:sldChg chg="addSp delSp modSp mod chgLayout">
        <pc:chgData name="María José López" userId="c1f766fb2b1dd722" providerId="LiveId" clId="{3252DB25-B9BC-4D47-AA19-A17A044D2E44}" dt="2021-06-11T15:22:32.832" v="46" actId="20577"/>
        <pc:sldMkLst>
          <pc:docMk/>
          <pc:sldMk cId="3882665678" sldId="291"/>
        </pc:sldMkLst>
        <pc:spChg chg="add del mod ord">
          <ac:chgData name="María José López" userId="c1f766fb2b1dd722" providerId="LiveId" clId="{3252DB25-B9BC-4D47-AA19-A17A044D2E44}" dt="2021-06-11T15:05:35.243" v="11" actId="478"/>
          <ac:spMkLst>
            <pc:docMk/>
            <pc:sldMk cId="3882665678" sldId="291"/>
            <ac:spMk id="3" creationId="{EE16E984-6971-4023-8592-8D7C5F58CDBA}"/>
          </ac:spMkLst>
        </pc:spChg>
        <pc:spChg chg="add del mod ord">
          <ac:chgData name="María José López" userId="c1f766fb2b1dd722" providerId="LiveId" clId="{3252DB25-B9BC-4D47-AA19-A17A044D2E44}" dt="2021-06-11T15:05:33.234" v="10" actId="478"/>
          <ac:spMkLst>
            <pc:docMk/>
            <pc:sldMk cId="3882665678" sldId="291"/>
            <ac:spMk id="4" creationId="{7BBEF2AE-FD40-45FC-8B8B-6DEFE992321D}"/>
          </ac:spMkLst>
        </pc:spChg>
        <pc:spChg chg="add mod">
          <ac:chgData name="María José López" userId="c1f766fb2b1dd722" providerId="LiveId" clId="{3252DB25-B9BC-4D47-AA19-A17A044D2E44}" dt="2021-06-11T15:22:32.832" v="46" actId="20577"/>
          <ac:spMkLst>
            <pc:docMk/>
            <pc:sldMk cId="3882665678" sldId="291"/>
            <ac:spMk id="9" creationId="{7D6F3BC7-4262-4517-A1D7-3D38062F7B2C}"/>
          </ac:spMkLst>
        </pc:spChg>
        <pc:picChg chg="add del mod">
          <ac:chgData name="María José López" userId="c1f766fb2b1dd722" providerId="LiveId" clId="{3252DB25-B9BC-4D47-AA19-A17A044D2E44}" dt="2021-06-11T15:05:08.499" v="6"/>
          <ac:picMkLst>
            <pc:docMk/>
            <pc:sldMk cId="3882665678" sldId="291"/>
            <ac:picMk id="2" creationId="{36408D62-2D84-4BDD-9697-D9BA3ED2A7D8}"/>
          </ac:picMkLst>
        </pc:picChg>
        <pc:picChg chg="add del mod">
          <ac:chgData name="María José López" userId="c1f766fb2b1dd722" providerId="LiveId" clId="{3252DB25-B9BC-4D47-AA19-A17A044D2E44}" dt="2021-06-11T15:22:04.044" v="18" actId="1076"/>
          <ac:picMkLst>
            <pc:docMk/>
            <pc:sldMk cId="3882665678" sldId="291"/>
            <ac:picMk id="1026" creationId="{FA138012-58B0-4DCA-A806-59CA8AF4DCD3}"/>
          </ac:picMkLst>
        </pc:picChg>
      </pc:sldChg>
      <pc:sldChg chg="addSp delSp modSp new mod">
        <pc:chgData name="María José López" userId="c1f766fb2b1dd722" providerId="LiveId" clId="{3252DB25-B9BC-4D47-AA19-A17A044D2E44}" dt="2021-06-11T15:22:54.453" v="67" actId="20577"/>
        <pc:sldMkLst>
          <pc:docMk/>
          <pc:sldMk cId="1053722277" sldId="293"/>
        </pc:sldMkLst>
        <pc:spChg chg="del">
          <ac:chgData name="María José López" userId="c1f766fb2b1dd722" providerId="LiveId" clId="{3252DB25-B9BC-4D47-AA19-A17A044D2E44}" dt="2021-06-11T15:05:41.953" v="13" actId="478"/>
          <ac:spMkLst>
            <pc:docMk/>
            <pc:sldMk cId="1053722277" sldId="293"/>
            <ac:spMk id="2" creationId="{4CC4FE12-28E1-4986-A2F1-B92DE925F31C}"/>
          </ac:spMkLst>
        </pc:spChg>
        <pc:spChg chg="del">
          <ac:chgData name="María José López" userId="c1f766fb2b1dd722" providerId="LiveId" clId="{3252DB25-B9BC-4D47-AA19-A17A044D2E44}" dt="2021-06-11T15:05:40.725" v="12" actId="478"/>
          <ac:spMkLst>
            <pc:docMk/>
            <pc:sldMk cId="1053722277" sldId="293"/>
            <ac:spMk id="3" creationId="{30813A00-8446-4E49-8AC6-DBA79C302E35}"/>
          </ac:spMkLst>
        </pc:spChg>
        <pc:spChg chg="add mod">
          <ac:chgData name="María José López" userId="c1f766fb2b1dd722" providerId="LiveId" clId="{3252DB25-B9BC-4D47-AA19-A17A044D2E44}" dt="2021-06-11T15:22:54.453" v="67" actId="20577"/>
          <ac:spMkLst>
            <pc:docMk/>
            <pc:sldMk cId="1053722277" sldId="293"/>
            <ac:spMk id="5" creationId="{CBDC3645-2D5F-494F-9943-355462306E94}"/>
          </ac:spMkLst>
        </pc:spChg>
        <pc:picChg chg="add mod">
          <ac:chgData name="María José López" userId="c1f766fb2b1dd722" providerId="LiveId" clId="{3252DB25-B9BC-4D47-AA19-A17A044D2E44}" dt="2021-06-11T15:22:42.452" v="47" actId="1076"/>
          <ac:picMkLst>
            <pc:docMk/>
            <pc:sldMk cId="1053722277" sldId="293"/>
            <ac:picMk id="2050" creationId="{2F9FC2AA-23B7-49A5-8064-C7FF1D9261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0" name="Google Shape;10;p2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68" name="Google Shape;68;p2"/>
          <p:cNvSpPr/>
          <p:nvPr/>
        </p:nvSpPr>
        <p:spPr>
          <a:xfrm>
            <a:off x="1261400" y="1452233"/>
            <a:ext cx="9669200" cy="450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69" name="Google Shape;69;p2"/>
          <p:cNvGrpSpPr/>
          <p:nvPr/>
        </p:nvGrpSpPr>
        <p:grpSpPr>
          <a:xfrm>
            <a:off x="1166800" y="2855267"/>
            <a:ext cx="9932712" cy="3106500"/>
            <a:chOff x="875100" y="2141450"/>
            <a:chExt cx="7449534" cy="2329875"/>
          </a:xfrm>
        </p:grpSpPr>
        <p:sp>
          <p:nvSpPr>
            <p:cNvPr id="70" name="Google Shape;70;p2"/>
            <p:cNvSpPr/>
            <p:nvPr/>
          </p:nvSpPr>
          <p:spPr>
            <a:xfrm>
              <a:off x="875100" y="3115925"/>
              <a:ext cx="7449534" cy="1263272"/>
            </a:xfrm>
            <a:custGeom>
              <a:avLst/>
              <a:gdLst/>
              <a:ahLst/>
              <a:cxnLst/>
              <a:rect l="l" t="t" r="r" b="b"/>
              <a:pathLst>
                <a:path w="92280" h="72187" extrusionOk="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2" name="Google Shape;72;p2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3" name="Google Shape;73;p2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4" name="Google Shape;74;p2"/>
            <p:cNvSpPr/>
            <p:nvPr/>
          </p:nvSpPr>
          <p:spPr>
            <a:xfrm rot="7609412" flipH="1">
              <a:off x="4730016" y="2437394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5" name="Google Shape;75;p2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6" name="Google Shape;76;p2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10219333" y="1490816"/>
            <a:ext cx="711267" cy="1215816"/>
            <a:chOff x="478350" y="474400"/>
            <a:chExt cx="344250" cy="588450"/>
          </a:xfrm>
        </p:grpSpPr>
        <p:sp>
          <p:nvSpPr>
            <p:cNvPr id="78" name="Google Shape;78;p2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80" name="Google Shape;80;p2"/>
          <p:cNvSpPr/>
          <p:nvPr/>
        </p:nvSpPr>
        <p:spPr>
          <a:xfrm rot="3251181" flipH="1">
            <a:off x="830110" y="3680487"/>
            <a:ext cx="1051261" cy="842411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81" name="Google Shape;81;p2"/>
          <p:cNvGrpSpPr/>
          <p:nvPr/>
        </p:nvGrpSpPr>
        <p:grpSpPr>
          <a:xfrm>
            <a:off x="1261400" y="896217"/>
            <a:ext cx="9669200" cy="556000"/>
            <a:chOff x="946050" y="672163"/>
            <a:chExt cx="7251900" cy="417000"/>
          </a:xfrm>
        </p:grpSpPr>
        <p:sp>
          <p:nvSpPr>
            <p:cNvPr id="82" name="Google Shape;82;p2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83" name="Google Shape;83;p2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84" name="Google Shape;84;p2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86" name="Google Shape;86;p2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87" name="Google Shape;87;p2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88" name="Google Shape;88;p2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90" name="Google Shape;90;p2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93" name="Google Shape;93;p2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94" name="Google Shape;94;p2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95" name="Google Shape;95;p2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97" name="Google Shape;97;p2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99" name="Google Shape;99;p2"/>
          <p:cNvSpPr/>
          <p:nvPr/>
        </p:nvSpPr>
        <p:spPr>
          <a:xfrm>
            <a:off x="1261400" y="1452235"/>
            <a:ext cx="9669200" cy="45092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2198800" y="1671784"/>
            <a:ext cx="7794400" cy="226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ubTitle" idx="1"/>
          </p:nvPr>
        </p:nvSpPr>
        <p:spPr>
          <a:xfrm>
            <a:off x="2734559" y="4635733"/>
            <a:ext cx="6111600" cy="722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092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955;p13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956" name="Google Shape;956;p13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014" name="Google Shape;1014;p13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015" name="Google Shape;1015;p13"/>
          <p:cNvGrpSpPr/>
          <p:nvPr/>
        </p:nvGrpSpPr>
        <p:grpSpPr>
          <a:xfrm>
            <a:off x="5197399" y="5512752"/>
            <a:ext cx="1643563" cy="837237"/>
            <a:chOff x="2094425" y="748900"/>
            <a:chExt cx="887900" cy="452300"/>
          </a:xfrm>
        </p:grpSpPr>
        <p:sp>
          <p:nvSpPr>
            <p:cNvPr id="1016" name="Google Shape;1016;p13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020" name="Google Shape;1020;p13"/>
          <p:cNvSpPr/>
          <p:nvPr/>
        </p:nvSpPr>
        <p:spPr>
          <a:xfrm>
            <a:off x="797576" y="4311273"/>
            <a:ext cx="1970165" cy="2016721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21" name="Google Shape;1021;p13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22" name="Google Shape;1022;p13"/>
          <p:cNvSpPr/>
          <p:nvPr/>
        </p:nvSpPr>
        <p:spPr>
          <a:xfrm rot="5400000">
            <a:off x="7983871" y="1831601"/>
            <a:ext cx="4043864" cy="2773795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023" name="Google Shape;1023;p13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1024" name="Google Shape;1024;p1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025" name="Google Shape;1025;p1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026" name="Google Shape;1026;p1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027" name="Google Shape;1027;p1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028" name="Google Shape;1028;p1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029" name="Google Shape;1029;p1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030" name="Google Shape;1030;p1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031" name="Google Shape;1031;p1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1032" name="Google Shape;1032;p1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033" name="Google Shape;1033;p1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034" name="Google Shape;1034;p1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1035" name="Google Shape;1035;p1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036" name="Google Shape;1036;p1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037" name="Google Shape;1037;p1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1038" name="Google Shape;1038;p1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1039" name="Google Shape;1039;p1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040" name="Google Shape;1040;p13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041" name="Google Shape;1041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1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42" name="Google Shape;1042;p13"/>
          <p:cNvSpPr txBox="1">
            <a:spLocks noGrp="1"/>
          </p:cNvSpPr>
          <p:nvPr>
            <p:ph type="subTitle" idx="1"/>
          </p:nvPr>
        </p:nvSpPr>
        <p:spPr>
          <a:xfrm>
            <a:off x="2394067" y="4278584"/>
            <a:ext cx="3156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43" name="Google Shape;1043;p13"/>
          <p:cNvSpPr txBox="1">
            <a:spLocks noGrp="1"/>
          </p:cNvSpPr>
          <p:nvPr>
            <p:ph type="subTitle" idx="2"/>
          </p:nvPr>
        </p:nvSpPr>
        <p:spPr>
          <a:xfrm>
            <a:off x="2394067" y="4904984"/>
            <a:ext cx="31564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44" name="Google Shape;1044;p13"/>
          <p:cNvSpPr txBox="1">
            <a:spLocks noGrp="1"/>
          </p:cNvSpPr>
          <p:nvPr>
            <p:ph type="title" idx="3" hasCustomPrompt="1"/>
          </p:nvPr>
        </p:nvSpPr>
        <p:spPr>
          <a:xfrm>
            <a:off x="1169267" y="4772817"/>
            <a:ext cx="784000" cy="49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45" name="Google Shape;1045;p13"/>
          <p:cNvSpPr txBox="1">
            <a:spLocks noGrp="1"/>
          </p:cNvSpPr>
          <p:nvPr>
            <p:ph type="subTitle" idx="4"/>
          </p:nvPr>
        </p:nvSpPr>
        <p:spPr>
          <a:xfrm>
            <a:off x="7644733" y="4278584"/>
            <a:ext cx="3156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46" name="Google Shape;1046;p13"/>
          <p:cNvSpPr txBox="1">
            <a:spLocks noGrp="1"/>
          </p:cNvSpPr>
          <p:nvPr>
            <p:ph type="subTitle" idx="5"/>
          </p:nvPr>
        </p:nvSpPr>
        <p:spPr>
          <a:xfrm>
            <a:off x="7644733" y="4904984"/>
            <a:ext cx="31564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47" name="Google Shape;1047;p13"/>
          <p:cNvSpPr txBox="1">
            <a:spLocks noGrp="1"/>
          </p:cNvSpPr>
          <p:nvPr>
            <p:ph type="title" idx="6" hasCustomPrompt="1"/>
          </p:nvPr>
        </p:nvSpPr>
        <p:spPr>
          <a:xfrm>
            <a:off x="6419933" y="4772817"/>
            <a:ext cx="784000" cy="49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48" name="Google Shape;1048;p13"/>
          <p:cNvSpPr txBox="1">
            <a:spLocks noGrp="1"/>
          </p:cNvSpPr>
          <p:nvPr>
            <p:ph type="subTitle" idx="7"/>
          </p:nvPr>
        </p:nvSpPr>
        <p:spPr>
          <a:xfrm>
            <a:off x="2394067" y="1940151"/>
            <a:ext cx="3156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49" name="Google Shape;1049;p13"/>
          <p:cNvSpPr txBox="1">
            <a:spLocks noGrp="1"/>
          </p:cNvSpPr>
          <p:nvPr>
            <p:ph type="subTitle" idx="8"/>
          </p:nvPr>
        </p:nvSpPr>
        <p:spPr>
          <a:xfrm>
            <a:off x="2394067" y="2566551"/>
            <a:ext cx="31564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50" name="Google Shape;1050;p13"/>
          <p:cNvSpPr txBox="1">
            <a:spLocks noGrp="1"/>
          </p:cNvSpPr>
          <p:nvPr>
            <p:ph type="title" idx="9" hasCustomPrompt="1"/>
          </p:nvPr>
        </p:nvSpPr>
        <p:spPr>
          <a:xfrm>
            <a:off x="1169267" y="2434384"/>
            <a:ext cx="784000" cy="49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51" name="Google Shape;1051;p13"/>
          <p:cNvSpPr txBox="1">
            <a:spLocks noGrp="1"/>
          </p:cNvSpPr>
          <p:nvPr>
            <p:ph type="subTitle" idx="13"/>
          </p:nvPr>
        </p:nvSpPr>
        <p:spPr>
          <a:xfrm>
            <a:off x="7644733" y="1940151"/>
            <a:ext cx="3156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52" name="Google Shape;1052;p13"/>
          <p:cNvSpPr txBox="1">
            <a:spLocks noGrp="1"/>
          </p:cNvSpPr>
          <p:nvPr>
            <p:ph type="subTitle" idx="14"/>
          </p:nvPr>
        </p:nvSpPr>
        <p:spPr>
          <a:xfrm>
            <a:off x="7644733" y="2566551"/>
            <a:ext cx="31564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53" name="Google Shape;1053;p13"/>
          <p:cNvSpPr txBox="1">
            <a:spLocks noGrp="1"/>
          </p:cNvSpPr>
          <p:nvPr>
            <p:ph type="title" idx="15" hasCustomPrompt="1"/>
          </p:nvPr>
        </p:nvSpPr>
        <p:spPr>
          <a:xfrm>
            <a:off x="6419933" y="2434384"/>
            <a:ext cx="784000" cy="49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33943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14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056" name="Google Shape;1056;p14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57" name="Google Shape;1057;p14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59" name="Google Shape;1059;p14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60" name="Google Shape;1060;p14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61" name="Google Shape;1061;p14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62" name="Google Shape;1062;p14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63" name="Google Shape;1063;p14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64" name="Google Shape;1064;p14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65" name="Google Shape;1065;p14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06" name="Google Shape;1106;p14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07" name="Google Shape;1107;p14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13" name="Google Shape;1113;p14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114" name="Google Shape;1114;p14"/>
          <p:cNvSpPr/>
          <p:nvPr/>
        </p:nvSpPr>
        <p:spPr>
          <a:xfrm>
            <a:off x="1261400" y="1452233"/>
            <a:ext cx="9669200" cy="450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15" name="Google Shape;1115;p14"/>
          <p:cNvSpPr/>
          <p:nvPr/>
        </p:nvSpPr>
        <p:spPr>
          <a:xfrm>
            <a:off x="1261400" y="1452235"/>
            <a:ext cx="9669200" cy="4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116" name="Google Shape;1116;p14"/>
          <p:cNvGrpSpPr/>
          <p:nvPr/>
        </p:nvGrpSpPr>
        <p:grpSpPr>
          <a:xfrm>
            <a:off x="1652052" y="1854981"/>
            <a:ext cx="513771" cy="591811"/>
            <a:chOff x="1239039" y="1391236"/>
            <a:chExt cx="385328" cy="443858"/>
          </a:xfrm>
        </p:grpSpPr>
        <p:sp>
          <p:nvSpPr>
            <p:cNvPr id="1117" name="Google Shape;1117;p14"/>
            <p:cNvSpPr/>
            <p:nvPr/>
          </p:nvSpPr>
          <p:spPr>
            <a:xfrm>
              <a:off x="1561032" y="1577766"/>
              <a:ext cx="63334" cy="59565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1463998" y="1698449"/>
              <a:ext cx="66291" cy="85801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1496811" y="1391236"/>
              <a:ext cx="43750" cy="41607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20" name="Google Shape;1120;p14"/>
            <p:cNvSpPr/>
            <p:nvPr/>
          </p:nvSpPr>
          <p:spPr>
            <a:xfrm>
              <a:off x="1412562" y="1502755"/>
              <a:ext cx="67695" cy="65108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21" name="Google Shape;1121;p14"/>
            <p:cNvSpPr/>
            <p:nvPr/>
          </p:nvSpPr>
          <p:spPr>
            <a:xfrm>
              <a:off x="1402289" y="1597424"/>
              <a:ext cx="66069" cy="66808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334595" y="1777451"/>
              <a:ext cx="54466" cy="57644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83158" y="1416289"/>
              <a:ext cx="79445" cy="86466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1239039" y="1561803"/>
              <a:ext cx="76563" cy="78189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125" name="Google Shape;1125;p14"/>
          <p:cNvGrpSpPr/>
          <p:nvPr/>
        </p:nvGrpSpPr>
        <p:grpSpPr>
          <a:xfrm>
            <a:off x="1163439" y="3841670"/>
            <a:ext cx="9862375" cy="2830439"/>
            <a:chOff x="872579" y="2881252"/>
            <a:chExt cx="7396781" cy="2122829"/>
          </a:xfrm>
        </p:grpSpPr>
        <p:grpSp>
          <p:nvGrpSpPr>
            <p:cNvPr id="1126" name="Google Shape;1126;p14"/>
            <p:cNvGrpSpPr/>
            <p:nvPr/>
          </p:nvGrpSpPr>
          <p:grpSpPr>
            <a:xfrm>
              <a:off x="933400" y="3795585"/>
              <a:ext cx="7277175" cy="675466"/>
              <a:chOff x="933416" y="2961528"/>
              <a:chExt cx="7277175" cy="1509422"/>
            </a:xfrm>
          </p:grpSpPr>
          <p:sp>
            <p:nvSpPr>
              <p:cNvPr id="1127" name="Google Shape;1127;p14"/>
              <p:cNvSpPr/>
              <p:nvPr/>
            </p:nvSpPr>
            <p:spPr>
              <a:xfrm>
                <a:off x="933416" y="2961528"/>
                <a:ext cx="7277175" cy="1374550"/>
              </a:xfrm>
              <a:custGeom>
                <a:avLst/>
                <a:gdLst/>
                <a:ahLst/>
                <a:cxnLst/>
                <a:rect l="l" t="t" r="r" b="b"/>
                <a:pathLst>
                  <a:path w="291087" h="54982" extrusionOk="0">
                    <a:moveTo>
                      <a:pt x="258" y="15340"/>
                    </a:moveTo>
                    <a:cubicBezTo>
                      <a:pt x="-2001" y="8100"/>
                      <a:pt x="10973" y="3234"/>
                      <a:pt x="23890" y="2481"/>
                    </a:cubicBezTo>
                    <a:cubicBezTo>
                      <a:pt x="36807" y="1728"/>
                      <a:pt x="58702" y="11228"/>
                      <a:pt x="77758" y="10822"/>
                    </a:cubicBezTo>
                    <a:cubicBezTo>
                      <a:pt x="96815" y="10417"/>
                      <a:pt x="113554" y="-821"/>
                      <a:pt x="138229" y="48"/>
                    </a:cubicBezTo>
                    <a:cubicBezTo>
                      <a:pt x="162904" y="917"/>
                      <a:pt x="201597" y="16035"/>
                      <a:pt x="225808" y="16035"/>
                    </a:cubicBezTo>
                    <a:cubicBezTo>
                      <a:pt x="250020" y="16035"/>
                      <a:pt x="273246" y="-879"/>
                      <a:pt x="283498" y="48"/>
                    </a:cubicBezTo>
                    <a:cubicBezTo>
                      <a:pt x="293750" y="975"/>
                      <a:pt x="292129" y="12676"/>
                      <a:pt x="287321" y="21596"/>
                    </a:cubicBezTo>
                    <a:cubicBezTo>
                      <a:pt x="282514" y="30516"/>
                      <a:pt x="296299" y="49515"/>
                      <a:pt x="254653" y="53569"/>
                    </a:cubicBezTo>
                    <a:cubicBezTo>
                      <a:pt x="213007" y="57624"/>
                      <a:pt x="79843" y="52295"/>
                      <a:pt x="37444" y="45923"/>
                    </a:cubicBezTo>
                    <a:cubicBezTo>
                      <a:pt x="-4955" y="39552"/>
                      <a:pt x="2517" y="22580"/>
                      <a:pt x="258" y="153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1128" name="Google Shape;1128;p14"/>
              <p:cNvSpPr/>
              <p:nvPr/>
            </p:nvSpPr>
            <p:spPr>
              <a:xfrm>
                <a:off x="947025" y="3310250"/>
                <a:ext cx="7251900" cy="1160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  <p:sp>
          <p:nvSpPr>
            <p:cNvPr id="1129" name="Google Shape;1129;p14"/>
            <p:cNvSpPr/>
            <p:nvPr/>
          </p:nvSpPr>
          <p:spPr>
            <a:xfrm rot="3206269">
              <a:off x="5927183" y="3090543"/>
              <a:ext cx="1378921" cy="170424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30" name="Google Shape;1130;p14"/>
            <p:cNvSpPr/>
            <p:nvPr/>
          </p:nvSpPr>
          <p:spPr>
            <a:xfrm rot="3100714">
              <a:off x="4344590" y="3150985"/>
              <a:ext cx="1146920" cy="1428308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31" name="Google Shape;1131;p14"/>
            <p:cNvSpPr/>
            <p:nvPr/>
          </p:nvSpPr>
          <p:spPr>
            <a:xfrm rot="2843414">
              <a:off x="2526740" y="3195069"/>
              <a:ext cx="1240550" cy="144784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32" name="Google Shape;1132;p14"/>
            <p:cNvSpPr/>
            <p:nvPr/>
          </p:nvSpPr>
          <p:spPr>
            <a:xfrm rot="-2843414" flipH="1">
              <a:off x="1205040" y="3195069"/>
              <a:ext cx="1240550" cy="144784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33" name="Google Shape;1133;p14"/>
            <p:cNvSpPr/>
            <p:nvPr/>
          </p:nvSpPr>
          <p:spPr>
            <a:xfrm rot="-3051725" flipH="1">
              <a:off x="6696060" y="3141221"/>
              <a:ext cx="1240553" cy="1447852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134" name="Google Shape;1134;p14"/>
          <p:cNvGrpSpPr/>
          <p:nvPr/>
        </p:nvGrpSpPr>
        <p:grpSpPr>
          <a:xfrm>
            <a:off x="1261400" y="896218"/>
            <a:ext cx="9669200" cy="5065217"/>
            <a:chOff x="946050" y="672163"/>
            <a:chExt cx="7251900" cy="3798913"/>
          </a:xfrm>
        </p:grpSpPr>
        <p:sp>
          <p:nvSpPr>
            <p:cNvPr id="1135" name="Google Shape;1135;p14"/>
            <p:cNvSpPr/>
            <p:nvPr/>
          </p:nvSpPr>
          <p:spPr>
            <a:xfrm>
              <a:off x="946050" y="1089176"/>
              <a:ext cx="7251900" cy="33819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136" name="Google Shape;1136;p14"/>
            <p:cNvGrpSpPr/>
            <p:nvPr/>
          </p:nvGrpSpPr>
          <p:grpSpPr>
            <a:xfrm>
              <a:off x="946050" y="672163"/>
              <a:ext cx="7251900" cy="417000"/>
              <a:chOff x="946050" y="672163"/>
              <a:chExt cx="7251900" cy="417000"/>
            </a:xfrm>
          </p:grpSpPr>
          <p:sp>
            <p:nvSpPr>
              <p:cNvPr id="1137" name="Google Shape;1137;p14"/>
              <p:cNvSpPr/>
              <p:nvPr/>
            </p:nvSpPr>
            <p:spPr>
              <a:xfrm>
                <a:off x="946050" y="672163"/>
                <a:ext cx="7251900" cy="417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grpSp>
            <p:nvGrpSpPr>
              <p:cNvPr id="1138" name="Google Shape;1138;p14"/>
              <p:cNvGrpSpPr/>
              <p:nvPr/>
            </p:nvGrpSpPr>
            <p:grpSpPr>
              <a:xfrm>
                <a:off x="7209519" y="794061"/>
                <a:ext cx="789243" cy="171052"/>
                <a:chOff x="733775" y="310686"/>
                <a:chExt cx="789243" cy="171052"/>
              </a:xfrm>
            </p:grpSpPr>
            <p:sp>
              <p:nvSpPr>
                <p:cNvPr id="1139" name="Google Shape;1139;p14"/>
                <p:cNvSpPr/>
                <p:nvPr/>
              </p:nvSpPr>
              <p:spPr>
                <a:xfrm>
                  <a:off x="1364945" y="310686"/>
                  <a:ext cx="158072" cy="171052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ctr"/>
                  <a:r>
                    <a:rPr sz="2400" b="0" i="0" dirty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x</a:t>
                  </a:r>
                </a:p>
              </p:txBody>
            </p:sp>
            <p:sp>
              <p:nvSpPr>
                <p:cNvPr id="1140" name="Google Shape;1140;p14"/>
                <p:cNvSpPr/>
                <p:nvPr/>
              </p:nvSpPr>
              <p:spPr>
                <a:xfrm>
                  <a:off x="733775" y="385383"/>
                  <a:ext cx="155474" cy="21652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ctr"/>
                  <a:r>
                    <a:rPr sz="2400" b="0" i="0" dirty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-</a:t>
                  </a:r>
                </a:p>
              </p:txBody>
            </p:sp>
            <p:grpSp>
              <p:nvGrpSpPr>
                <p:cNvPr id="1141" name="Google Shape;1141;p14"/>
                <p:cNvGrpSpPr/>
                <p:nvPr/>
              </p:nvGrpSpPr>
              <p:grpSpPr>
                <a:xfrm>
                  <a:off x="1015525" y="313175"/>
                  <a:ext cx="184510" cy="164017"/>
                  <a:chOff x="7228702" y="774508"/>
                  <a:chExt cx="285046" cy="253347"/>
                </a:xfrm>
              </p:grpSpPr>
              <p:grpSp>
                <p:nvGrpSpPr>
                  <p:cNvPr id="1142" name="Google Shape;1142;p14"/>
                  <p:cNvGrpSpPr/>
                  <p:nvPr/>
                </p:nvGrpSpPr>
                <p:grpSpPr>
                  <a:xfrm>
                    <a:off x="7313001" y="774508"/>
                    <a:ext cx="200747" cy="228523"/>
                    <a:chOff x="7313001" y="774508"/>
                    <a:chExt cx="200747" cy="228523"/>
                  </a:xfrm>
                </p:grpSpPr>
                <p:sp>
                  <p:nvSpPr>
                    <p:cNvPr id="1143" name="Google Shape;1143;p14"/>
                    <p:cNvSpPr/>
                    <p:nvPr/>
                  </p:nvSpPr>
                  <p:spPr>
                    <a:xfrm>
                      <a:off x="7315737" y="774508"/>
                      <a:ext cx="198011" cy="2285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60" h="9811" extrusionOk="0">
                          <a:moveTo>
                            <a:pt x="0" y="0"/>
                          </a:moveTo>
                          <a:lnTo>
                            <a:pt x="9360" y="0"/>
                          </a:lnTo>
                          <a:lnTo>
                            <a:pt x="9135" y="9811"/>
                          </a:lnTo>
                          <a:lnTo>
                            <a:pt x="57" y="9699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144" name="Google Shape;1144;p14"/>
                    <p:cNvSpPr/>
                    <p:nvPr/>
                  </p:nvSpPr>
                  <p:spPr>
                    <a:xfrm>
                      <a:off x="7313001" y="778289"/>
                      <a:ext cx="200743" cy="2172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930" h="32566" extrusionOk="0">
                          <a:moveTo>
                            <a:pt x="30399" y="659"/>
                          </a:moveTo>
                          <a:cubicBezTo>
                            <a:pt x="35696" y="659"/>
                            <a:pt x="40992" y="748"/>
                            <a:pt x="46287" y="1032"/>
                          </a:cubicBezTo>
                          <a:cubicBezTo>
                            <a:pt x="46271" y="11283"/>
                            <a:pt x="46004" y="21534"/>
                            <a:pt x="46114" y="31801"/>
                          </a:cubicBezTo>
                          <a:cubicBezTo>
                            <a:pt x="40818" y="31890"/>
                            <a:pt x="35523" y="31916"/>
                            <a:pt x="30230" y="31916"/>
                          </a:cubicBezTo>
                          <a:cubicBezTo>
                            <a:pt x="22733" y="31916"/>
                            <a:pt x="15238" y="31864"/>
                            <a:pt x="7744" y="31864"/>
                          </a:cubicBezTo>
                          <a:cubicBezTo>
                            <a:pt x="5560" y="31864"/>
                            <a:pt x="3376" y="31868"/>
                            <a:pt x="1192" y="31879"/>
                          </a:cubicBezTo>
                          <a:cubicBezTo>
                            <a:pt x="925" y="21566"/>
                            <a:pt x="706" y="11252"/>
                            <a:pt x="659" y="923"/>
                          </a:cubicBezTo>
                          <a:lnTo>
                            <a:pt x="659" y="923"/>
                          </a:lnTo>
                          <a:cubicBezTo>
                            <a:pt x="1402" y="926"/>
                            <a:pt x="2145" y="928"/>
                            <a:pt x="2887" y="928"/>
                          </a:cubicBezTo>
                          <a:cubicBezTo>
                            <a:pt x="12055" y="928"/>
                            <a:pt x="21228" y="659"/>
                            <a:pt x="30399" y="659"/>
                          </a:cubicBezTo>
                          <a:close/>
                          <a:moveTo>
                            <a:pt x="30451" y="1"/>
                          </a:moveTo>
                          <a:cubicBezTo>
                            <a:pt x="21100" y="1"/>
                            <a:pt x="11743" y="284"/>
                            <a:pt x="2391" y="284"/>
                          </a:cubicBezTo>
                          <a:cubicBezTo>
                            <a:pt x="1792" y="284"/>
                            <a:pt x="1194" y="282"/>
                            <a:pt x="596" y="280"/>
                          </a:cubicBezTo>
                          <a:cubicBezTo>
                            <a:pt x="535" y="195"/>
                            <a:pt x="431" y="152"/>
                            <a:pt x="327" y="152"/>
                          </a:cubicBezTo>
                          <a:cubicBezTo>
                            <a:pt x="164" y="152"/>
                            <a:pt x="0" y="257"/>
                            <a:pt x="0" y="468"/>
                          </a:cubicBezTo>
                          <a:cubicBezTo>
                            <a:pt x="47" y="10986"/>
                            <a:pt x="267" y="21487"/>
                            <a:pt x="533" y="31989"/>
                          </a:cubicBezTo>
                          <a:cubicBezTo>
                            <a:pt x="533" y="32005"/>
                            <a:pt x="533" y="32020"/>
                            <a:pt x="549" y="32020"/>
                          </a:cubicBezTo>
                          <a:cubicBezTo>
                            <a:pt x="424" y="32224"/>
                            <a:pt x="518" y="32538"/>
                            <a:pt x="800" y="32538"/>
                          </a:cubicBezTo>
                          <a:cubicBezTo>
                            <a:pt x="3274" y="32522"/>
                            <a:pt x="5749" y="32517"/>
                            <a:pt x="8223" y="32517"/>
                          </a:cubicBezTo>
                          <a:cubicBezTo>
                            <a:pt x="15481" y="32517"/>
                            <a:pt x="22739" y="32566"/>
                            <a:pt x="29996" y="32566"/>
                          </a:cubicBezTo>
                          <a:cubicBezTo>
                            <a:pt x="35390" y="32566"/>
                            <a:pt x="40783" y="32539"/>
                            <a:pt x="46177" y="32444"/>
                          </a:cubicBezTo>
                          <a:cubicBezTo>
                            <a:pt x="46365" y="32444"/>
                            <a:pt x="46459" y="32318"/>
                            <a:pt x="46490" y="32162"/>
                          </a:cubicBezTo>
                          <a:cubicBezTo>
                            <a:pt x="46631" y="32146"/>
                            <a:pt x="46773" y="32052"/>
                            <a:pt x="46757" y="31848"/>
                          </a:cubicBezTo>
                          <a:cubicBezTo>
                            <a:pt x="46663" y="21409"/>
                            <a:pt x="46929" y="10954"/>
                            <a:pt x="46929" y="515"/>
                          </a:cubicBezTo>
                          <a:cubicBezTo>
                            <a:pt x="46929" y="300"/>
                            <a:pt x="46765" y="193"/>
                            <a:pt x="46602" y="193"/>
                          </a:cubicBezTo>
                          <a:cubicBezTo>
                            <a:pt x="46479" y="193"/>
                            <a:pt x="46356" y="253"/>
                            <a:pt x="46302" y="374"/>
                          </a:cubicBezTo>
                          <a:cubicBezTo>
                            <a:pt x="41022" y="91"/>
                            <a:pt x="35737" y="1"/>
                            <a:pt x="30451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p:txBody>
                </p:sp>
              </p:grpSp>
              <p:grpSp>
                <p:nvGrpSpPr>
                  <p:cNvPr id="1145" name="Google Shape;1145;p14"/>
                  <p:cNvGrpSpPr/>
                  <p:nvPr/>
                </p:nvGrpSpPr>
                <p:grpSpPr>
                  <a:xfrm>
                    <a:off x="7228702" y="809455"/>
                    <a:ext cx="200757" cy="218400"/>
                    <a:chOff x="7269477" y="781280"/>
                    <a:chExt cx="200757" cy="218400"/>
                  </a:xfrm>
                </p:grpSpPr>
                <p:sp>
                  <p:nvSpPr>
                    <p:cNvPr id="1146" name="Google Shape;1146;p14"/>
                    <p:cNvSpPr/>
                    <p:nvPr/>
                  </p:nvSpPr>
                  <p:spPr>
                    <a:xfrm>
                      <a:off x="7269477" y="781280"/>
                      <a:ext cx="200749" cy="2172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60" h="9811" extrusionOk="0">
                          <a:moveTo>
                            <a:pt x="0" y="0"/>
                          </a:moveTo>
                          <a:lnTo>
                            <a:pt x="9360" y="0"/>
                          </a:lnTo>
                          <a:lnTo>
                            <a:pt x="9135" y="9811"/>
                          </a:lnTo>
                          <a:lnTo>
                            <a:pt x="57" y="9699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147" name="Google Shape;1147;p14"/>
                    <p:cNvSpPr/>
                    <p:nvPr/>
                  </p:nvSpPr>
                  <p:spPr>
                    <a:xfrm>
                      <a:off x="7269491" y="782465"/>
                      <a:ext cx="200743" cy="2172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930" h="32566" extrusionOk="0">
                          <a:moveTo>
                            <a:pt x="30399" y="659"/>
                          </a:moveTo>
                          <a:cubicBezTo>
                            <a:pt x="35696" y="659"/>
                            <a:pt x="40992" y="748"/>
                            <a:pt x="46287" y="1032"/>
                          </a:cubicBezTo>
                          <a:cubicBezTo>
                            <a:pt x="46271" y="11283"/>
                            <a:pt x="46004" y="21534"/>
                            <a:pt x="46114" y="31801"/>
                          </a:cubicBezTo>
                          <a:cubicBezTo>
                            <a:pt x="40818" y="31890"/>
                            <a:pt x="35523" y="31916"/>
                            <a:pt x="30230" y="31916"/>
                          </a:cubicBezTo>
                          <a:cubicBezTo>
                            <a:pt x="22733" y="31916"/>
                            <a:pt x="15238" y="31864"/>
                            <a:pt x="7744" y="31864"/>
                          </a:cubicBezTo>
                          <a:cubicBezTo>
                            <a:pt x="5560" y="31864"/>
                            <a:pt x="3376" y="31868"/>
                            <a:pt x="1192" y="31879"/>
                          </a:cubicBezTo>
                          <a:cubicBezTo>
                            <a:pt x="925" y="21566"/>
                            <a:pt x="706" y="11252"/>
                            <a:pt x="659" y="923"/>
                          </a:cubicBezTo>
                          <a:lnTo>
                            <a:pt x="659" y="923"/>
                          </a:lnTo>
                          <a:cubicBezTo>
                            <a:pt x="1402" y="926"/>
                            <a:pt x="2145" y="928"/>
                            <a:pt x="2887" y="928"/>
                          </a:cubicBezTo>
                          <a:cubicBezTo>
                            <a:pt x="12055" y="928"/>
                            <a:pt x="21228" y="659"/>
                            <a:pt x="30399" y="659"/>
                          </a:cubicBezTo>
                          <a:close/>
                          <a:moveTo>
                            <a:pt x="30451" y="1"/>
                          </a:moveTo>
                          <a:cubicBezTo>
                            <a:pt x="21100" y="1"/>
                            <a:pt x="11743" y="284"/>
                            <a:pt x="2391" y="284"/>
                          </a:cubicBezTo>
                          <a:cubicBezTo>
                            <a:pt x="1792" y="284"/>
                            <a:pt x="1194" y="282"/>
                            <a:pt x="596" y="280"/>
                          </a:cubicBezTo>
                          <a:cubicBezTo>
                            <a:pt x="535" y="195"/>
                            <a:pt x="431" y="152"/>
                            <a:pt x="327" y="152"/>
                          </a:cubicBezTo>
                          <a:cubicBezTo>
                            <a:pt x="164" y="152"/>
                            <a:pt x="0" y="257"/>
                            <a:pt x="0" y="468"/>
                          </a:cubicBezTo>
                          <a:cubicBezTo>
                            <a:pt x="47" y="10986"/>
                            <a:pt x="267" y="21487"/>
                            <a:pt x="533" y="31989"/>
                          </a:cubicBezTo>
                          <a:cubicBezTo>
                            <a:pt x="533" y="32005"/>
                            <a:pt x="533" y="32020"/>
                            <a:pt x="549" y="32020"/>
                          </a:cubicBezTo>
                          <a:cubicBezTo>
                            <a:pt x="424" y="32224"/>
                            <a:pt x="518" y="32538"/>
                            <a:pt x="800" y="32538"/>
                          </a:cubicBezTo>
                          <a:cubicBezTo>
                            <a:pt x="3274" y="32522"/>
                            <a:pt x="5749" y="32517"/>
                            <a:pt x="8223" y="32517"/>
                          </a:cubicBezTo>
                          <a:cubicBezTo>
                            <a:pt x="15481" y="32517"/>
                            <a:pt x="22739" y="32566"/>
                            <a:pt x="29996" y="32566"/>
                          </a:cubicBezTo>
                          <a:cubicBezTo>
                            <a:pt x="35390" y="32566"/>
                            <a:pt x="40783" y="32539"/>
                            <a:pt x="46177" y="32444"/>
                          </a:cubicBezTo>
                          <a:cubicBezTo>
                            <a:pt x="46365" y="32444"/>
                            <a:pt x="46459" y="32318"/>
                            <a:pt x="46490" y="32162"/>
                          </a:cubicBezTo>
                          <a:cubicBezTo>
                            <a:pt x="46631" y="32146"/>
                            <a:pt x="46773" y="32052"/>
                            <a:pt x="46757" y="31848"/>
                          </a:cubicBezTo>
                          <a:cubicBezTo>
                            <a:pt x="46663" y="21409"/>
                            <a:pt x="46929" y="10954"/>
                            <a:pt x="46929" y="515"/>
                          </a:cubicBezTo>
                          <a:cubicBezTo>
                            <a:pt x="46929" y="300"/>
                            <a:pt x="46765" y="193"/>
                            <a:pt x="46602" y="193"/>
                          </a:cubicBezTo>
                          <a:cubicBezTo>
                            <a:pt x="46479" y="193"/>
                            <a:pt x="46356" y="253"/>
                            <a:pt x="46302" y="374"/>
                          </a:cubicBezTo>
                          <a:cubicBezTo>
                            <a:pt x="41022" y="91"/>
                            <a:pt x="35737" y="1"/>
                            <a:pt x="30451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p:txBody>
                </p:sp>
              </p:grpSp>
            </p:grpSp>
          </p:grpSp>
          <p:grpSp>
            <p:nvGrpSpPr>
              <p:cNvPr id="1148" name="Google Shape;1148;p14"/>
              <p:cNvGrpSpPr/>
              <p:nvPr/>
            </p:nvGrpSpPr>
            <p:grpSpPr>
              <a:xfrm>
                <a:off x="1145239" y="777487"/>
                <a:ext cx="800559" cy="204209"/>
                <a:chOff x="747420" y="664537"/>
                <a:chExt cx="800559" cy="204209"/>
              </a:xfrm>
            </p:grpSpPr>
            <p:grpSp>
              <p:nvGrpSpPr>
                <p:cNvPr id="1149" name="Google Shape;1149;p14"/>
                <p:cNvGrpSpPr/>
                <p:nvPr/>
              </p:nvGrpSpPr>
              <p:grpSpPr>
                <a:xfrm>
                  <a:off x="1339984" y="664537"/>
                  <a:ext cx="207995" cy="204209"/>
                  <a:chOff x="1541700" y="658850"/>
                  <a:chExt cx="253838" cy="249218"/>
                </a:xfrm>
              </p:grpSpPr>
              <p:sp>
                <p:nvSpPr>
                  <p:cNvPr id="1150" name="Google Shape;1150;p14"/>
                  <p:cNvSpPr/>
                  <p:nvPr/>
                </p:nvSpPr>
                <p:spPr>
                  <a:xfrm>
                    <a:off x="1541700" y="658850"/>
                    <a:ext cx="253838" cy="249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27" h="16128" extrusionOk="0">
                        <a:moveTo>
                          <a:pt x="6489" y="697"/>
                        </a:moveTo>
                        <a:cubicBezTo>
                          <a:pt x="6850" y="1277"/>
                          <a:pt x="7179" y="1857"/>
                          <a:pt x="7524" y="2437"/>
                        </a:cubicBezTo>
                        <a:cubicBezTo>
                          <a:pt x="7595" y="2553"/>
                          <a:pt x="7692" y="2598"/>
                          <a:pt x="7788" y="2598"/>
                        </a:cubicBezTo>
                        <a:cubicBezTo>
                          <a:pt x="7861" y="2598"/>
                          <a:pt x="7933" y="2572"/>
                          <a:pt x="7994" y="2531"/>
                        </a:cubicBezTo>
                        <a:lnTo>
                          <a:pt x="8088" y="2531"/>
                        </a:lnTo>
                        <a:cubicBezTo>
                          <a:pt x="8274" y="2499"/>
                          <a:pt x="8456" y="2485"/>
                          <a:pt x="8637" y="2485"/>
                        </a:cubicBezTo>
                        <a:cubicBezTo>
                          <a:pt x="9083" y="2485"/>
                          <a:pt x="9518" y="2574"/>
                          <a:pt x="9953" y="2719"/>
                        </a:cubicBezTo>
                        <a:cubicBezTo>
                          <a:pt x="9987" y="2730"/>
                          <a:pt x="10020" y="2741"/>
                          <a:pt x="10053" y="2741"/>
                        </a:cubicBezTo>
                        <a:cubicBezTo>
                          <a:pt x="10067" y="2741"/>
                          <a:pt x="10081" y="2739"/>
                          <a:pt x="10094" y="2735"/>
                        </a:cubicBezTo>
                        <a:cubicBezTo>
                          <a:pt x="10116" y="2738"/>
                          <a:pt x="10137" y="2740"/>
                          <a:pt x="10158" y="2740"/>
                        </a:cubicBezTo>
                        <a:cubicBezTo>
                          <a:pt x="10230" y="2740"/>
                          <a:pt x="10300" y="2717"/>
                          <a:pt x="10361" y="2656"/>
                        </a:cubicBezTo>
                        <a:cubicBezTo>
                          <a:pt x="10847" y="2186"/>
                          <a:pt x="11348" y="1747"/>
                          <a:pt x="11881" y="1340"/>
                        </a:cubicBezTo>
                        <a:cubicBezTo>
                          <a:pt x="12054" y="1434"/>
                          <a:pt x="12242" y="1528"/>
                          <a:pt x="12414" y="1638"/>
                        </a:cubicBezTo>
                        <a:cubicBezTo>
                          <a:pt x="12242" y="2249"/>
                          <a:pt x="12069" y="2845"/>
                          <a:pt x="11897" y="3456"/>
                        </a:cubicBezTo>
                        <a:cubicBezTo>
                          <a:pt x="11756" y="3581"/>
                          <a:pt x="11725" y="3848"/>
                          <a:pt x="11928" y="3973"/>
                        </a:cubicBezTo>
                        <a:cubicBezTo>
                          <a:pt x="12477" y="4334"/>
                          <a:pt x="12869" y="4820"/>
                          <a:pt x="13167" y="5399"/>
                        </a:cubicBezTo>
                        <a:cubicBezTo>
                          <a:pt x="13198" y="5431"/>
                          <a:pt x="13214" y="5462"/>
                          <a:pt x="13245" y="5494"/>
                        </a:cubicBezTo>
                        <a:cubicBezTo>
                          <a:pt x="13292" y="5572"/>
                          <a:pt x="13386" y="5635"/>
                          <a:pt x="13511" y="5635"/>
                        </a:cubicBezTo>
                        <a:cubicBezTo>
                          <a:pt x="14185" y="5635"/>
                          <a:pt x="14859" y="5650"/>
                          <a:pt x="15518" y="5697"/>
                        </a:cubicBezTo>
                        <a:cubicBezTo>
                          <a:pt x="15596" y="5901"/>
                          <a:pt x="15659" y="6089"/>
                          <a:pt x="15706" y="6293"/>
                        </a:cubicBezTo>
                        <a:cubicBezTo>
                          <a:pt x="15126" y="6653"/>
                          <a:pt x="14546" y="6983"/>
                          <a:pt x="13966" y="7343"/>
                        </a:cubicBezTo>
                        <a:cubicBezTo>
                          <a:pt x="13935" y="7359"/>
                          <a:pt x="13903" y="7374"/>
                          <a:pt x="13888" y="7406"/>
                        </a:cubicBezTo>
                        <a:cubicBezTo>
                          <a:pt x="13778" y="7469"/>
                          <a:pt x="13700" y="7594"/>
                          <a:pt x="13731" y="7766"/>
                        </a:cubicBezTo>
                        <a:cubicBezTo>
                          <a:pt x="13888" y="8393"/>
                          <a:pt x="13856" y="9005"/>
                          <a:pt x="13684" y="9632"/>
                        </a:cubicBezTo>
                        <a:cubicBezTo>
                          <a:pt x="13684" y="9663"/>
                          <a:pt x="13684" y="9694"/>
                          <a:pt x="13684" y="9726"/>
                        </a:cubicBezTo>
                        <a:cubicBezTo>
                          <a:pt x="13653" y="9835"/>
                          <a:pt x="13668" y="9945"/>
                          <a:pt x="13762" y="10039"/>
                        </a:cubicBezTo>
                        <a:cubicBezTo>
                          <a:pt x="14264" y="10494"/>
                          <a:pt x="14750" y="10980"/>
                          <a:pt x="15220" y="11465"/>
                        </a:cubicBezTo>
                        <a:cubicBezTo>
                          <a:pt x="15126" y="11669"/>
                          <a:pt x="15048" y="11842"/>
                          <a:pt x="14938" y="12030"/>
                        </a:cubicBezTo>
                        <a:cubicBezTo>
                          <a:pt x="14280" y="11904"/>
                          <a:pt x="13637" y="11748"/>
                          <a:pt x="12979" y="11622"/>
                        </a:cubicBezTo>
                        <a:cubicBezTo>
                          <a:pt x="12947" y="11614"/>
                          <a:pt x="12916" y="11610"/>
                          <a:pt x="12886" y="11610"/>
                        </a:cubicBezTo>
                        <a:cubicBezTo>
                          <a:pt x="12857" y="11610"/>
                          <a:pt x="12830" y="11614"/>
                          <a:pt x="12806" y="11622"/>
                        </a:cubicBezTo>
                        <a:cubicBezTo>
                          <a:pt x="12777" y="11615"/>
                          <a:pt x="12748" y="11611"/>
                          <a:pt x="12718" y="11611"/>
                        </a:cubicBezTo>
                        <a:cubicBezTo>
                          <a:pt x="12618" y="11611"/>
                          <a:pt x="12518" y="11655"/>
                          <a:pt x="12446" y="11763"/>
                        </a:cubicBezTo>
                        <a:cubicBezTo>
                          <a:pt x="12069" y="12281"/>
                          <a:pt x="11552" y="12672"/>
                          <a:pt x="10972" y="12939"/>
                        </a:cubicBezTo>
                        <a:cubicBezTo>
                          <a:pt x="10925" y="12970"/>
                          <a:pt x="10878" y="13002"/>
                          <a:pt x="10863" y="13033"/>
                        </a:cubicBezTo>
                        <a:cubicBezTo>
                          <a:pt x="10784" y="13080"/>
                          <a:pt x="10737" y="13158"/>
                          <a:pt x="10737" y="13268"/>
                        </a:cubicBezTo>
                        <a:cubicBezTo>
                          <a:pt x="10706" y="13942"/>
                          <a:pt x="10674" y="14616"/>
                          <a:pt x="10596" y="15274"/>
                        </a:cubicBezTo>
                        <a:cubicBezTo>
                          <a:pt x="10392" y="15337"/>
                          <a:pt x="10189" y="15384"/>
                          <a:pt x="9985" y="15431"/>
                        </a:cubicBezTo>
                        <a:cubicBezTo>
                          <a:pt x="9687" y="14882"/>
                          <a:pt x="9389" y="14334"/>
                          <a:pt x="9091" y="13785"/>
                        </a:cubicBezTo>
                        <a:cubicBezTo>
                          <a:pt x="9091" y="13616"/>
                          <a:pt x="8951" y="13434"/>
                          <a:pt x="8752" y="13434"/>
                        </a:cubicBezTo>
                        <a:cubicBezTo>
                          <a:pt x="8730" y="13434"/>
                          <a:pt x="8707" y="13436"/>
                          <a:pt x="8684" y="13440"/>
                        </a:cubicBezTo>
                        <a:cubicBezTo>
                          <a:pt x="8460" y="13484"/>
                          <a:pt x="8240" y="13505"/>
                          <a:pt x="8021" y="13505"/>
                        </a:cubicBezTo>
                        <a:cubicBezTo>
                          <a:pt x="7613" y="13505"/>
                          <a:pt x="7211" y="13432"/>
                          <a:pt x="6803" y="13299"/>
                        </a:cubicBezTo>
                        <a:cubicBezTo>
                          <a:pt x="6772" y="13284"/>
                          <a:pt x="6724" y="13284"/>
                          <a:pt x="6693" y="13284"/>
                        </a:cubicBezTo>
                        <a:cubicBezTo>
                          <a:pt x="6673" y="13280"/>
                          <a:pt x="6652" y="13278"/>
                          <a:pt x="6631" y="13278"/>
                        </a:cubicBezTo>
                        <a:cubicBezTo>
                          <a:pt x="6553" y="13278"/>
                          <a:pt x="6472" y="13304"/>
                          <a:pt x="6411" y="13378"/>
                        </a:cubicBezTo>
                        <a:cubicBezTo>
                          <a:pt x="5925" y="13848"/>
                          <a:pt x="5439" y="14303"/>
                          <a:pt x="4922" y="14741"/>
                        </a:cubicBezTo>
                        <a:cubicBezTo>
                          <a:pt x="4734" y="14663"/>
                          <a:pt x="4546" y="14553"/>
                          <a:pt x="4373" y="14444"/>
                        </a:cubicBezTo>
                        <a:cubicBezTo>
                          <a:pt x="4530" y="13801"/>
                          <a:pt x="4718" y="13143"/>
                          <a:pt x="4875" y="12500"/>
                        </a:cubicBezTo>
                        <a:cubicBezTo>
                          <a:pt x="4922" y="12312"/>
                          <a:pt x="4828" y="12186"/>
                          <a:pt x="4702" y="12124"/>
                        </a:cubicBezTo>
                        <a:cubicBezTo>
                          <a:pt x="4687" y="12092"/>
                          <a:pt x="4655" y="12077"/>
                          <a:pt x="4624" y="12061"/>
                        </a:cubicBezTo>
                        <a:cubicBezTo>
                          <a:pt x="4060" y="11716"/>
                          <a:pt x="3637" y="11262"/>
                          <a:pt x="3323" y="10697"/>
                        </a:cubicBezTo>
                        <a:cubicBezTo>
                          <a:pt x="3307" y="10666"/>
                          <a:pt x="3276" y="10635"/>
                          <a:pt x="3260" y="10619"/>
                        </a:cubicBezTo>
                        <a:cubicBezTo>
                          <a:pt x="3213" y="10525"/>
                          <a:pt x="3119" y="10462"/>
                          <a:pt x="2978" y="10462"/>
                        </a:cubicBezTo>
                        <a:cubicBezTo>
                          <a:pt x="2562" y="10482"/>
                          <a:pt x="2145" y="10495"/>
                          <a:pt x="1725" y="10495"/>
                        </a:cubicBezTo>
                        <a:cubicBezTo>
                          <a:pt x="1465" y="10495"/>
                          <a:pt x="1204" y="10490"/>
                          <a:pt x="941" y="10478"/>
                        </a:cubicBezTo>
                        <a:cubicBezTo>
                          <a:pt x="862" y="10290"/>
                          <a:pt x="800" y="10086"/>
                          <a:pt x="737" y="9898"/>
                        </a:cubicBezTo>
                        <a:cubicBezTo>
                          <a:pt x="1301" y="9522"/>
                          <a:pt x="1865" y="9161"/>
                          <a:pt x="2430" y="8785"/>
                        </a:cubicBezTo>
                        <a:cubicBezTo>
                          <a:pt x="2477" y="8754"/>
                          <a:pt x="2524" y="8707"/>
                          <a:pt x="2539" y="8660"/>
                        </a:cubicBezTo>
                        <a:cubicBezTo>
                          <a:pt x="2649" y="8581"/>
                          <a:pt x="2728" y="8456"/>
                          <a:pt x="2696" y="8299"/>
                        </a:cubicBezTo>
                        <a:cubicBezTo>
                          <a:pt x="2602" y="7672"/>
                          <a:pt x="2681" y="7045"/>
                          <a:pt x="2900" y="6450"/>
                        </a:cubicBezTo>
                        <a:cubicBezTo>
                          <a:pt x="2916" y="6387"/>
                          <a:pt x="2931" y="6340"/>
                          <a:pt x="2916" y="6293"/>
                        </a:cubicBezTo>
                        <a:cubicBezTo>
                          <a:pt x="2931" y="6215"/>
                          <a:pt x="2916" y="6121"/>
                          <a:pt x="2837" y="6042"/>
                        </a:cubicBezTo>
                        <a:cubicBezTo>
                          <a:pt x="2383" y="5541"/>
                          <a:pt x="1944" y="5039"/>
                          <a:pt x="1521" y="4522"/>
                        </a:cubicBezTo>
                        <a:cubicBezTo>
                          <a:pt x="1615" y="4334"/>
                          <a:pt x="1724" y="4161"/>
                          <a:pt x="1834" y="3973"/>
                        </a:cubicBezTo>
                        <a:cubicBezTo>
                          <a:pt x="2430" y="4146"/>
                          <a:pt x="3025" y="4334"/>
                          <a:pt x="3637" y="4506"/>
                        </a:cubicBezTo>
                        <a:cubicBezTo>
                          <a:pt x="3698" y="4575"/>
                          <a:pt x="3793" y="4618"/>
                          <a:pt x="3891" y="4618"/>
                        </a:cubicBezTo>
                        <a:cubicBezTo>
                          <a:pt x="3993" y="4618"/>
                          <a:pt x="4097" y="4571"/>
                          <a:pt x="4170" y="4459"/>
                        </a:cubicBezTo>
                        <a:cubicBezTo>
                          <a:pt x="4514" y="3926"/>
                          <a:pt x="5016" y="3534"/>
                          <a:pt x="5580" y="3236"/>
                        </a:cubicBezTo>
                        <a:cubicBezTo>
                          <a:pt x="5627" y="3205"/>
                          <a:pt x="5659" y="3189"/>
                          <a:pt x="5690" y="3158"/>
                        </a:cubicBezTo>
                        <a:cubicBezTo>
                          <a:pt x="5768" y="3111"/>
                          <a:pt x="5815" y="3017"/>
                          <a:pt x="5815" y="2892"/>
                        </a:cubicBezTo>
                        <a:cubicBezTo>
                          <a:pt x="5815" y="2218"/>
                          <a:pt x="5847" y="1559"/>
                          <a:pt x="5894" y="885"/>
                        </a:cubicBezTo>
                        <a:cubicBezTo>
                          <a:pt x="6098" y="807"/>
                          <a:pt x="6286" y="744"/>
                          <a:pt x="6489" y="697"/>
                        </a:cubicBezTo>
                        <a:close/>
                        <a:moveTo>
                          <a:pt x="6651" y="1"/>
                        </a:moveTo>
                        <a:cubicBezTo>
                          <a:pt x="6629" y="1"/>
                          <a:pt x="6607" y="3"/>
                          <a:pt x="6583" y="8"/>
                        </a:cubicBezTo>
                        <a:cubicBezTo>
                          <a:pt x="6223" y="86"/>
                          <a:pt x="5862" y="180"/>
                          <a:pt x="5518" y="321"/>
                        </a:cubicBezTo>
                        <a:cubicBezTo>
                          <a:pt x="5424" y="368"/>
                          <a:pt x="5345" y="431"/>
                          <a:pt x="5298" y="525"/>
                        </a:cubicBezTo>
                        <a:cubicBezTo>
                          <a:pt x="5298" y="525"/>
                          <a:pt x="5298" y="540"/>
                          <a:pt x="5298" y="540"/>
                        </a:cubicBezTo>
                        <a:cubicBezTo>
                          <a:pt x="5282" y="572"/>
                          <a:pt x="5267" y="619"/>
                          <a:pt x="5267" y="666"/>
                        </a:cubicBezTo>
                        <a:cubicBezTo>
                          <a:pt x="5204" y="1356"/>
                          <a:pt x="5173" y="2030"/>
                          <a:pt x="5173" y="2719"/>
                        </a:cubicBezTo>
                        <a:cubicBezTo>
                          <a:pt x="4640" y="3017"/>
                          <a:pt x="4170" y="3393"/>
                          <a:pt x="3809" y="3879"/>
                        </a:cubicBezTo>
                        <a:cubicBezTo>
                          <a:pt x="3166" y="3691"/>
                          <a:pt x="2524" y="3487"/>
                          <a:pt x="1881" y="3315"/>
                        </a:cubicBezTo>
                        <a:cubicBezTo>
                          <a:pt x="1881" y="3315"/>
                          <a:pt x="1865" y="3299"/>
                          <a:pt x="1865" y="3299"/>
                        </a:cubicBezTo>
                        <a:cubicBezTo>
                          <a:pt x="1813" y="3271"/>
                          <a:pt x="1761" y="3258"/>
                          <a:pt x="1711" y="3258"/>
                        </a:cubicBezTo>
                        <a:cubicBezTo>
                          <a:pt x="1595" y="3258"/>
                          <a:pt x="1488" y="3326"/>
                          <a:pt x="1411" y="3425"/>
                        </a:cubicBezTo>
                        <a:cubicBezTo>
                          <a:pt x="1207" y="3722"/>
                          <a:pt x="1019" y="4036"/>
                          <a:pt x="862" y="4381"/>
                        </a:cubicBezTo>
                        <a:cubicBezTo>
                          <a:pt x="815" y="4475"/>
                          <a:pt x="815" y="4569"/>
                          <a:pt x="847" y="4663"/>
                        </a:cubicBezTo>
                        <a:cubicBezTo>
                          <a:pt x="862" y="4710"/>
                          <a:pt x="878" y="4757"/>
                          <a:pt x="909" y="4804"/>
                        </a:cubicBezTo>
                        <a:cubicBezTo>
                          <a:pt x="1333" y="5337"/>
                          <a:pt x="1787" y="5854"/>
                          <a:pt x="2242" y="6356"/>
                        </a:cubicBezTo>
                        <a:cubicBezTo>
                          <a:pt x="2038" y="6983"/>
                          <a:pt x="1959" y="7610"/>
                          <a:pt x="2038" y="8252"/>
                        </a:cubicBezTo>
                        <a:cubicBezTo>
                          <a:pt x="1442" y="8660"/>
                          <a:pt x="831" y="9052"/>
                          <a:pt x="235" y="9443"/>
                        </a:cubicBezTo>
                        <a:cubicBezTo>
                          <a:pt x="94" y="9506"/>
                          <a:pt x="0" y="9647"/>
                          <a:pt x="47" y="9820"/>
                        </a:cubicBezTo>
                        <a:cubicBezTo>
                          <a:pt x="141" y="10212"/>
                          <a:pt x="267" y="10588"/>
                          <a:pt x="439" y="10948"/>
                        </a:cubicBezTo>
                        <a:cubicBezTo>
                          <a:pt x="470" y="11011"/>
                          <a:pt x="517" y="11058"/>
                          <a:pt x="596" y="11089"/>
                        </a:cubicBezTo>
                        <a:cubicBezTo>
                          <a:pt x="643" y="11105"/>
                          <a:pt x="690" y="11121"/>
                          <a:pt x="753" y="11121"/>
                        </a:cubicBezTo>
                        <a:cubicBezTo>
                          <a:pt x="1097" y="11136"/>
                          <a:pt x="1442" y="11144"/>
                          <a:pt x="1787" y="11144"/>
                        </a:cubicBezTo>
                        <a:cubicBezTo>
                          <a:pt x="2132" y="11144"/>
                          <a:pt x="2477" y="11136"/>
                          <a:pt x="2822" y="11121"/>
                        </a:cubicBezTo>
                        <a:cubicBezTo>
                          <a:pt x="3166" y="11701"/>
                          <a:pt x="3621" y="12186"/>
                          <a:pt x="4185" y="12547"/>
                        </a:cubicBezTo>
                        <a:cubicBezTo>
                          <a:pt x="4028" y="13190"/>
                          <a:pt x="3840" y="13832"/>
                          <a:pt x="3684" y="14491"/>
                        </a:cubicBezTo>
                        <a:cubicBezTo>
                          <a:pt x="3684" y="14491"/>
                          <a:pt x="3684" y="14491"/>
                          <a:pt x="3684" y="14506"/>
                        </a:cubicBezTo>
                        <a:cubicBezTo>
                          <a:pt x="3652" y="14632"/>
                          <a:pt x="3684" y="14773"/>
                          <a:pt x="3825" y="14882"/>
                        </a:cubicBezTo>
                        <a:cubicBezTo>
                          <a:pt x="4123" y="15086"/>
                          <a:pt x="4452" y="15259"/>
                          <a:pt x="4797" y="15400"/>
                        </a:cubicBezTo>
                        <a:cubicBezTo>
                          <a:pt x="4840" y="15426"/>
                          <a:pt x="4892" y="15437"/>
                          <a:pt x="4944" y="15437"/>
                        </a:cubicBezTo>
                        <a:cubicBezTo>
                          <a:pt x="4986" y="15437"/>
                          <a:pt x="5028" y="15429"/>
                          <a:pt x="5063" y="15415"/>
                        </a:cubicBezTo>
                        <a:cubicBezTo>
                          <a:pt x="5126" y="15415"/>
                          <a:pt x="5173" y="15384"/>
                          <a:pt x="5220" y="15353"/>
                        </a:cubicBezTo>
                        <a:cubicBezTo>
                          <a:pt x="5753" y="14914"/>
                          <a:pt x="6254" y="14444"/>
                          <a:pt x="6740" y="13958"/>
                        </a:cubicBezTo>
                        <a:cubicBezTo>
                          <a:pt x="7154" y="14081"/>
                          <a:pt x="7575" y="14148"/>
                          <a:pt x="8005" y="14148"/>
                        </a:cubicBezTo>
                        <a:cubicBezTo>
                          <a:pt x="8178" y="14148"/>
                          <a:pt x="8352" y="14137"/>
                          <a:pt x="8527" y="14114"/>
                        </a:cubicBezTo>
                        <a:cubicBezTo>
                          <a:pt x="8841" y="14710"/>
                          <a:pt x="9154" y="15290"/>
                          <a:pt x="9483" y="15870"/>
                        </a:cubicBezTo>
                        <a:cubicBezTo>
                          <a:pt x="9483" y="15886"/>
                          <a:pt x="9483" y="15886"/>
                          <a:pt x="9483" y="15886"/>
                        </a:cubicBezTo>
                        <a:cubicBezTo>
                          <a:pt x="9537" y="16047"/>
                          <a:pt x="9671" y="16127"/>
                          <a:pt x="9817" y="16127"/>
                        </a:cubicBezTo>
                        <a:cubicBezTo>
                          <a:pt x="9841" y="16127"/>
                          <a:pt x="9866" y="16125"/>
                          <a:pt x="9891" y="16121"/>
                        </a:cubicBezTo>
                        <a:cubicBezTo>
                          <a:pt x="10251" y="16058"/>
                          <a:pt x="10612" y="15964"/>
                          <a:pt x="10957" y="15839"/>
                        </a:cubicBezTo>
                        <a:cubicBezTo>
                          <a:pt x="11051" y="15807"/>
                          <a:pt x="11113" y="15745"/>
                          <a:pt x="11145" y="15666"/>
                        </a:cubicBezTo>
                        <a:cubicBezTo>
                          <a:pt x="11192" y="15619"/>
                          <a:pt x="11207" y="15572"/>
                          <a:pt x="11223" y="15509"/>
                        </a:cubicBezTo>
                        <a:cubicBezTo>
                          <a:pt x="11301" y="14820"/>
                          <a:pt x="11348" y="14146"/>
                          <a:pt x="11380" y="13456"/>
                        </a:cubicBezTo>
                        <a:cubicBezTo>
                          <a:pt x="11960" y="13174"/>
                          <a:pt x="12461" y="12766"/>
                          <a:pt x="12869" y="12265"/>
                        </a:cubicBezTo>
                        <a:cubicBezTo>
                          <a:pt x="13574" y="12406"/>
                          <a:pt x="14280" y="12563"/>
                          <a:pt x="14985" y="12704"/>
                        </a:cubicBezTo>
                        <a:cubicBezTo>
                          <a:pt x="15029" y="12718"/>
                          <a:pt x="15075" y="12727"/>
                          <a:pt x="15120" y="12727"/>
                        </a:cubicBezTo>
                        <a:cubicBezTo>
                          <a:pt x="15220" y="12727"/>
                          <a:pt x="15317" y="12686"/>
                          <a:pt x="15392" y="12578"/>
                        </a:cubicBezTo>
                        <a:cubicBezTo>
                          <a:pt x="15596" y="12233"/>
                          <a:pt x="15769" y="11873"/>
                          <a:pt x="15910" y="11512"/>
                        </a:cubicBezTo>
                        <a:cubicBezTo>
                          <a:pt x="15925" y="11434"/>
                          <a:pt x="15925" y="11356"/>
                          <a:pt x="15894" y="11293"/>
                        </a:cubicBezTo>
                        <a:cubicBezTo>
                          <a:pt x="15878" y="11246"/>
                          <a:pt x="15847" y="11199"/>
                          <a:pt x="15816" y="11152"/>
                        </a:cubicBezTo>
                        <a:cubicBezTo>
                          <a:pt x="15345" y="10650"/>
                          <a:pt x="14859" y="10164"/>
                          <a:pt x="14342" y="9694"/>
                        </a:cubicBezTo>
                        <a:cubicBezTo>
                          <a:pt x="14499" y="9067"/>
                          <a:pt x="14530" y="8456"/>
                          <a:pt x="14421" y="7829"/>
                        </a:cubicBezTo>
                        <a:cubicBezTo>
                          <a:pt x="15016" y="7469"/>
                          <a:pt x="15627" y="7124"/>
                          <a:pt x="16223" y="6747"/>
                        </a:cubicBezTo>
                        <a:lnTo>
                          <a:pt x="16239" y="6747"/>
                        </a:lnTo>
                        <a:cubicBezTo>
                          <a:pt x="16349" y="6669"/>
                          <a:pt x="16427" y="6544"/>
                          <a:pt x="16396" y="6387"/>
                        </a:cubicBezTo>
                        <a:cubicBezTo>
                          <a:pt x="16333" y="6026"/>
                          <a:pt x="16223" y="5666"/>
                          <a:pt x="16082" y="5321"/>
                        </a:cubicBezTo>
                        <a:cubicBezTo>
                          <a:pt x="16035" y="5227"/>
                          <a:pt x="15972" y="5149"/>
                          <a:pt x="15878" y="5102"/>
                        </a:cubicBezTo>
                        <a:cubicBezTo>
                          <a:pt x="15847" y="5086"/>
                          <a:pt x="15800" y="5070"/>
                          <a:pt x="15737" y="5070"/>
                        </a:cubicBezTo>
                        <a:cubicBezTo>
                          <a:pt x="15048" y="5008"/>
                          <a:pt x="14374" y="4976"/>
                          <a:pt x="13684" y="4976"/>
                        </a:cubicBezTo>
                        <a:cubicBezTo>
                          <a:pt x="13386" y="4443"/>
                          <a:pt x="13010" y="3989"/>
                          <a:pt x="12524" y="3613"/>
                        </a:cubicBezTo>
                        <a:cubicBezTo>
                          <a:pt x="12712" y="2970"/>
                          <a:pt x="12900" y="2327"/>
                          <a:pt x="13073" y="1685"/>
                        </a:cubicBezTo>
                        <a:lnTo>
                          <a:pt x="13088" y="1685"/>
                        </a:lnTo>
                        <a:cubicBezTo>
                          <a:pt x="13182" y="1512"/>
                          <a:pt x="13120" y="1340"/>
                          <a:pt x="12979" y="1230"/>
                        </a:cubicBezTo>
                        <a:cubicBezTo>
                          <a:pt x="12681" y="1011"/>
                          <a:pt x="12352" y="823"/>
                          <a:pt x="12022" y="666"/>
                        </a:cubicBezTo>
                        <a:cubicBezTo>
                          <a:pt x="11971" y="649"/>
                          <a:pt x="11914" y="636"/>
                          <a:pt x="11859" y="636"/>
                        </a:cubicBezTo>
                        <a:cubicBezTo>
                          <a:pt x="11813" y="636"/>
                          <a:pt x="11767" y="645"/>
                          <a:pt x="11725" y="666"/>
                        </a:cubicBezTo>
                        <a:cubicBezTo>
                          <a:pt x="11678" y="666"/>
                          <a:pt x="11631" y="697"/>
                          <a:pt x="11584" y="729"/>
                        </a:cubicBezTo>
                        <a:cubicBezTo>
                          <a:pt x="11051" y="1152"/>
                          <a:pt x="10533" y="1591"/>
                          <a:pt x="10032" y="2061"/>
                        </a:cubicBezTo>
                        <a:cubicBezTo>
                          <a:pt x="9575" y="1912"/>
                          <a:pt x="9112" y="1836"/>
                          <a:pt x="8641" y="1836"/>
                        </a:cubicBezTo>
                        <a:cubicBezTo>
                          <a:pt x="8417" y="1836"/>
                          <a:pt x="8191" y="1853"/>
                          <a:pt x="7963" y="1888"/>
                        </a:cubicBezTo>
                        <a:cubicBezTo>
                          <a:pt x="7618" y="1324"/>
                          <a:pt x="7289" y="760"/>
                          <a:pt x="6944" y="196"/>
                        </a:cubicBezTo>
                        <a:cubicBezTo>
                          <a:pt x="6944" y="180"/>
                          <a:pt x="6944" y="180"/>
                          <a:pt x="6944" y="180"/>
                        </a:cubicBezTo>
                        <a:cubicBezTo>
                          <a:pt x="6877" y="73"/>
                          <a:pt x="6777" y="1"/>
                          <a:pt x="66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  <p:sp>
                <p:nvSpPr>
                  <p:cNvPr id="1151" name="Google Shape;1151;p14"/>
                  <p:cNvSpPr/>
                  <p:nvPr/>
                </p:nvSpPr>
                <p:spPr>
                  <a:xfrm>
                    <a:off x="1610522" y="731473"/>
                    <a:ext cx="118892" cy="10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94" h="6536" extrusionOk="0">
                        <a:moveTo>
                          <a:pt x="3911" y="632"/>
                        </a:moveTo>
                        <a:cubicBezTo>
                          <a:pt x="4113" y="632"/>
                          <a:pt x="4324" y="653"/>
                          <a:pt x="4543" y="699"/>
                        </a:cubicBezTo>
                        <a:cubicBezTo>
                          <a:pt x="4575" y="715"/>
                          <a:pt x="4590" y="715"/>
                          <a:pt x="4622" y="715"/>
                        </a:cubicBezTo>
                        <a:cubicBezTo>
                          <a:pt x="5923" y="1044"/>
                          <a:pt x="6910" y="2345"/>
                          <a:pt x="6659" y="3709"/>
                        </a:cubicBezTo>
                        <a:cubicBezTo>
                          <a:pt x="6424" y="5030"/>
                          <a:pt x="5141" y="5882"/>
                          <a:pt x="3857" y="5882"/>
                        </a:cubicBezTo>
                        <a:cubicBezTo>
                          <a:pt x="3603" y="5882"/>
                          <a:pt x="3348" y="5848"/>
                          <a:pt x="3101" y="5778"/>
                        </a:cubicBezTo>
                        <a:cubicBezTo>
                          <a:pt x="0" y="4856"/>
                          <a:pt x="1090" y="632"/>
                          <a:pt x="3911" y="632"/>
                        </a:cubicBezTo>
                        <a:close/>
                        <a:moveTo>
                          <a:pt x="3944" y="0"/>
                        </a:moveTo>
                        <a:cubicBezTo>
                          <a:pt x="2477" y="0"/>
                          <a:pt x="1085" y="880"/>
                          <a:pt x="640" y="2361"/>
                        </a:cubicBezTo>
                        <a:cubicBezTo>
                          <a:pt x="107" y="4132"/>
                          <a:pt x="1189" y="5888"/>
                          <a:pt x="2929" y="6405"/>
                        </a:cubicBezTo>
                        <a:cubicBezTo>
                          <a:pt x="3234" y="6493"/>
                          <a:pt x="3548" y="6535"/>
                          <a:pt x="3860" y="6535"/>
                        </a:cubicBezTo>
                        <a:cubicBezTo>
                          <a:pt x="5380" y="6535"/>
                          <a:pt x="6878" y="5541"/>
                          <a:pt x="7255" y="4007"/>
                        </a:cubicBezTo>
                        <a:cubicBezTo>
                          <a:pt x="7694" y="2267"/>
                          <a:pt x="6471" y="496"/>
                          <a:pt x="4778" y="73"/>
                        </a:cubicBezTo>
                        <a:lnTo>
                          <a:pt x="4669" y="73"/>
                        </a:lnTo>
                        <a:cubicBezTo>
                          <a:pt x="4428" y="24"/>
                          <a:pt x="4185" y="0"/>
                          <a:pt x="394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sp>
              <p:nvSpPr>
                <p:cNvPr id="1152" name="Google Shape;1152;p14"/>
                <p:cNvSpPr/>
                <p:nvPr/>
              </p:nvSpPr>
              <p:spPr>
                <a:xfrm rot="-5400000">
                  <a:off x="715100" y="702546"/>
                  <a:ext cx="192827" cy="128187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ctr"/>
                  <a:r>
                    <a:rPr sz="2400" b="0" i="0" dirty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^</a:t>
                  </a:r>
                </a:p>
              </p:txBody>
            </p:sp>
            <p:sp>
              <p:nvSpPr>
                <p:cNvPr id="1153" name="Google Shape;1153;p14"/>
                <p:cNvSpPr/>
                <p:nvPr/>
              </p:nvSpPr>
              <p:spPr>
                <a:xfrm rot="5400000" flipH="1">
                  <a:off x="1011380" y="702546"/>
                  <a:ext cx="192827" cy="128187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ctr"/>
                  <a:r>
                    <a:rPr sz="2400" b="0" i="0" dirty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^</a:t>
                  </a:r>
                </a:p>
              </p:txBody>
            </p:sp>
          </p:grpSp>
        </p:grpSp>
      </p:grpSp>
      <p:sp>
        <p:nvSpPr>
          <p:cNvPr id="1154" name="Google Shape;1154;p14"/>
          <p:cNvSpPr txBox="1">
            <a:spLocks noGrp="1"/>
          </p:cNvSpPr>
          <p:nvPr>
            <p:ph type="title"/>
          </p:nvPr>
        </p:nvSpPr>
        <p:spPr>
          <a:xfrm>
            <a:off x="2012000" y="2068800"/>
            <a:ext cx="8168000" cy="1956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55" name="Google Shape;1155;p14"/>
          <p:cNvSpPr txBox="1">
            <a:spLocks noGrp="1"/>
          </p:cNvSpPr>
          <p:nvPr>
            <p:ph type="title" idx="2"/>
          </p:nvPr>
        </p:nvSpPr>
        <p:spPr>
          <a:xfrm>
            <a:off x="2012000" y="4025596"/>
            <a:ext cx="8168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764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157;p15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158" name="Google Shape;1158;p15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8" name="Google Shape;1188;p15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9" name="Google Shape;1189;p15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0" name="Google Shape;1190;p15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1" name="Google Shape;1191;p15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7" name="Google Shape;1197;p15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8" name="Google Shape;1198;p15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9" name="Google Shape;1199;p15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0" name="Google Shape;1200;p15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1" name="Google Shape;1201;p15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15" name="Google Shape;1215;p15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216" name="Google Shape;1216;p15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217" name="Google Shape;1217;p15"/>
          <p:cNvGrpSpPr/>
          <p:nvPr/>
        </p:nvGrpSpPr>
        <p:grpSpPr>
          <a:xfrm rot="10800000">
            <a:off x="4298567" y="1130233"/>
            <a:ext cx="1183867" cy="603067"/>
            <a:chOff x="2094425" y="748900"/>
            <a:chExt cx="887900" cy="452300"/>
          </a:xfrm>
        </p:grpSpPr>
        <p:sp>
          <p:nvSpPr>
            <p:cNvPr id="1218" name="Google Shape;1218;p15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rgbClr val="C09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222" name="Google Shape;1222;p15"/>
          <p:cNvSpPr/>
          <p:nvPr/>
        </p:nvSpPr>
        <p:spPr>
          <a:xfrm rot="-6700904">
            <a:off x="10121624" y="961442"/>
            <a:ext cx="1252289" cy="1079647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23" name="Google Shape;1223;p15"/>
          <p:cNvSpPr/>
          <p:nvPr/>
        </p:nvSpPr>
        <p:spPr>
          <a:xfrm>
            <a:off x="800800" y="4252502"/>
            <a:ext cx="2048957" cy="2097471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224" name="Google Shape;1224;p15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1225" name="Google Shape;1225;p1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226" name="Google Shape;1226;p1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227" name="Google Shape;1227;p1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228" name="Google Shape;1228;p1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229" name="Google Shape;1229;p1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230" name="Google Shape;1230;p1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231" name="Google Shape;1231;p1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232" name="Google Shape;1232;p1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1233" name="Google Shape;1233;p1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234" name="Google Shape;1234;p1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235" name="Google Shape;1235;p1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1236" name="Google Shape;1236;p1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237" name="Google Shape;1237;p1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238" name="Google Shape;1238;p1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1239" name="Google Shape;1239;p1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1240" name="Google Shape;1240;p1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241" name="Google Shape;1241;p15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1242" name="Google Shape;1242;p15"/>
          <p:cNvGrpSpPr/>
          <p:nvPr/>
        </p:nvGrpSpPr>
        <p:grpSpPr>
          <a:xfrm>
            <a:off x="9503205" y="3450704"/>
            <a:ext cx="1888152" cy="2097521"/>
            <a:chOff x="7393400" y="2351813"/>
            <a:chExt cx="1150003" cy="1277522"/>
          </a:xfrm>
        </p:grpSpPr>
        <p:sp>
          <p:nvSpPr>
            <p:cNvPr id="1243" name="Google Shape;1243;p15"/>
            <p:cNvSpPr/>
            <p:nvPr/>
          </p:nvSpPr>
          <p:spPr>
            <a:xfrm flipH="1">
              <a:off x="7488154" y="2439655"/>
              <a:ext cx="962609" cy="1189680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44" name="Google Shape;1244;p15"/>
            <p:cNvSpPr/>
            <p:nvPr/>
          </p:nvSpPr>
          <p:spPr>
            <a:xfrm flipH="1">
              <a:off x="7603570" y="2351813"/>
              <a:ext cx="939833" cy="117041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45" name="Google Shape;1245;p15"/>
            <p:cNvSpPr/>
            <p:nvPr/>
          </p:nvSpPr>
          <p:spPr>
            <a:xfrm flipH="1">
              <a:off x="7393400" y="2570576"/>
              <a:ext cx="835770" cy="975393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246" name="Google Shape;1246;p15"/>
          <p:cNvGrpSpPr/>
          <p:nvPr/>
        </p:nvGrpSpPr>
        <p:grpSpPr>
          <a:xfrm>
            <a:off x="959994" y="1558841"/>
            <a:ext cx="586263" cy="675315"/>
            <a:chOff x="3150425" y="3024575"/>
            <a:chExt cx="130350" cy="150150"/>
          </a:xfrm>
        </p:grpSpPr>
        <p:sp>
          <p:nvSpPr>
            <p:cNvPr id="1247" name="Google Shape;1247;p15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49" name="Google Shape;1249;p15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50" name="Google Shape;1250;p15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51" name="Google Shape;1251;p15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52" name="Google Shape;1252;p15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53" name="Google Shape;1253;p15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54" name="Google Shape;1254;p15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255" name="Google Shape;1255;p15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56" name="Google Shape;1256;p15"/>
          <p:cNvSpPr txBox="1">
            <a:spLocks noGrp="1"/>
          </p:cNvSpPr>
          <p:nvPr>
            <p:ph type="subTitle" idx="1"/>
          </p:nvPr>
        </p:nvSpPr>
        <p:spPr>
          <a:xfrm>
            <a:off x="1500929" y="3775833"/>
            <a:ext cx="249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57" name="Google Shape;1257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58" name="Google Shape;1258;p15"/>
          <p:cNvSpPr txBox="1">
            <a:spLocks noGrp="1"/>
          </p:cNvSpPr>
          <p:nvPr>
            <p:ph type="subTitle" idx="2"/>
          </p:nvPr>
        </p:nvSpPr>
        <p:spPr>
          <a:xfrm>
            <a:off x="1500929" y="4402233"/>
            <a:ext cx="2499600" cy="114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59" name="Google Shape;1259;p15"/>
          <p:cNvSpPr txBox="1">
            <a:spLocks noGrp="1"/>
          </p:cNvSpPr>
          <p:nvPr>
            <p:ph type="subTitle" idx="3"/>
          </p:nvPr>
        </p:nvSpPr>
        <p:spPr>
          <a:xfrm>
            <a:off x="4846196" y="3775833"/>
            <a:ext cx="249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60" name="Google Shape;1260;p15"/>
          <p:cNvSpPr txBox="1">
            <a:spLocks noGrp="1"/>
          </p:cNvSpPr>
          <p:nvPr>
            <p:ph type="subTitle" idx="4"/>
          </p:nvPr>
        </p:nvSpPr>
        <p:spPr>
          <a:xfrm>
            <a:off x="4846196" y="4402233"/>
            <a:ext cx="2499600" cy="114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61" name="Google Shape;1261;p15"/>
          <p:cNvSpPr txBox="1">
            <a:spLocks noGrp="1"/>
          </p:cNvSpPr>
          <p:nvPr>
            <p:ph type="subTitle" idx="5"/>
          </p:nvPr>
        </p:nvSpPr>
        <p:spPr>
          <a:xfrm>
            <a:off x="8191463" y="3775833"/>
            <a:ext cx="249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62" name="Google Shape;1262;p15"/>
          <p:cNvSpPr txBox="1">
            <a:spLocks noGrp="1"/>
          </p:cNvSpPr>
          <p:nvPr>
            <p:ph type="subTitle" idx="6"/>
          </p:nvPr>
        </p:nvSpPr>
        <p:spPr>
          <a:xfrm>
            <a:off x="8191463" y="4402233"/>
            <a:ext cx="2499600" cy="114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2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4" name="Google Shape;1264;p16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265" name="Google Shape;1265;p16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4" name="Google Shape;1294;p16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5" name="Google Shape;1295;p16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8" name="Google Shape;1308;p16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9" name="Google Shape;1309;p16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10" name="Google Shape;1310;p16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11" name="Google Shape;1311;p16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12" name="Google Shape;1312;p16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13" name="Google Shape;1313;p16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14" name="Google Shape;1314;p16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15" name="Google Shape;1315;p16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16" name="Google Shape;1316;p16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17" name="Google Shape;1317;p16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18" name="Google Shape;1318;p16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19" name="Google Shape;1319;p16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20" name="Google Shape;1320;p16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21" name="Google Shape;1321;p16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22" name="Google Shape;1322;p16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323" name="Google Shape;1323;p16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24" name="Google Shape;1324;p16"/>
          <p:cNvSpPr/>
          <p:nvPr/>
        </p:nvSpPr>
        <p:spPr>
          <a:xfrm>
            <a:off x="1059699" y="1563780"/>
            <a:ext cx="395771" cy="469917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325" name="Google Shape;1325;p16"/>
          <p:cNvGrpSpPr/>
          <p:nvPr/>
        </p:nvGrpSpPr>
        <p:grpSpPr>
          <a:xfrm rot="4458991" flipH="1">
            <a:off x="6998447" y="704325"/>
            <a:ext cx="908923" cy="1553684"/>
            <a:chOff x="478350" y="474400"/>
            <a:chExt cx="344250" cy="588450"/>
          </a:xfrm>
        </p:grpSpPr>
        <p:sp>
          <p:nvSpPr>
            <p:cNvPr id="1326" name="Google Shape;1326;p16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27" name="Google Shape;1327;p16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328" name="Google Shape;1328;p16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1329" name="Google Shape;1329;p1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330" name="Google Shape;1330;p1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331" name="Google Shape;1331;p1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332" name="Google Shape;1332;p1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333" name="Google Shape;1333;p1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334" name="Google Shape;1334;p1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335" name="Google Shape;1335;p1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336" name="Google Shape;1336;p1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1337" name="Google Shape;1337;p1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338" name="Google Shape;1338;p1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339" name="Google Shape;1339;p1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1340" name="Google Shape;1340;p1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341" name="Google Shape;1341;p1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342" name="Google Shape;1342;p1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1343" name="Google Shape;1343;p1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1344" name="Google Shape;1344;p1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345" name="Google Shape;1345;p16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1346" name="Google Shape;1346;p16"/>
          <p:cNvGrpSpPr/>
          <p:nvPr/>
        </p:nvGrpSpPr>
        <p:grpSpPr>
          <a:xfrm>
            <a:off x="718199" y="2815152"/>
            <a:ext cx="10831621" cy="3535197"/>
            <a:chOff x="875100" y="2141450"/>
            <a:chExt cx="7449534" cy="2329875"/>
          </a:xfrm>
        </p:grpSpPr>
        <p:sp>
          <p:nvSpPr>
            <p:cNvPr id="1347" name="Google Shape;1347;p16"/>
            <p:cNvSpPr/>
            <p:nvPr/>
          </p:nvSpPr>
          <p:spPr>
            <a:xfrm>
              <a:off x="875100" y="3115925"/>
              <a:ext cx="7449534" cy="1263272"/>
            </a:xfrm>
            <a:custGeom>
              <a:avLst/>
              <a:gdLst/>
              <a:ahLst/>
              <a:cxnLst/>
              <a:rect l="l" t="t" r="r" b="b"/>
              <a:pathLst>
                <a:path w="92280" h="72187" extrusionOk="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49" name="Google Shape;1349;p16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50" name="Google Shape;1350;p16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51" name="Google Shape;1351;p16"/>
            <p:cNvSpPr/>
            <p:nvPr/>
          </p:nvSpPr>
          <p:spPr>
            <a:xfrm rot="7609412" flipH="1">
              <a:off x="4730016" y="2437394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52" name="Google Shape;1352;p16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53" name="Google Shape;1353;p16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354" name="Google Shape;1354;p16"/>
          <p:cNvGrpSpPr/>
          <p:nvPr/>
        </p:nvGrpSpPr>
        <p:grpSpPr>
          <a:xfrm>
            <a:off x="10489413" y="1650350"/>
            <a:ext cx="654659" cy="579473"/>
            <a:chOff x="3279750" y="4755375"/>
            <a:chExt cx="144725" cy="128100"/>
          </a:xfrm>
        </p:grpSpPr>
        <p:sp>
          <p:nvSpPr>
            <p:cNvPr id="1355" name="Google Shape;1355;p16"/>
            <p:cNvSpPr/>
            <p:nvPr/>
          </p:nvSpPr>
          <p:spPr>
            <a:xfrm>
              <a:off x="3279750" y="4755375"/>
              <a:ext cx="144725" cy="128100"/>
            </a:xfrm>
            <a:custGeom>
              <a:avLst/>
              <a:gdLst/>
              <a:ahLst/>
              <a:cxnLst/>
              <a:rect l="l" t="t" r="r" b="b"/>
              <a:pathLst>
                <a:path w="5789" h="5124" extrusionOk="0">
                  <a:moveTo>
                    <a:pt x="3097" y="1"/>
                  </a:moveTo>
                  <a:cubicBezTo>
                    <a:pt x="3055" y="1"/>
                    <a:pt x="3011" y="3"/>
                    <a:pt x="2965" y="8"/>
                  </a:cubicBezTo>
                  <a:cubicBezTo>
                    <a:pt x="2030" y="148"/>
                    <a:pt x="2348" y="1302"/>
                    <a:pt x="2567" y="1938"/>
                  </a:cubicBezTo>
                  <a:cubicBezTo>
                    <a:pt x="2378" y="1445"/>
                    <a:pt x="1787" y="877"/>
                    <a:pt x="1272" y="877"/>
                  </a:cubicBezTo>
                  <a:cubicBezTo>
                    <a:pt x="1082" y="877"/>
                    <a:pt x="902" y="954"/>
                    <a:pt x="757" y="1143"/>
                  </a:cubicBezTo>
                  <a:cubicBezTo>
                    <a:pt x="1" y="2137"/>
                    <a:pt x="1533" y="2515"/>
                    <a:pt x="2169" y="2515"/>
                  </a:cubicBezTo>
                  <a:cubicBezTo>
                    <a:pt x="1473" y="2515"/>
                    <a:pt x="200" y="2515"/>
                    <a:pt x="438" y="3530"/>
                  </a:cubicBezTo>
                  <a:cubicBezTo>
                    <a:pt x="510" y="3845"/>
                    <a:pt x="761" y="3969"/>
                    <a:pt x="1065" y="3969"/>
                  </a:cubicBezTo>
                  <a:cubicBezTo>
                    <a:pt x="1519" y="3969"/>
                    <a:pt x="2091" y="3690"/>
                    <a:pt x="2354" y="3352"/>
                  </a:cubicBezTo>
                  <a:lnTo>
                    <a:pt x="2354" y="3352"/>
                  </a:lnTo>
                  <a:cubicBezTo>
                    <a:pt x="1937" y="4109"/>
                    <a:pt x="1599" y="5067"/>
                    <a:pt x="2766" y="5122"/>
                  </a:cubicBezTo>
                  <a:cubicBezTo>
                    <a:pt x="2785" y="5123"/>
                    <a:pt x="2804" y="5123"/>
                    <a:pt x="2823" y="5123"/>
                  </a:cubicBezTo>
                  <a:cubicBezTo>
                    <a:pt x="3696" y="5123"/>
                    <a:pt x="3575" y="4206"/>
                    <a:pt x="3244" y="3212"/>
                  </a:cubicBezTo>
                  <a:lnTo>
                    <a:pt x="3244" y="3212"/>
                  </a:lnTo>
                  <a:cubicBezTo>
                    <a:pt x="3554" y="3899"/>
                    <a:pt x="4083" y="4413"/>
                    <a:pt x="4559" y="4413"/>
                  </a:cubicBezTo>
                  <a:cubicBezTo>
                    <a:pt x="4786" y="4413"/>
                    <a:pt x="5000" y="4297"/>
                    <a:pt x="5174" y="4028"/>
                  </a:cubicBezTo>
                  <a:cubicBezTo>
                    <a:pt x="5609" y="3334"/>
                    <a:pt x="5040" y="2898"/>
                    <a:pt x="3759" y="2697"/>
                  </a:cubicBezTo>
                  <a:lnTo>
                    <a:pt x="3759" y="2697"/>
                  </a:lnTo>
                  <a:cubicBezTo>
                    <a:pt x="3920" y="2722"/>
                    <a:pt x="4078" y="2734"/>
                    <a:pt x="4229" y="2734"/>
                  </a:cubicBezTo>
                  <a:cubicBezTo>
                    <a:pt x="5133" y="2734"/>
                    <a:pt x="5788" y="2301"/>
                    <a:pt x="5432" y="1521"/>
                  </a:cubicBezTo>
                  <a:cubicBezTo>
                    <a:pt x="5295" y="1219"/>
                    <a:pt x="5074" y="1099"/>
                    <a:pt x="4825" y="1099"/>
                  </a:cubicBezTo>
                  <a:cubicBezTo>
                    <a:pt x="4352" y="1099"/>
                    <a:pt x="3783" y="1535"/>
                    <a:pt x="3522" y="1978"/>
                  </a:cubicBezTo>
                  <a:cubicBezTo>
                    <a:pt x="3846" y="1236"/>
                    <a:pt x="4024" y="1"/>
                    <a:pt x="30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3324800" y="4798525"/>
              <a:ext cx="57975" cy="41975"/>
            </a:xfrm>
            <a:custGeom>
              <a:avLst/>
              <a:gdLst/>
              <a:ahLst/>
              <a:cxnLst/>
              <a:rect l="l" t="t" r="r" b="b"/>
              <a:pathLst>
                <a:path w="2319" h="1679" extrusionOk="0">
                  <a:moveTo>
                    <a:pt x="1142" y="0"/>
                  </a:moveTo>
                  <a:cubicBezTo>
                    <a:pt x="60" y="0"/>
                    <a:pt x="0" y="1533"/>
                    <a:pt x="964" y="1665"/>
                  </a:cubicBezTo>
                  <a:cubicBezTo>
                    <a:pt x="1034" y="1674"/>
                    <a:pt x="1100" y="1678"/>
                    <a:pt x="1162" y="1678"/>
                  </a:cubicBezTo>
                  <a:cubicBezTo>
                    <a:pt x="2318" y="1678"/>
                    <a:pt x="2304" y="183"/>
                    <a:pt x="1322" y="13"/>
                  </a:cubicBezTo>
                  <a:cubicBezTo>
                    <a:pt x="1259" y="4"/>
                    <a:pt x="1199" y="0"/>
                    <a:pt x="1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357" name="Google Shape;1357;p16"/>
          <p:cNvSpPr txBox="1">
            <a:spLocks noGrp="1"/>
          </p:cNvSpPr>
          <p:nvPr>
            <p:ph type="title"/>
          </p:nvPr>
        </p:nvSpPr>
        <p:spPr>
          <a:xfrm>
            <a:off x="3857633" y="2265384"/>
            <a:ext cx="6393200" cy="13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58" name="Google Shape;1358;p16"/>
          <p:cNvSpPr txBox="1">
            <a:spLocks noGrp="1"/>
          </p:cNvSpPr>
          <p:nvPr>
            <p:ph type="subTitle" idx="1"/>
          </p:nvPr>
        </p:nvSpPr>
        <p:spPr>
          <a:xfrm>
            <a:off x="1942200" y="4915033"/>
            <a:ext cx="7217600" cy="722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59" name="Google Shape;1359;p16"/>
          <p:cNvSpPr txBox="1">
            <a:spLocks noGrp="1"/>
          </p:cNvSpPr>
          <p:nvPr>
            <p:ph type="title" idx="2" hasCustomPrompt="1"/>
          </p:nvPr>
        </p:nvSpPr>
        <p:spPr>
          <a:xfrm>
            <a:off x="1941167" y="2352500"/>
            <a:ext cx="1482000" cy="93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60" name="Google Shape;1360;p16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915823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18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450" name="Google Shape;1450;p18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51" name="Google Shape;1451;p18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52" name="Google Shape;1452;p18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53" name="Google Shape;1453;p18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54" name="Google Shape;1454;p18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55" name="Google Shape;1455;p18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0" name="Google Shape;1460;p18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1" name="Google Shape;1461;p18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2" name="Google Shape;1462;p18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3" name="Google Shape;1463;p18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4" name="Google Shape;1464;p18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5" name="Google Shape;1465;p18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6" name="Google Shape;1466;p18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7" name="Google Shape;1467;p18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8" name="Google Shape;1468;p18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9" name="Google Shape;1469;p18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70" name="Google Shape;1470;p18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71" name="Google Shape;1471;p18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72" name="Google Shape;1472;p18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73" name="Google Shape;1473;p18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74" name="Google Shape;1474;p18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75" name="Google Shape;1475;p18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76" name="Google Shape;1476;p18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77" name="Google Shape;1477;p18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78" name="Google Shape;1478;p18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79" name="Google Shape;1479;p18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80" name="Google Shape;1480;p18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81" name="Google Shape;1481;p18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82" name="Google Shape;1482;p18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83" name="Google Shape;1483;p18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84" name="Google Shape;1484;p18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85" name="Google Shape;1485;p18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86" name="Google Shape;1486;p18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1" name="Google Shape;1491;p18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2" name="Google Shape;1492;p18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3" name="Google Shape;1493;p18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4" name="Google Shape;1494;p18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5" name="Google Shape;1495;p18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6" name="Google Shape;1496;p18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7" name="Google Shape;1497;p18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8" name="Google Shape;1498;p18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9" name="Google Shape;1499;p18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00" name="Google Shape;1500;p18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508" name="Google Shape;1508;p18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09" name="Google Shape;1509;p18"/>
          <p:cNvSpPr/>
          <p:nvPr/>
        </p:nvSpPr>
        <p:spPr>
          <a:xfrm>
            <a:off x="960000" y="5175834"/>
            <a:ext cx="810312" cy="962161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510" name="Google Shape;1510;p18"/>
          <p:cNvGrpSpPr/>
          <p:nvPr/>
        </p:nvGrpSpPr>
        <p:grpSpPr>
          <a:xfrm rot="239783">
            <a:off x="7553169" y="5333596"/>
            <a:ext cx="2101264" cy="1070392"/>
            <a:chOff x="2094425" y="748900"/>
            <a:chExt cx="887900" cy="452300"/>
          </a:xfrm>
        </p:grpSpPr>
        <p:sp>
          <p:nvSpPr>
            <p:cNvPr id="1511" name="Google Shape;1511;p18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515" name="Google Shape;1515;p18"/>
          <p:cNvSpPr/>
          <p:nvPr/>
        </p:nvSpPr>
        <p:spPr>
          <a:xfrm>
            <a:off x="1836101" y="887450"/>
            <a:ext cx="3645983" cy="2852108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16" name="Google Shape;1516;p18"/>
          <p:cNvSpPr/>
          <p:nvPr/>
        </p:nvSpPr>
        <p:spPr>
          <a:xfrm rot="1471467">
            <a:off x="10038379" y="1111360"/>
            <a:ext cx="1248720" cy="1076513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517" name="Google Shape;1517;p18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1518" name="Google Shape;1518;p18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519" name="Google Shape;1519;p18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520" name="Google Shape;1520;p1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521" name="Google Shape;1521;p1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522" name="Google Shape;1522;p1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523" name="Google Shape;1523;p1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524" name="Google Shape;1524;p1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525" name="Google Shape;1525;p1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1526" name="Google Shape;1526;p1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527" name="Google Shape;1527;p1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528" name="Google Shape;1528;p1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1529" name="Google Shape;1529;p18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530" name="Google Shape;1530;p1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531" name="Google Shape;1531;p1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1532" name="Google Shape;1532;p1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1533" name="Google Shape;1533;p1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534" name="Google Shape;1534;p18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535" name="Google Shape;1535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36" name="Google Shape;1536;p18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37" name="Google Shape;1537;p18"/>
          <p:cNvSpPr txBox="1">
            <a:spLocks noGrp="1"/>
          </p:cNvSpPr>
          <p:nvPr>
            <p:ph type="subTitle" idx="1"/>
          </p:nvPr>
        </p:nvSpPr>
        <p:spPr>
          <a:xfrm>
            <a:off x="1500929" y="4170400"/>
            <a:ext cx="249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38" name="Google Shape;1538;p18"/>
          <p:cNvSpPr txBox="1">
            <a:spLocks noGrp="1"/>
          </p:cNvSpPr>
          <p:nvPr>
            <p:ph type="subTitle" idx="2"/>
          </p:nvPr>
        </p:nvSpPr>
        <p:spPr>
          <a:xfrm>
            <a:off x="1500933" y="4830500"/>
            <a:ext cx="24996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39" name="Google Shape;1539;p18"/>
          <p:cNvSpPr txBox="1">
            <a:spLocks noGrp="1"/>
          </p:cNvSpPr>
          <p:nvPr>
            <p:ph type="subTitle" idx="3"/>
          </p:nvPr>
        </p:nvSpPr>
        <p:spPr>
          <a:xfrm>
            <a:off x="4846196" y="4170400"/>
            <a:ext cx="249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40" name="Google Shape;1540;p18"/>
          <p:cNvSpPr txBox="1">
            <a:spLocks noGrp="1"/>
          </p:cNvSpPr>
          <p:nvPr>
            <p:ph type="subTitle" idx="4"/>
          </p:nvPr>
        </p:nvSpPr>
        <p:spPr>
          <a:xfrm>
            <a:off x="4846200" y="4830500"/>
            <a:ext cx="24996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41" name="Google Shape;1541;p18"/>
          <p:cNvSpPr txBox="1">
            <a:spLocks noGrp="1"/>
          </p:cNvSpPr>
          <p:nvPr>
            <p:ph type="subTitle" idx="5"/>
          </p:nvPr>
        </p:nvSpPr>
        <p:spPr>
          <a:xfrm>
            <a:off x="8191463" y="4170400"/>
            <a:ext cx="249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42" name="Google Shape;1542;p18"/>
          <p:cNvSpPr txBox="1">
            <a:spLocks noGrp="1"/>
          </p:cNvSpPr>
          <p:nvPr>
            <p:ph type="subTitle" idx="6"/>
          </p:nvPr>
        </p:nvSpPr>
        <p:spPr>
          <a:xfrm>
            <a:off x="8191467" y="4830500"/>
            <a:ext cx="24996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43" name="Google Shape;1543;p18"/>
          <p:cNvSpPr txBox="1">
            <a:spLocks noGrp="1"/>
          </p:cNvSpPr>
          <p:nvPr>
            <p:ph type="subTitle" idx="7"/>
          </p:nvPr>
        </p:nvSpPr>
        <p:spPr>
          <a:xfrm>
            <a:off x="1500929" y="1964581"/>
            <a:ext cx="249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44" name="Google Shape;1544;p18"/>
          <p:cNvSpPr txBox="1">
            <a:spLocks noGrp="1"/>
          </p:cNvSpPr>
          <p:nvPr>
            <p:ph type="subTitle" idx="8"/>
          </p:nvPr>
        </p:nvSpPr>
        <p:spPr>
          <a:xfrm>
            <a:off x="1500933" y="2617771"/>
            <a:ext cx="24996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45" name="Google Shape;1545;p18"/>
          <p:cNvSpPr txBox="1">
            <a:spLocks noGrp="1"/>
          </p:cNvSpPr>
          <p:nvPr>
            <p:ph type="subTitle" idx="9"/>
          </p:nvPr>
        </p:nvSpPr>
        <p:spPr>
          <a:xfrm>
            <a:off x="4846196" y="1964567"/>
            <a:ext cx="249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46" name="Google Shape;1546;p18"/>
          <p:cNvSpPr txBox="1">
            <a:spLocks noGrp="1"/>
          </p:cNvSpPr>
          <p:nvPr>
            <p:ph type="subTitle" idx="13"/>
          </p:nvPr>
        </p:nvSpPr>
        <p:spPr>
          <a:xfrm>
            <a:off x="4846200" y="2626700"/>
            <a:ext cx="24996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47" name="Google Shape;1547;p18"/>
          <p:cNvSpPr txBox="1">
            <a:spLocks noGrp="1"/>
          </p:cNvSpPr>
          <p:nvPr>
            <p:ph type="subTitle" idx="14"/>
          </p:nvPr>
        </p:nvSpPr>
        <p:spPr>
          <a:xfrm>
            <a:off x="8191463" y="1964567"/>
            <a:ext cx="249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48" name="Google Shape;1548;p18"/>
          <p:cNvSpPr txBox="1">
            <a:spLocks noGrp="1"/>
          </p:cNvSpPr>
          <p:nvPr>
            <p:ph type="subTitle" idx="15"/>
          </p:nvPr>
        </p:nvSpPr>
        <p:spPr>
          <a:xfrm>
            <a:off x="8191467" y="2626700"/>
            <a:ext cx="24996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1718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0" name="Google Shape;1550;p19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551" name="Google Shape;1551;p1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56" name="Google Shape;1556;p1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57" name="Google Shape;1557;p1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58" name="Google Shape;1558;p1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59" name="Google Shape;1559;p1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60" name="Google Shape;1560;p1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61" name="Google Shape;1561;p1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66" name="Google Shape;1566;p1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67" name="Google Shape;1567;p1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68" name="Google Shape;1568;p1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69" name="Google Shape;1569;p1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0" name="Google Shape;1570;p1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1" name="Google Shape;1571;p1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2" name="Google Shape;1572;p1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3" name="Google Shape;1573;p1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4" name="Google Shape;1574;p1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5" name="Google Shape;1575;p1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6" name="Google Shape;1576;p1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7" name="Google Shape;1577;p1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8" name="Google Shape;1578;p1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9" name="Google Shape;1579;p1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0" name="Google Shape;1580;p1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1" name="Google Shape;1581;p1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2" name="Google Shape;1582;p1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3" name="Google Shape;1583;p1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4" name="Google Shape;1584;p1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5" name="Google Shape;1585;p1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6" name="Google Shape;1586;p1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7" name="Google Shape;1587;p1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8" name="Google Shape;1588;p1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9" name="Google Shape;1589;p1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0" name="Google Shape;1590;p1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1" name="Google Shape;1591;p1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2" name="Google Shape;1592;p1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3" name="Google Shape;1593;p1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4" name="Google Shape;1594;p1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5" name="Google Shape;1595;p1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609" name="Google Shape;1609;p19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610" name="Google Shape;1610;p19"/>
          <p:cNvGrpSpPr/>
          <p:nvPr/>
        </p:nvGrpSpPr>
        <p:grpSpPr>
          <a:xfrm rot="-5400000">
            <a:off x="10131741" y="1098552"/>
            <a:ext cx="491332" cy="565965"/>
            <a:chOff x="3150425" y="3024575"/>
            <a:chExt cx="130350" cy="150150"/>
          </a:xfrm>
        </p:grpSpPr>
        <p:sp>
          <p:nvSpPr>
            <p:cNvPr id="1611" name="Google Shape;1611;p19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619" name="Google Shape;1619;p19"/>
          <p:cNvGrpSpPr/>
          <p:nvPr/>
        </p:nvGrpSpPr>
        <p:grpSpPr>
          <a:xfrm rot="9715366" flipH="1">
            <a:off x="10846058" y="1111191"/>
            <a:ext cx="771857" cy="1319388"/>
            <a:chOff x="478350" y="474400"/>
            <a:chExt cx="344250" cy="588450"/>
          </a:xfrm>
        </p:grpSpPr>
        <p:sp>
          <p:nvSpPr>
            <p:cNvPr id="1620" name="Google Shape;1620;p19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622" name="Google Shape;1622;p19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1623" name="Google Shape;1623;p19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624" name="Google Shape;1624;p19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625" name="Google Shape;1625;p1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626" name="Google Shape;1626;p1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627" name="Google Shape;1627;p1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628" name="Google Shape;1628;p1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629" name="Google Shape;1629;p1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630" name="Google Shape;1630;p1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1631" name="Google Shape;1631;p1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632" name="Google Shape;1632;p1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633" name="Google Shape;1633;p1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1634" name="Google Shape;1634;p19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635" name="Google Shape;1635;p1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636" name="Google Shape;1636;p1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1637" name="Google Shape;1637;p1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1638" name="Google Shape;1638;p1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639" name="Google Shape;1639;p19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1640" name="Google Shape;1640;p19"/>
          <p:cNvGrpSpPr/>
          <p:nvPr/>
        </p:nvGrpSpPr>
        <p:grpSpPr>
          <a:xfrm>
            <a:off x="7497147" y="5690425"/>
            <a:ext cx="1294795" cy="659575"/>
            <a:chOff x="2094425" y="748900"/>
            <a:chExt cx="887900" cy="452300"/>
          </a:xfrm>
        </p:grpSpPr>
        <p:sp>
          <p:nvSpPr>
            <p:cNvPr id="1641" name="Google Shape;1641;p19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645" name="Google Shape;1645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46" name="Google Shape;1646;p19"/>
          <p:cNvSpPr/>
          <p:nvPr/>
        </p:nvSpPr>
        <p:spPr>
          <a:xfrm>
            <a:off x="960000" y="5603932"/>
            <a:ext cx="524341" cy="622600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647" name="Google Shape;1647;p19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133228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9" name="Google Shape;1649;p20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650" name="Google Shape;1650;p20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56" name="Google Shape;1656;p20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57" name="Google Shape;1657;p20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58" name="Google Shape;1658;p20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59" name="Google Shape;1659;p20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0" name="Google Shape;1660;p20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1" name="Google Shape;1661;p20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2" name="Google Shape;1662;p20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3" name="Google Shape;1663;p20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4" name="Google Shape;1664;p20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5" name="Google Shape;1665;p20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6" name="Google Shape;1666;p20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7" name="Google Shape;1667;p20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8" name="Google Shape;1668;p20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9" name="Google Shape;1669;p20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0" name="Google Shape;1670;p20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1" name="Google Shape;1671;p20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2" name="Google Shape;1672;p20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3" name="Google Shape;1673;p20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4" name="Google Shape;1674;p20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5" name="Google Shape;1675;p20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6" name="Google Shape;1676;p20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7" name="Google Shape;1677;p20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8" name="Google Shape;1678;p20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9" name="Google Shape;1679;p20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0" name="Google Shape;1680;p20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1" name="Google Shape;1681;p20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2" name="Google Shape;1682;p20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3" name="Google Shape;1683;p20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4" name="Google Shape;1684;p20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5" name="Google Shape;1685;p20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6" name="Google Shape;1686;p20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7" name="Google Shape;1687;p20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8" name="Google Shape;1688;p20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9" name="Google Shape;1689;p20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0" name="Google Shape;1690;p20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1" name="Google Shape;1691;p20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2" name="Google Shape;1692;p20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3" name="Google Shape;1693;p20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4" name="Google Shape;1694;p20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5" name="Google Shape;1695;p20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6" name="Google Shape;1696;p20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7" name="Google Shape;1697;p20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8" name="Google Shape;1698;p20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9" name="Google Shape;1699;p20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00" name="Google Shape;1700;p20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01" name="Google Shape;1701;p20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02" name="Google Shape;1702;p20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03" name="Google Shape;1703;p20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04" name="Google Shape;1704;p20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05" name="Google Shape;1705;p20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06" name="Google Shape;1706;p20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07" name="Google Shape;1707;p20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708" name="Google Shape;1708;p20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709" name="Google Shape;1709;p20"/>
          <p:cNvSpPr/>
          <p:nvPr/>
        </p:nvSpPr>
        <p:spPr>
          <a:xfrm>
            <a:off x="800801" y="4251143"/>
            <a:ext cx="2050300" cy="2098847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710" name="Google Shape;1710;p20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711" name="Google Shape;1711;p20"/>
          <p:cNvGrpSpPr/>
          <p:nvPr/>
        </p:nvGrpSpPr>
        <p:grpSpPr>
          <a:xfrm rot="10800000">
            <a:off x="3913757" y="1115848"/>
            <a:ext cx="1499012" cy="763603"/>
            <a:chOff x="2094425" y="748900"/>
            <a:chExt cx="887900" cy="452300"/>
          </a:xfrm>
        </p:grpSpPr>
        <p:sp>
          <p:nvSpPr>
            <p:cNvPr id="1712" name="Google Shape;1712;p20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13" name="Google Shape;1713;p20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14" name="Google Shape;1714;p20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15" name="Google Shape;1715;p20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716" name="Google Shape;1716;p20"/>
          <p:cNvSpPr/>
          <p:nvPr/>
        </p:nvSpPr>
        <p:spPr>
          <a:xfrm rot="-927999">
            <a:off x="7980971" y="1049077"/>
            <a:ext cx="3463823" cy="2709611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717" name="Google Shape;1717;p20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1718" name="Google Shape;1718;p20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719" name="Google Shape;1719;p20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720" name="Google Shape;1720;p20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721" name="Google Shape;1721;p20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722" name="Google Shape;1722;p20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723" name="Google Shape;1723;p20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724" name="Google Shape;1724;p20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725" name="Google Shape;1725;p20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1726" name="Google Shape;1726;p20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727" name="Google Shape;1727;p20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728" name="Google Shape;1728;p20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1729" name="Google Shape;1729;p20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730" name="Google Shape;1730;p20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731" name="Google Shape;1731;p20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1732" name="Google Shape;1732;p20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1733" name="Google Shape;1733;p20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734" name="Google Shape;1734;p20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735" name="Google Shape;1735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736" name="Google Shape;1736;p20"/>
          <p:cNvGrpSpPr/>
          <p:nvPr/>
        </p:nvGrpSpPr>
        <p:grpSpPr>
          <a:xfrm rot="2700000">
            <a:off x="8083129" y="5635301"/>
            <a:ext cx="437483" cy="503935"/>
            <a:chOff x="3150425" y="3024575"/>
            <a:chExt cx="130350" cy="150150"/>
          </a:xfrm>
        </p:grpSpPr>
        <p:sp>
          <p:nvSpPr>
            <p:cNvPr id="1737" name="Google Shape;1737;p20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44" name="Google Shape;1744;p20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745" name="Google Shape;1745;p20"/>
          <p:cNvSpPr txBox="1">
            <a:spLocks noGrp="1"/>
          </p:cNvSpPr>
          <p:nvPr>
            <p:ph type="subTitle" idx="1"/>
          </p:nvPr>
        </p:nvSpPr>
        <p:spPr>
          <a:xfrm>
            <a:off x="1633200" y="4084217"/>
            <a:ext cx="2756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46" name="Google Shape;1746;p20"/>
          <p:cNvSpPr txBox="1">
            <a:spLocks noGrp="1"/>
          </p:cNvSpPr>
          <p:nvPr>
            <p:ph type="subTitle" idx="2"/>
          </p:nvPr>
        </p:nvSpPr>
        <p:spPr>
          <a:xfrm>
            <a:off x="1633200" y="4710617"/>
            <a:ext cx="27564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47" name="Google Shape;1747;p20"/>
          <p:cNvSpPr txBox="1">
            <a:spLocks noGrp="1"/>
          </p:cNvSpPr>
          <p:nvPr>
            <p:ph type="subTitle" idx="3"/>
          </p:nvPr>
        </p:nvSpPr>
        <p:spPr>
          <a:xfrm>
            <a:off x="7802400" y="4084217"/>
            <a:ext cx="2756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48" name="Google Shape;1748;p20"/>
          <p:cNvSpPr txBox="1">
            <a:spLocks noGrp="1"/>
          </p:cNvSpPr>
          <p:nvPr>
            <p:ph type="subTitle" idx="4"/>
          </p:nvPr>
        </p:nvSpPr>
        <p:spPr>
          <a:xfrm>
            <a:off x="7802400" y="4710617"/>
            <a:ext cx="27564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49" name="Google Shape;1749;p20"/>
          <p:cNvSpPr txBox="1">
            <a:spLocks noGrp="1"/>
          </p:cNvSpPr>
          <p:nvPr>
            <p:ph type="subTitle" idx="5"/>
          </p:nvPr>
        </p:nvSpPr>
        <p:spPr>
          <a:xfrm>
            <a:off x="1633200" y="2065400"/>
            <a:ext cx="2756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50" name="Google Shape;1750;p20"/>
          <p:cNvSpPr txBox="1">
            <a:spLocks noGrp="1"/>
          </p:cNvSpPr>
          <p:nvPr>
            <p:ph type="subTitle" idx="6"/>
          </p:nvPr>
        </p:nvSpPr>
        <p:spPr>
          <a:xfrm>
            <a:off x="1633200" y="2691800"/>
            <a:ext cx="27564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51" name="Google Shape;1751;p20"/>
          <p:cNvSpPr txBox="1">
            <a:spLocks noGrp="1"/>
          </p:cNvSpPr>
          <p:nvPr>
            <p:ph type="subTitle" idx="7"/>
          </p:nvPr>
        </p:nvSpPr>
        <p:spPr>
          <a:xfrm>
            <a:off x="7802400" y="2065400"/>
            <a:ext cx="2756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52" name="Google Shape;1752;p20"/>
          <p:cNvSpPr txBox="1">
            <a:spLocks noGrp="1"/>
          </p:cNvSpPr>
          <p:nvPr>
            <p:ph type="subTitle" idx="8"/>
          </p:nvPr>
        </p:nvSpPr>
        <p:spPr>
          <a:xfrm>
            <a:off x="7802400" y="2691800"/>
            <a:ext cx="27564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5484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4" name="Google Shape;1754;p21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755" name="Google Shape;1755;p21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56" name="Google Shape;1756;p21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57" name="Google Shape;1757;p21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58" name="Google Shape;1758;p21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59" name="Google Shape;1759;p21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60" name="Google Shape;1760;p21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61" name="Google Shape;1761;p21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62" name="Google Shape;1762;p21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63" name="Google Shape;1763;p21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64" name="Google Shape;1764;p21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65" name="Google Shape;1765;p21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66" name="Google Shape;1766;p21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67" name="Google Shape;1767;p21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68" name="Google Shape;1768;p21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69" name="Google Shape;1769;p21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70" name="Google Shape;1770;p21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71" name="Google Shape;1771;p21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72" name="Google Shape;1772;p21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73" name="Google Shape;1773;p21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74" name="Google Shape;1774;p21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75" name="Google Shape;1775;p21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76" name="Google Shape;1776;p21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77" name="Google Shape;1777;p21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78" name="Google Shape;1778;p21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79" name="Google Shape;1779;p21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80" name="Google Shape;1780;p21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81" name="Google Shape;1781;p21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82" name="Google Shape;1782;p21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83" name="Google Shape;1783;p21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84" name="Google Shape;1784;p21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85" name="Google Shape;1785;p21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86" name="Google Shape;1786;p21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87" name="Google Shape;1787;p21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88" name="Google Shape;1788;p21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89" name="Google Shape;1789;p21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90" name="Google Shape;1790;p21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91" name="Google Shape;1791;p21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92" name="Google Shape;1792;p21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93" name="Google Shape;1793;p21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94" name="Google Shape;1794;p21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95" name="Google Shape;1795;p21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96" name="Google Shape;1796;p21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97" name="Google Shape;1797;p21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98" name="Google Shape;1798;p21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99" name="Google Shape;1799;p21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00" name="Google Shape;1800;p21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01" name="Google Shape;1801;p21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02" name="Google Shape;1802;p21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03" name="Google Shape;1803;p21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04" name="Google Shape;1804;p21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05" name="Google Shape;1805;p21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06" name="Google Shape;1806;p21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07" name="Google Shape;1807;p21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08" name="Google Shape;1808;p21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09" name="Google Shape;1809;p21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10" name="Google Shape;1810;p21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11" name="Google Shape;1811;p21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12" name="Google Shape;1812;p21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813" name="Google Shape;1813;p21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14" name="Google Shape;1814;p21"/>
          <p:cNvSpPr/>
          <p:nvPr/>
        </p:nvSpPr>
        <p:spPr>
          <a:xfrm>
            <a:off x="693833" y="1029367"/>
            <a:ext cx="2444192" cy="1841165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815" name="Google Shape;1815;p21"/>
          <p:cNvGrpSpPr/>
          <p:nvPr/>
        </p:nvGrpSpPr>
        <p:grpSpPr>
          <a:xfrm rot="-4591891">
            <a:off x="8924158" y="790580"/>
            <a:ext cx="859429" cy="1469157"/>
            <a:chOff x="478350" y="474400"/>
            <a:chExt cx="344250" cy="588450"/>
          </a:xfrm>
        </p:grpSpPr>
        <p:sp>
          <p:nvSpPr>
            <p:cNvPr id="1816" name="Google Shape;1816;p21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17" name="Google Shape;1817;p21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818" name="Google Shape;1818;p21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1819" name="Google Shape;1819;p21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820" name="Google Shape;1820;p21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821" name="Google Shape;1821;p21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822" name="Google Shape;1822;p21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823" name="Google Shape;1823;p21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824" name="Google Shape;1824;p21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825" name="Google Shape;1825;p21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26" name="Google Shape;1826;p21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1827" name="Google Shape;1827;p21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828" name="Google Shape;1828;p21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29" name="Google Shape;1829;p21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1830" name="Google Shape;1830;p21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831" name="Google Shape;1831;p21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832" name="Google Shape;1832;p21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1833" name="Google Shape;1833;p21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1834" name="Google Shape;1834;p21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835" name="Google Shape;1835;p21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836" name="Google Shape;1836;p21"/>
          <p:cNvSpPr/>
          <p:nvPr/>
        </p:nvSpPr>
        <p:spPr>
          <a:xfrm>
            <a:off x="2553134" y="1351999"/>
            <a:ext cx="720197" cy="579557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37" name="Google Shape;1837;p21"/>
          <p:cNvSpPr/>
          <p:nvPr/>
        </p:nvSpPr>
        <p:spPr>
          <a:xfrm rot="3726270">
            <a:off x="1001336" y="5448259"/>
            <a:ext cx="1152429" cy="993503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38" name="Google Shape;1838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39" name="Google Shape;1839;p21"/>
          <p:cNvSpPr txBox="1">
            <a:spLocks noGrp="1"/>
          </p:cNvSpPr>
          <p:nvPr>
            <p:ph type="title" idx="2" hasCustomPrompt="1"/>
          </p:nvPr>
        </p:nvSpPr>
        <p:spPr>
          <a:xfrm>
            <a:off x="1189800" y="2691733"/>
            <a:ext cx="2956800" cy="1319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40" name="Google Shape;1840;p21"/>
          <p:cNvSpPr txBox="1">
            <a:spLocks noGrp="1"/>
          </p:cNvSpPr>
          <p:nvPr>
            <p:ph type="subTitle" idx="1"/>
          </p:nvPr>
        </p:nvSpPr>
        <p:spPr>
          <a:xfrm>
            <a:off x="1189815" y="4010933"/>
            <a:ext cx="29568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41" name="Google Shape;1841;p21"/>
          <p:cNvSpPr txBox="1">
            <a:spLocks noGrp="1"/>
          </p:cNvSpPr>
          <p:nvPr>
            <p:ph type="title" idx="3" hasCustomPrompt="1"/>
          </p:nvPr>
        </p:nvSpPr>
        <p:spPr>
          <a:xfrm>
            <a:off x="4617593" y="2691733"/>
            <a:ext cx="2956800" cy="1319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grpSp>
        <p:nvGrpSpPr>
          <p:cNvPr id="1842" name="Google Shape;1842;p21"/>
          <p:cNvGrpSpPr/>
          <p:nvPr/>
        </p:nvGrpSpPr>
        <p:grpSpPr>
          <a:xfrm rot="-915198">
            <a:off x="9266402" y="5528272"/>
            <a:ext cx="720193" cy="833347"/>
            <a:chOff x="5167900" y="2089900"/>
            <a:chExt cx="177100" cy="204925"/>
          </a:xfrm>
        </p:grpSpPr>
        <p:sp>
          <p:nvSpPr>
            <p:cNvPr id="1843" name="Google Shape;1843;p21"/>
            <p:cNvSpPr/>
            <p:nvPr/>
          </p:nvSpPr>
          <p:spPr>
            <a:xfrm>
              <a:off x="5167900" y="2089900"/>
              <a:ext cx="177100" cy="204925"/>
            </a:xfrm>
            <a:custGeom>
              <a:avLst/>
              <a:gdLst/>
              <a:ahLst/>
              <a:cxnLst/>
              <a:rect l="l" t="t" r="r" b="b"/>
              <a:pathLst>
                <a:path w="7084" h="8197" extrusionOk="0">
                  <a:moveTo>
                    <a:pt x="3520" y="0"/>
                  </a:moveTo>
                  <a:cubicBezTo>
                    <a:pt x="3475" y="0"/>
                    <a:pt x="3429" y="1"/>
                    <a:pt x="3383" y="4"/>
                  </a:cubicBezTo>
                  <a:cubicBezTo>
                    <a:pt x="2508" y="4"/>
                    <a:pt x="1851" y="382"/>
                    <a:pt x="1374" y="959"/>
                  </a:cubicBezTo>
                  <a:cubicBezTo>
                    <a:pt x="1314" y="1018"/>
                    <a:pt x="1254" y="1078"/>
                    <a:pt x="1195" y="1158"/>
                  </a:cubicBezTo>
                  <a:cubicBezTo>
                    <a:pt x="976" y="1456"/>
                    <a:pt x="797" y="1774"/>
                    <a:pt x="637" y="2113"/>
                  </a:cubicBezTo>
                  <a:cubicBezTo>
                    <a:pt x="598" y="2232"/>
                    <a:pt x="558" y="2351"/>
                    <a:pt x="518" y="2451"/>
                  </a:cubicBezTo>
                  <a:cubicBezTo>
                    <a:pt x="339" y="2928"/>
                    <a:pt x="200" y="3406"/>
                    <a:pt x="140" y="3824"/>
                  </a:cubicBezTo>
                  <a:cubicBezTo>
                    <a:pt x="100" y="3983"/>
                    <a:pt x="80" y="4122"/>
                    <a:pt x="60" y="4261"/>
                  </a:cubicBezTo>
                  <a:cubicBezTo>
                    <a:pt x="41" y="4341"/>
                    <a:pt x="41" y="4421"/>
                    <a:pt x="21" y="4500"/>
                  </a:cubicBezTo>
                  <a:cubicBezTo>
                    <a:pt x="1" y="4779"/>
                    <a:pt x="1" y="5057"/>
                    <a:pt x="21" y="5296"/>
                  </a:cubicBezTo>
                  <a:cubicBezTo>
                    <a:pt x="21" y="5415"/>
                    <a:pt x="41" y="5535"/>
                    <a:pt x="60" y="5654"/>
                  </a:cubicBezTo>
                  <a:cubicBezTo>
                    <a:pt x="100" y="5953"/>
                    <a:pt x="160" y="6211"/>
                    <a:pt x="259" y="6470"/>
                  </a:cubicBezTo>
                  <a:cubicBezTo>
                    <a:pt x="299" y="6549"/>
                    <a:pt x="319" y="6629"/>
                    <a:pt x="359" y="6709"/>
                  </a:cubicBezTo>
                  <a:cubicBezTo>
                    <a:pt x="777" y="7544"/>
                    <a:pt x="1592" y="8082"/>
                    <a:pt x="2945" y="8181"/>
                  </a:cubicBezTo>
                  <a:cubicBezTo>
                    <a:pt x="3087" y="8191"/>
                    <a:pt x="3242" y="8196"/>
                    <a:pt x="3407" y="8196"/>
                  </a:cubicBezTo>
                  <a:cubicBezTo>
                    <a:pt x="4237" y="8196"/>
                    <a:pt x="5295" y="8056"/>
                    <a:pt x="5910" y="7624"/>
                  </a:cubicBezTo>
                  <a:cubicBezTo>
                    <a:pt x="6208" y="7405"/>
                    <a:pt x="6447" y="7126"/>
                    <a:pt x="6626" y="6828"/>
                  </a:cubicBezTo>
                  <a:cubicBezTo>
                    <a:pt x="6666" y="6748"/>
                    <a:pt x="6706" y="6669"/>
                    <a:pt x="6746" y="6589"/>
                  </a:cubicBezTo>
                  <a:cubicBezTo>
                    <a:pt x="6865" y="6331"/>
                    <a:pt x="6945" y="6072"/>
                    <a:pt x="7004" y="5793"/>
                  </a:cubicBezTo>
                  <a:cubicBezTo>
                    <a:pt x="7024" y="5694"/>
                    <a:pt x="7024" y="5594"/>
                    <a:pt x="7044" y="5495"/>
                  </a:cubicBezTo>
                  <a:cubicBezTo>
                    <a:pt x="7084" y="5137"/>
                    <a:pt x="7084" y="4799"/>
                    <a:pt x="7064" y="4480"/>
                  </a:cubicBezTo>
                  <a:cubicBezTo>
                    <a:pt x="7064" y="4460"/>
                    <a:pt x="7064" y="4460"/>
                    <a:pt x="7044" y="4440"/>
                  </a:cubicBezTo>
                  <a:cubicBezTo>
                    <a:pt x="7044" y="4321"/>
                    <a:pt x="7024" y="4202"/>
                    <a:pt x="7024" y="4082"/>
                  </a:cubicBezTo>
                  <a:cubicBezTo>
                    <a:pt x="6945" y="3605"/>
                    <a:pt x="6845" y="3127"/>
                    <a:pt x="6686" y="2710"/>
                  </a:cubicBezTo>
                  <a:lnTo>
                    <a:pt x="6666" y="2710"/>
                  </a:lnTo>
                  <a:cubicBezTo>
                    <a:pt x="6606" y="2530"/>
                    <a:pt x="6547" y="2371"/>
                    <a:pt x="6467" y="2212"/>
                  </a:cubicBezTo>
                  <a:cubicBezTo>
                    <a:pt x="6248" y="1735"/>
                    <a:pt x="5950" y="1317"/>
                    <a:pt x="5631" y="979"/>
                  </a:cubicBezTo>
                  <a:cubicBezTo>
                    <a:pt x="5572" y="919"/>
                    <a:pt x="5512" y="859"/>
                    <a:pt x="5472" y="819"/>
                  </a:cubicBezTo>
                  <a:cubicBezTo>
                    <a:pt x="4911" y="295"/>
                    <a:pt x="4244" y="0"/>
                    <a:pt x="35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44" name="Google Shape;1844;p21"/>
            <p:cNvSpPr/>
            <p:nvPr/>
          </p:nvSpPr>
          <p:spPr>
            <a:xfrm>
              <a:off x="5180850" y="2140025"/>
              <a:ext cx="153725" cy="33025"/>
            </a:xfrm>
            <a:custGeom>
              <a:avLst/>
              <a:gdLst/>
              <a:ahLst/>
              <a:cxnLst/>
              <a:rect l="l" t="t" r="r" b="b"/>
              <a:pathLst>
                <a:path w="6149" h="1321" extrusionOk="0">
                  <a:moveTo>
                    <a:pt x="5417" y="0"/>
                  </a:moveTo>
                  <a:cubicBezTo>
                    <a:pt x="5249" y="0"/>
                    <a:pt x="5074" y="67"/>
                    <a:pt x="4895" y="227"/>
                  </a:cubicBezTo>
                  <a:cubicBezTo>
                    <a:pt x="4715" y="406"/>
                    <a:pt x="4616" y="665"/>
                    <a:pt x="4457" y="844"/>
                  </a:cubicBezTo>
                  <a:cubicBezTo>
                    <a:pt x="4349" y="958"/>
                    <a:pt x="4262" y="1003"/>
                    <a:pt x="4185" y="1003"/>
                  </a:cubicBezTo>
                  <a:cubicBezTo>
                    <a:pt x="4020" y="1003"/>
                    <a:pt x="3903" y="795"/>
                    <a:pt x="3741" y="605"/>
                  </a:cubicBezTo>
                  <a:cubicBezTo>
                    <a:pt x="3522" y="366"/>
                    <a:pt x="3283" y="28"/>
                    <a:pt x="2925" y="8"/>
                  </a:cubicBezTo>
                  <a:cubicBezTo>
                    <a:pt x="2904" y="6"/>
                    <a:pt x="2884" y="6"/>
                    <a:pt x="2864" y="6"/>
                  </a:cubicBezTo>
                  <a:cubicBezTo>
                    <a:pt x="2442" y="6"/>
                    <a:pt x="2177" y="400"/>
                    <a:pt x="1930" y="685"/>
                  </a:cubicBezTo>
                  <a:cubicBezTo>
                    <a:pt x="1797" y="858"/>
                    <a:pt x="1672" y="1004"/>
                    <a:pt x="1521" y="1004"/>
                  </a:cubicBezTo>
                  <a:cubicBezTo>
                    <a:pt x="1446" y="1004"/>
                    <a:pt x="1365" y="969"/>
                    <a:pt x="1273" y="884"/>
                  </a:cubicBezTo>
                  <a:cubicBezTo>
                    <a:pt x="1154" y="764"/>
                    <a:pt x="1074" y="605"/>
                    <a:pt x="975" y="466"/>
                  </a:cubicBezTo>
                  <a:cubicBezTo>
                    <a:pt x="741" y="185"/>
                    <a:pt x="519" y="87"/>
                    <a:pt x="300" y="87"/>
                  </a:cubicBezTo>
                  <a:cubicBezTo>
                    <a:pt x="239" y="87"/>
                    <a:pt x="179" y="95"/>
                    <a:pt x="119" y="108"/>
                  </a:cubicBezTo>
                  <a:cubicBezTo>
                    <a:pt x="80" y="227"/>
                    <a:pt x="40" y="346"/>
                    <a:pt x="0" y="446"/>
                  </a:cubicBezTo>
                  <a:cubicBezTo>
                    <a:pt x="99" y="388"/>
                    <a:pt x="201" y="351"/>
                    <a:pt x="305" y="351"/>
                  </a:cubicBezTo>
                  <a:cubicBezTo>
                    <a:pt x="452" y="351"/>
                    <a:pt x="604" y="426"/>
                    <a:pt x="756" y="625"/>
                  </a:cubicBezTo>
                  <a:cubicBezTo>
                    <a:pt x="915" y="804"/>
                    <a:pt x="1035" y="1083"/>
                    <a:pt x="1254" y="1222"/>
                  </a:cubicBezTo>
                  <a:cubicBezTo>
                    <a:pt x="1352" y="1282"/>
                    <a:pt x="1441" y="1308"/>
                    <a:pt x="1524" y="1308"/>
                  </a:cubicBezTo>
                  <a:cubicBezTo>
                    <a:pt x="2050" y="1308"/>
                    <a:pt x="2317" y="259"/>
                    <a:pt x="2867" y="259"/>
                  </a:cubicBezTo>
                  <a:cubicBezTo>
                    <a:pt x="2917" y="259"/>
                    <a:pt x="2969" y="268"/>
                    <a:pt x="3024" y="287"/>
                  </a:cubicBezTo>
                  <a:cubicBezTo>
                    <a:pt x="3452" y="429"/>
                    <a:pt x="3752" y="1321"/>
                    <a:pt x="4238" y="1321"/>
                  </a:cubicBezTo>
                  <a:cubicBezTo>
                    <a:pt x="4295" y="1321"/>
                    <a:pt x="4354" y="1309"/>
                    <a:pt x="4417" y="1282"/>
                  </a:cubicBezTo>
                  <a:cubicBezTo>
                    <a:pt x="4815" y="1102"/>
                    <a:pt x="4855" y="346"/>
                    <a:pt x="5332" y="247"/>
                  </a:cubicBezTo>
                  <a:cubicBezTo>
                    <a:pt x="5358" y="241"/>
                    <a:pt x="5384" y="238"/>
                    <a:pt x="5410" y="238"/>
                  </a:cubicBezTo>
                  <a:cubicBezTo>
                    <a:pt x="5653" y="238"/>
                    <a:pt x="5933" y="471"/>
                    <a:pt x="6148" y="705"/>
                  </a:cubicBezTo>
                  <a:cubicBezTo>
                    <a:pt x="6088" y="525"/>
                    <a:pt x="6029" y="366"/>
                    <a:pt x="5949" y="207"/>
                  </a:cubicBezTo>
                  <a:cubicBezTo>
                    <a:pt x="5782" y="82"/>
                    <a:pt x="5603" y="0"/>
                    <a:pt x="5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45" name="Google Shape;1845;p21"/>
            <p:cNvSpPr/>
            <p:nvPr/>
          </p:nvSpPr>
          <p:spPr>
            <a:xfrm>
              <a:off x="5197750" y="2105375"/>
              <a:ext cx="110950" cy="32875"/>
            </a:xfrm>
            <a:custGeom>
              <a:avLst/>
              <a:gdLst/>
              <a:ahLst/>
              <a:cxnLst/>
              <a:rect l="l" t="t" r="r" b="b"/>
              <a:pathLst>
                <a:path w="4438" h="1315" extrusionOk="0">
                  <a:moveTo>
                    <a:pt x="2216" y="1"/>
                  </a:moveTo>
                  <a:cubicBezTo>
                    <a:pt x="1778" y="1"/>
                    <a:pt x="1507" y="387"/>
                    <a:pt x="1274" y="698"/>
                  </a:cubicBezTo>
                  <a:cubicBezTo>
                    <a:pt x="1128" y="857"/>
                    <a:pt x="1000" y="998"/>
                    <a:pt x="848" y="998"/>
                  </a:cubicBezTo>
                  <a:cubicBezTo>
                    <a:pt x="772" y="998"/>
                    <a:pt x="690" y="963"/>
                    <a:pt x="597" y="877"/>
                  </a:cubicBezTo>
                  <a:cubicBezTo>
                    <a:pt x="478" y="777"/>
                    <a:pt x="398" y="598"/>
                    <a:pt x="299" y="479"/>
                  </a:cubicBezTo>
                  <a:cubicBezTo>
                    <a:pt x="259" y="419"/>
                    <a:pt x="219" y="379"/>
                    <a:pt x="180" y="340"/>
                  </a:cubicBezTo>
                  <a:cubicBezTo>
                    <a:pt x="120" y="399"/>
                    <a:pt x="60" y="459"/>
                    <a:pt x="1" y="539"/>
                  </a:cubicBezTo>
                  <a:cubicBezTo>
                    <a:pt x="40" y="559"/>
                    <a:pt x="60" y="598"/>
                    <a:pt x="80" y="618"/>
                  </a:cubicBezTo>
                  <a:cubicBezTo>
                    <a:pt x="239" y="817"/>
                    <a:pt x="359" y="1076"/>
                    <a:pt x="578" y="1215"/>
                  </a:cubicBezTo>
                  <a:cubicBezTo>
                    <a:pt x="676" y="1275"/>
                    <a:pt x="765" y="1301"/>
                    <a:pt x="848" y="1301"/>
                  </a:cubicBezTo>
                  <a:cubicBezTo>
                    <a:pt x="1371" y="1301"/>
                    <a:pt x="1638" y="268"/>
                    <a:pt x="2181" y="268"/>
                  </a:cubicBezTo>
                  <a:cubicBezTo>
                    <a:pt x="2234" y="268"/>
                    <a:pt x="2290" y="278"/>
                    <a:pt x="2348" y="300"/>
                  </a:cubicBezTo>
                  <a:cubicBezTo>
                    <a:pt x="2776" y="425"/>
                    <a:pt x="3076" y="1314"/>
                    <a:pt x="3562" y="1314"/>
                  </a:cubicBezTo>
                  <a:cubicBezTo>
                    <a:pt x="3619" y="1314"/>
                    <a:pt x="3678" y="1302"/>
                    <a:pt x="3741" y="1275"/>
                  </a:cubicBezTo>
                  <a:cubicBezTo>
                    <a:pt x="4079" y="1136"/>
                    <a:pt x="4159" y="618"/>
                    <a:pt x="4437" y="360"/>
                  </a:cubicBezTo>
                  <a:cubicBezTo>
                    <a:pt x="4378" y="300"/>
                    <a:pt x="4318" y="240"/>
                    <a:pt x="4278" y="200"/>
                  </a:cubicBezTo>
                  <a:cubicBezTo>
                    <a:pt x="4258" y="220"/>
                    <a:pt x="4238" y="220"/>
                    <a:pt x="4219" y="240"/>
                  </a:cubicBezTo>
                  <a:cubicBezTo>
                    <a:pt x="4039" y="419"/>
                    <a:pt x="3940" y="658"/>
                    <a:pt x="3781" y="837"/>
                  </a:cubicBezTo>
                  <a:cubicBezTo>
                    <a:pt x="3673" y="951"/>
                    <a:pt x="3586" y="997"/>
                    <a:pt x="3509" y="997"/>
                  </a:cubicBezTo>
                  <a:cubicBezTo>
                    <a:pt x="3344" y="997"/>
                    <a:pt x="3227" y="788"/>
                    <a:pt x="3065" y="598"/>
                  </a:cubicBezTo>
                  <a:cubicBezTo>
                    <a:pt x="2846" y="360"/>
                    <a:pt x="2607" y="21"/>
                    <a:pt x="2249" y="1"/>
                  </a:cubicBezTo>
                  <a:cubicBezTo>
                    <a:pt x="2238" y="1"/>
                    <a:pt x="2227" y="1"/>
                    <a:pt x="2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46" name="Google Shape;1846;p21"/>
            <p:cNvSpPr/>
            <p:nvPr/>
          </p:nvSpPr>
          <p:spPr>
            <a:xfrm>
              <a:off x="5169400" y="2174525"/>
              <a:ext cx="174625" cy="32875"/>
            </a:xfrm>
            <a:custGeom>
              <a:avLst/>
              <a:gdLst/>
              <a:ahLst/>
              <a:cxnLst/>
              <a:rect l="l" t="t" r="r" b="b"/>
              <a:pathLst>
                <a:path w="6985" h="1315" extrusionOk="0">
                  <a:moveTo>
                    <a:pt x="3350" y="0"/>
                  </a:moveTo>
                  <a:cubicBezTo>
                    <a:pt x="2912" y="0"/>
                    <a:pt x="2640" y="387"/>
                    <a:pt x="2388" y="697"/>
                  </a:cubicBezTo>
                  <a:cubicBezTo>
                    <a:pt x="2255" y="871"/>
                    <a:pt x="2130" y="1008"/>
                    <a:pt x="1979" y="1008"/>
                  </a:cubicBezTo>
                  <a:cubicBezTo>
                    <a:pt x="1904" y="1008"/>
                    <a:pt x="1823" y="975"/>
                    <a:pt x="1731" y="896"/>
                  </a:cubicBezTo>
                  <a:cubicBezTo>
                    <a:pt x="1612" y="777"/>
                    <a:pt x="1532" y="598"/>
                    <a:pt x="1413" y="479"/>
                  </a:cubicBezTo>
                  <a:cubicBezTo>
                    <a:pt x="1198" y="208"/>
                    <a:pt x="984" y="99"/>
                    <a:pt x="773" y="99"/>
                  </a:cubicBezTo>
                  <a:cubicBezTo>
                    <a:pt x="535" y="99"/>
                    <a:pt x="302" y="238"/>
                    <a:pt x="80" y="439"/>
                  </a:cubicBezTo>
                  <a:cubicBezTo>
                    <a:pt x="40" y="598"/>
                    <a:pt x="20" y="737"/>
                    <a:pt x="0" y="876"/>
                  </a:cubicBezTo>
                  <a:cubicBezTo>
                    <a:pt x="219" y="606"/>
                    <a:pt x="480" y="353"/>
                    <a:pt x="755" y="353"/>
                  </a:cubicBezTo>
                  <a:cubicBezTo>
                    <a:pt x="905" y="353"/>
                    <a:pt x="1060" y="428"/>
                    <a:pt x="1214" y="618"/>
                  </a:cubicBezTo>
                  <a:cubicBezTo>
                    <a:pt x="1373" y="817"/>
                    <a:pt x="1493" y="1095"/>
                    <a:pt x="1712" y="1215"/>
                  </a:cubicBezTo>
                  <a:cubicBezTo>
                    <a:pt x="1811" y="1276"/>
                    <a:pt x="1901" y="1302"/>
                    <a:pt x="1985" y="1302"/>
                  </a:cubicBezTo>
                  <a:cubicBezTo>
                    <a:pt x="2509" y="1302"/>
                    <a:pt x="2776" y="272"/>
                    <a:pt x="3324" y="272"/>
                  </a:cubicBezTo>
                  <a:cubicBezTo>
                    <a:pt x="3374" y="272"/>
                    <a:pt x="3427" y="280"/>
                    <a:pt x="3482" y="299"/>
                  </a:cubicBezTo>
                  <a:cubicBezTo>
                    <a:pt x="3891" y="442"/>
                    <a:pt x="4205" y="1314"/>
                    <a:pt x="4693" y="1314"/>
                  </a:cubicBezTo>
                  <a:cubicBezTo>
                    <a:pt x="4751" y="1314"/>
                    <a:pt x="4811" y="1302"/>
                    <a:pt x="4875" y="1274"/>
                  </a:cubicBezTo>
                  <a:cubicBezTo>
                    <a:pt x="5273" y="1115"/>
                    <a:pt x="5313" y="359"/>
                    <a:pt x="5790" y="240"/>
                  </a:cubicBezTo>
                  <a:cubicBezTo>
                    <a:pt x="5812" y="235"/>
                    <a:pt x="5835" y="233"/>
                    <a:pt x="5857" y="233"/>
                  </a:cubicBezTo>
                  <a:cubicBezTo>
                    <a:pt x="6225" y="233"/>
                    <a:pt x="6681" y="810"/>
                    <a:pt x="6924" y="1016"/>
                  </a:cubicBezTo>
                  <a:cubicBezTo>
                    <a:pt x="6944" y="1036"/>
                    <a:pt x="6964" y="1055"/>
                    <a:pt x="6984" y="1055"/>
                  </a:cubicBezTo>
                  <a:cubicBezTo>
                    <a:pt x="6984" y="936"/>
                    <a:pt x="6964" y="817"/>
                    <a:pt x="6964" y="697"/>
                  </a:cubicBezTo>
                  <a:cubicBezTo>
                    <a:pt x="6629" y="376"/>
                    <a:pt x="6265" y="6"/>
                    <a:pt x="5871" y="6"/>
                  </a:cubicBezTo>
                  <a:cubicBezTo>
                    <a:pt x="5704" y="6"/>
                    <a:pt x="5531" y="73"/>
                    <a:pt x="5353" y="240"/>
                  </a:cubicBezTo>
                  <a:cubicBezTo>
                    <a:pt x="5173" y="419"/>
                    <a:pt x="5074" y="658"/>
                    <a:pt x="4895" y="857"/>
                  </a:cubicBezTo>
                  <a:cubicBezTo>
                    <a:pt x="4796" y="968"/>
                    <a:pt x="4714" y="1012"/>
                    <a:pt x="4641" y="1012"/>
                  </a:cubicBezTo>
                  <a:cubicBezTo>
                    <a:pt x="4480" y="1012"/>
                    <a:pt x="4363" y="796"/>
                    <a:pt x="4199" y="618"/>
                  </a:cubicBezTo>
                  <a:cubicBezTo>
                    <a:pt x="3980" y="379"/>
                    <a:pt x="3741" y="41"/>
                    <a:pt x="3383" y="1"/>
                  </a:cubicBezTo>
                  <a:cubicBezTo>
                    <a:pt x="3372" y="1"/>
                    <a:pt x="3361" y="0"/>
                    <a:pt x="3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47" name="Google Shape;1847;p21"/>
            <p:cNvSpPr/>
            <p:nvPr/>
          </p:nvSpPr>
          <p:spPr>
            <a:xfrm>
              <a:off x="5168400" y="2209150"/>
              <a:ext cx="175625" cy="33050"/>
            </a:xfrm>
            <a:custGeom>
              <a:avLst/>
              <a:gdLst/>
              <a:ahLst/>
              <a:cxnLst/>
              <a:rect l="l" t="t" r="r" b="b"/>
              <a:pathLst>
                <a:path w="7025" h="1322" extrusionOk="0">
                  <a:moveTo>
                    <a:pt x="5910" y="1"/>
                  </a:moveTo>
                  <a:cubicBezTo>
                    <a:pt x="5741" y="1"/>
                    <a:pt x="5569" y="71"/>
                    <a:pt x="5393" y="247"/>
                  </a:cubicBezTo>
                  <a:cubicBezTo>
                    <a:pt x="5213" y="427"/>
                    <a:pt x="5114" y="665"/>
                    <a:pt x="4935" y="844"/>
                  </a:cubicBezTo>
                  <a:cubicBezTo>
                    <a:pt x="4834" y="958"/>
                    <a:pt x="4750" y="1004"/>
                    <a:pt x="4676" y="1004"/>
                  </a:cubicBezTo>
                  <a:cubicBezTo>
                    <a:pt x="4518" y="1004"/>
                    <a:pt x="4401" y="795"/>
                    <a:pt x="4239" y="606"/>
                  </a:cubicBezTo>
                  <a:cubicBezTo>
                    <a:pt x="4020" y="367"/>
                    <a:pt x="3781" y="29"/>
                    <a:pt x="3423" y="9"/>
                  </a:cubicBezTo>
                  <a:cubicBezTo>
                    <a:pt x="3402" y="7"/>
                    <a:pt x="3382" y="6"/>
                    <a:pt x="3362" y="6"/>
                  </a:cubicBezTo>
                  <a:cubicBezTo>
                    <a:pt x="2940" y="6"/>
                    <a:pt x="2675" y="400"/>
                    <a:pt x="2428" y="685"/>
                  </a:cubicBezTo>
                  <a:cubicBezTo>
                    <a:pt x="2295" y="859"/>
                    <a:pt x="2170" y="1005"/>
                    <a:pt x="2019" y="1005"/>
                  </a:cubicBezTo>
                  <a:cubicBezTo>
                    <a:pt x="1944" y="1005"/>
                    <a:pt x="1863" y="970"/>
                    <a:pt x="1771" y="884"/>
                  </a:cubicBezTo>
                  <a:cubicBezTo>
                    <a:pt x="1632" y="785"/>
                    <a:pt x="1553" y="606"/>
                    <a:pt x="1453" y="486"/>
                  </a:cubicBezTo>
                  <a:cubicBezTo>
                    <a:pt x="1235" y="208"/>
                    <a:pt x="1014" y="97"/>
                    <a:pt x="797" y="97"/>
                  </a:cubicBezTo>
                  <a:cubicBezTo>
                    <a:pt x="518" y="97"/>
                    <a:pt x="247" y="280"/>
                    <a:pt x="1" y="526"/>
                  </a:cubicBezTo>
                  <a:cubicBezTo>
                    <a:pt x="1" y="645"/>
                    <a:pt x="21" y="765"/>
                    <a:pt x="40" y="884"/>
                  </a:cubicBezTo>
                  <a:cubicBezTo>
                    <a:pt x="259" y="614"/>
                    <a:pt x="520" y="360"/>
                    <a:pt x="795" y="360"/>
                  </a:cubicBezTo>
                  <a:cubicBezTo>
                    <a:pt x="945" y="360"/>
                    <a:pt x="1100" y="436"/>
                    <a:pt x="1254" y="626"/>
                  </a:cubicBezTo>
                  <a:cubicBezTo>
                    <a:pt x="1413" y="824"/>
                    <a:pt x="1513" y="1083"/>
                    <a:pt x="1752" y="1222"/>
                  </a:cubicBezTo>
                  <a:cubicBezTo>
                    <a:pt x="1850" y="1283"/>
                    <a:pt x="1939" y="1309"/>
                    <a:pt x="2021" y="1309"/>
                  </a:cubicBezTo>
                  <a:cubicBezTo>
                    <a:pt x="2544" y="1309"/>
                    <a:pt x="2800" y="260"/>
                    <a:pt x="3362" y="260"/>
                  </a:cubicBezTo>
                  <a:cubicBezTo>
                    <a:pt x="3413" y="260"/>
                    <a:pt x="3466" y="269"/>
                    <a:pt x="3522" y="287"/>
                  </a:cubicBezTo>
                  <a:cubicBezTo>
                    <a:pt x="3932" y="430"/>
                    <a:pt x="4230" y="1321"/>
                    <a:pt x="4730" y="1321"/>
                  </a:cubicBezTo>
                  <a:cubicBezTo>
                    <a:pt x="4789" y="1321"/>
                    <a:pt x="4850" y="1309"/>
                    <a:pt x="4915" y="1282"/>
                  </a:cubicBezTo>
                  <a:cubicBezTo>
                    <a:pt x="5313" y="1103"/>
                    <a:pt x="5333" y="367"/>
                    <a:pt x="5810" y="247"/>
                  </a:cubicBezTo>
                  <a:cubicBezTo>
                    <a:pt x="5839" y="240"/>
                    <a:pt x="5868" y="237"/>
                    <a:pt x="5897" y="237"/>
                  </a:cubicBezTo>
                  <a:cubicBezTo>
                    <a:pt x="6278" y="237"/>
                    <a:pt x="6724" y="802"/>
                    <a:pt x="6964" y="1023"/>
                  </a:cubicBezTo>
                  <a:lnTo>
                    <a:pt x="6984" y="1023"/>
                  </a:lnTo>
                  <a:cubicBezTo>
                    <a:pt x="7004" y="924"/>
                    <a:pt x="7004" y="824"/>
                    <a:pt x="7024" y="725"/>
                  </a:cubicBezTo>
                  <a:cubicBezTo>
                    <a:pt x="6687" y="402"/>
                    <a:pt x="6311" y="1"/>
                    <a:pt x="59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48" name="Google Shape;1848;p21"/>
            <p:cNvSpPr/>
            <p:nvPr/>
          </p:nvSpPr>
          <p:spPr>
            <a:xfrm>
              <a:off x="5174375" y="2243825"/>
              <a:ext cx="162175" cy="33200"/>
            </a:xfrm>
            <a:custGeom>
              <a:avLst/>
              <a:gdLst/>
              <a:ahLst/>
              <a:cxnLst/>
              <a:rect l="l" t="t" r="r" b="b"/>
              <a:pathLst>
                <a:path w="6487" h="1328" extrusionOk="0">
                  <a:moveTo>
                    <a:pt x="5659" y="1"/>
                  </a:moveTo>
                  <a:cubicBezTo>
                    <a:pt x="5495" y="1"/>
                    <a:pt x="5327" y="67"/>
                    <a:pt x="5154" y="233"/>
                  </a:cubicBezTo>
                  <a:cubicBezTo>
                    <a:pt x="4955" y="412"/>
                    <a:pt x="4855" y="651"/>
                    <a:pt x="4696" y="850"/>
                  </a:cubicBezTo>
                  <a:cubicBezTo>
                    <a:pt x="4595" y="964"/>
                    <a:pt x="4511" y="1010"/>
                    <a:pt x="4437" y="1010"/>
                  </a:cubicBezTo>
                  <a:cubicBezTo>
                    <a:pt x="4277" y="1010"/>
                    <a:pt x="4156" y="801"/>
                    <a:pt x="3980" y="611"/>
                  </a:cubicBezTo>
                  <a:cubicBezTo>
                    <a:pt x="3761" y="373"/>
                    <a:pt x="3522" y="34"/>
                    <a:pt x="3184" y="14"/>
                  </a:cubicBezTo>
                  <a:cubicBezTo>
                    <a:pt x="3163" y="13"/>
                    <a:pt x="3143" y="12"/>
                    <a:pt x="3123" y="12"/>
                  </a:cubicBezTo>
                  <a:cubicBezTo>
                    <a:pt x="2701" y="12"/>
                    <a:pt x="2436" y="406"/>
                    <a:pt x="2189" y="691"/>
                  </a:cubicBezTo>
                  <a:cubicBezTo>
                    <a:pt x="2042" y="864"/>
                    <a:pt x="1922" y="1002"/>
                    <a:pt x="1769" y="1002"/>
                  </a:cubicBezTo>
                  <a:cubicBezTo>
                    <a:pt x="1694" y="1002"/>
                    <a:pt x="1611" y="969"/>
                    <a:pt x="1513" y="890"/>
                  </a:cubicBezTo>
                  <a:cubicBezTo>
                    <a:pt x="1393" y="771"/>
                    <a:pt x="1314" y="611"/>
                    <a:pt x="1214" y="472"/>
                  </a:cubicBezTo>
                  <a:cubicBezTo>
                    <a:pt x="995" y="200"/>
                    <a:pt x="775" y="93"/>
                    <a:pt x="561" y="93"/>
                  </a:cubicBezTo>
                  <a:cubicBezTo>
                    <a:pt x="368" y="93"/>
                    <a:pt x="180" y="181"/>
                    <a:pt x="0" y="313"/>
                  </a:cubicBezTo>
                  <a:cubicBezTo>
                    <a:pt x="40" y="392"/>
                    <a:pt x="60" y="472"/>
                    <a:pt x="100" y="552"/>
                  </a:cubicBezTo>
                  <a:cubicBezTo>
                    <a:pt x="239" y="432"/>
                    <a:pt x="388" y="353"/>
                    <a:pt x="543" y="353"/>
                  </a:cubicBezTo>
                  <a:cubicBezTo>
                    <a:pt x="697" y="353"/>
                    <a:pt x="856" y="432"/>
                    <a:pt x="1015" y="631"/>
                  </a:cubicBezTo>
                  <a:cubicBezTo>
                    <a:pt x="1154" y="810"/>
                    <a:pt x="1274" y="1089"/>
                    <a:pt x="1493" y="1208"/>
                  </a:cubicBezTo>
                  <a:cubicBezTo>
                    <a:pt x="1597" y="1273"/>
                    <a:pt x="1691" y="1301"/>
                    <a:pt x="1778" y="1301"/>
                  </a:cubicBezTo>
                  <a:cubicBezTo>
                    <a:pt x="2307" y="1301"/>
                    <a:pt x="2564" y="266"/>
                    <a:pt x="3123" y="266"/>
                  </a:cubicBezTo>
                  <a:cubicBezTo>
                    <a:pt x="3174" y="266"/>
                    <a:pt x="3227" y="274"/>
                    <a:pt x="3283" y="293"/>
                  </a:cubicBezTo>
                  <a:cubicBezTo>
                    <a:pt x="3693" y="435"/>
                    <a:pt x="3991" y="1327"/>
                    <a:pt x="4491" y="1327"/>
                  </a:cubicBezTo>
                  <a:cubicBezTo>
                    <a:pt x="4550" y="1327"/>
                    <a:pt x="4611" y="1315"/>
                    <a:pt x="4676" y="1288"/>
                  </a:cubicBezTo>
                  <a:cubicBezTo>
                    <a:pt x="5074" y="1109"/>
                    <a:pt x="5094" y="353"/>
                    <a:pt x="5571" y="253"/>
                  </a:cubicBezTo>
                  <a:cubicBezTo>
                    <a:pt x="5599" y="247"/>
                    <a:pt x="5626" y="244"/>
                    <a:pt x="5655" y="244"/>
                  </a:cubicBezTo>
                  <a:cubicBezTo>
                    <a:pt x="5892" y="244"/>
                    <a:pt x="6154" y="457"/>
                    <a:pt x="6367" y="671"/>
                  </a:cubicBezTo>
                  <a:cubicBezTo>
                    <a:pt x="6407" y="591"/>
                    <a:pt x="6447" y="512"/>
                    <a:pt x="6487" y="432"/>
                  </a:cubicBezTo>
                  <a:cubicBezTo>
                    <a:pt x="6221" y="204"/>
                    <a:pt x="5947" y="1"/>
                    <a:pt x="56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849" name="Google Shape;1849;p21"/>
          <p:cNvSpPr txBox="1">
            <a:spLocks noGrp="1"/>
          </p:cNvSpPr>
          <p:nvPr>
            <p:ph type="subTitle" idx="4"/>
          </p:nvPr>
        </p:nvSpPr>
        <p:spPr>
          <a:xfrm>
            <a:off x="4617607" y="4010933"/>
            <a:ext cx="29568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50" name="Google Shape;1850;p21"/>
          <p:cNvSpPr txBox="1">
            <a:spLocks noGrp="1"/>
          </p:cNvSpPr>
          <p:nvPr>
            <p:ph type="title" idx="5" hasCustomPrompt="1"/>
          </p:nvPr>
        </p:nvSpPr>
        <p:spPr>
          <a:xfrm>
            <a:off x="8045533" y="2691733"/>
            <a:ext cx="2956800" cy="1319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51" name="Google Shape;1851;p21"/>
          <p:cNvSpPr txBox="1">
            <a:spLocks noGrp="1"/>
          </p:cNvSpPr>
          <p:nvPr>
            <p:ph type="subTitle" idx="6"/>
          </p:nvPr>
        </p:nvSpPr>
        <p:spPr>
          <a:xfrm>
            <a:off x="8045548" y="4010933"/>
            <a:ext cx="29568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52" name="Google Shape;1852;p21"/>
          <p:cNvSpPr/>
          <p:nvPr/>
        </p:nvSpPr>
        <p:spPr>
          <a:xfrm>
            <a:off x="7966768" y="5515302"/>
            <a:ext cx="3451467" cy="859433"/>
          </a:xfrm>
          <a:custGeom>
            <a:avLst/>
            <a:gdLst/>
            <a:ahLst/>
            <a:cxnLst/>
            <a:rect l="l" t="t" r="r" b="b"/>
            <a:pathLst>
              <a:path w="103544" h="25783" extrusionOk="0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grpSp>
        <p:nvGrpSpPr>
          <p:cNvPr id="1853" name="Google Shape;1853;p21"/>
          <p:cNvGrpSpPr/>
          <p:nvPr/>
        </p:nvGrpSpPr>
        <p:grpSpPr>
          <a:xfrm>
            <a:off x="10339873" y="5400985"/>
            <a:ext cx="551075" cy="487771"/>
            <a:chOff x="3279750" y="4755375"/>
            <a:chExt cx="144725" cy="128100"/>
          </a:xfrm>
        </p:grpSpPr>
        <p:sp>
          <p:nvSpPr>
            <p:cNvPr id="1854" name="Google Shape;1854;p21"/>
            <p:cNvSpPr/>
            <p:nvPr/>
          </p:nvSpPr>
          <p:spPr>
            <a:xfrm>
              <a:off x="3279750" y="4755375"/>
              <a:ext cx="144725" cy="128100"/>
            </a:xfrm>
            <a:custGeom>
              <a:avLst/>
              <a:gdLst/>
              <a:ahLst/>
              <a:cxnLst/>
              <a:rect l="l" t="t" r="r" b="b"/>
              <a:pathLst>
                <a:path w="5789" h="5124" extrusionOk="0">
                  <a:moveTo>
                    <a:pt x="3097" y="1"/>
                  </a:moveTo>
                  <a:cubicBezTo>
                    <a:pt x="3055" y="1"/>
                    <a:pt x="3011" y="3"/>
                    <a:pt x="2965" y="8"/>
                  </a:cubicBezTo>
                  <a:cubicBezTo>
                    <a:pt x="2030" y="148"/>
                    <a:pt x="2348" y="1302"/>
                    <a:pt x="2567" y="1938"/>
                  </a:cubicBezTo>
                  <a:cubicBezTo>
                    <a:pt x="2378" y="1445"/>
                    <a:pt x="1787" y="877"/>
                    <a:pt x="1272" y="877"/>
                  </a:cubicBezTo>
                  <a:cubicBezTo>
                    <a:pt x="1082" y="877"/>
                    <a:pt x="902" y="954"/>
                    <a:pt x="757" y="1143"/>
                  </a:cubicBezTo>
                  <a:cubicBezTo>
                    <a:pt x="1" y="2137"/>
                    <a:pt x="1533" y="2515"/>
                    <a:pt x="2169" y="2515"/>
                  </a:cubicBezTo>
                  <a:cubicBezTo>
                    <a:pt x="1473" y="2515"/>
                    <a:pt x="200" y="2515"/>
                    <a:pt x="438" y="3530"/>
                  </a:cubicBezTo>
                  <a:cubicBezTo>
                    <a:pt x="510" y="3845"/>
                    <a:pt x="761" y="3969"/>
                    <a:pt x="1065" y="3969"/>
                  </a:cubicBezTo>
                  <a:cubicBezTo>
                    <a:pt x="1519" y="3969"/>
                    <a:pt x="2091" y="3690"/>
                    <a:pt x="2354" y="3352"/>
                  </a:cubicBezTo>
                  <a:lnTo>
                    <a:pt x="2354" y="3352"/>
                  </a:lnTo>
                  <a:cubicBezTo>
                    <a:pt x="1937" y="4109"/>
                    <a:pt x="1599" y="5067"/>
                    <a:pt x="2766" y="5122"/>
                  </a:cubicBezTo>
                  <a:cubicBezTo>
                    <a:pt x="2785" y="5123"/>
                    <a:pt x="2804" y="5123"/>
                    <a:pt x="2823" y="5123"/>
                  </a:cubicBezTo>
                  <a:cubicBezTo>
                    <a:pt x="3696" y="5123"/>
                    <a:pt x="3575" y="4206"/>
                    <a:pt x="3244" y="3212"/>
                  </a:cubicBezTo>
                  <a:lnTo>
                    <a:pt x="3244" y="3212"/>
                  </a:lnTo>
                  <a:cubicBezTo>
                    <a:pt x="3554" y="3899"/>
                    <a:pt x="4083" y="4413"/>
                    <a:pt x="4559" y="4413"/>
                  </a:cubicBezTo>
                  <a:cubicBezTo>
                    <a:pt x="4786" y="4413"/>
                    <a:pt x="5000" y="4297"/>
                    <a:pt x="5174" y="4028"/>
                  </a:cubicBezTo>
                  <a:cubicBezTo>
                    <a:pt x="5609" y="3334"/>
                    <a:pt x="5040" y="2898"/>
                    <a:pt x="3759" y="2697"/>
                  </a:cubicBezTo>
                  <a:lnTo>
                    <a:pt x="3759" y="2697"/>
                  </a:lnTo>
                  <a:cubicBezTo>
                    <a:pt x="3920" y="2722"/>
                    <a:pt x="4078" y="2734"/>
                    <a:pt x="4229" y="2734"/>
                  </a:cubicBezTo>
                  <a:cubicBezTo>
                    <a:pt x="5133" y="2734"/>
                    <a:pt x="5788" y="2301"/>
                    <a:pt x="5432" y="1521"/>
                  </a:cubicBezTo>
                  <a:cubicBezTo>
                    <a:pt x="5295" y="1219"/>
                    <a:pt x="5074" y="1099"/>
                    <a:pt x="4825" y="1099"/>
                  </a:cubicBezTo>
                  <a:cubicBezTo>
                    <a:pt x="4352" y="1099"/>
                    <a:pt x="3783" y="1535"/>
                    <a:pt x="3522" y="1978"/>
                  </a:cubicBezTo>
                  <a:cubicBezTo>
                    <a:pt x="3846" y="1236"/>
                    <a:pt x="4024" y="1"/>
                    <a:pt x="3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55" name="Google Shape;1855;p21"/>
            <p:cNvSpPr/>
            <p:nvPr/>
          </p:nvSpPr>
          <p:spPr>
            <a:xfrm>
              <a:off x="3324800" y="4798525"/>
              <a:ext cx="57975" cy="41975"/>
            </a:xfrm>
            <a:custGeom>
              <a:avLst/>
              <a:gdLst/>
              <a:ahLst/>
              <a:cxnLst/>
              <a:rect l="l" t="t" r="r" b="b"/>
              <a:pathLst>
                <a:path w="2319" h="1679" extrusionOk="0">
                  <a:moveTo>
                    <a:pt x="1142" y="0"/>
                  </a:moveTo>
                  <a:cubicBezTo>
                    <a:pt x="60" y="0"/>
                    <a:pt x="0" y="1533"/>
                    <a:pt x="964" y="1665"/>
                  </a:cubicBezTo>
                  <a:cubicBezTo>
                    <a:pt x="1034" y="1674"/>
                    <a:pt x="1100" y="1678"/>
                    <a:pt x="1162" y="1678"/>
                  </a:cubicBezTo>
                  <a:cubicBezTo>
                    <a:pt x="2318" y="1678"/>
                    <a:pt x="2304" y="183"/>
                    <a:pt x="1322" y="13"/>
                  </a:cubicBezTo>
                  <a:cubicBezTo>
                    <a:pt x="1259" y="4"/>
                    <a:pt x="1199" y="0"/>
                    <a:pt x="1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856" name="Google Shape;1856;p21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308594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8" name="Google Shape;1858;p22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859" name="Google Shape;1859;p22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60" name="Google Shape;1860;p22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61" name="Google Shape;1861;p22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62" name="Google Shape;1862;p22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63" name="Google Shape;1863;p22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64" name="Google Shape;1864;p22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65" name="Google Shape;1865;p22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66" name="Google Shape;1866;p22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67" name="Google Shape;1867;p22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68" name="Google Shape;1868;p22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69" name="Google Shape;1869;p22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70" name="Google Shape;1870;p22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71" name="Google Shape;1871;p22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72" name="Google Shape;1872;p22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73" name="Google Shape;1873;p22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74" name="Google Shape;1874;p22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75" name="Google Shape;1875;p22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76" name="Google Shape;1876;p22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77" name="Google Shape;1877;p22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78" name="Google Shape;1878;p22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79" name="Google Shape;1879;p22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80" name="Google Shape;1880;p22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81" name="Google Shape;1881;p22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82" name="Google Shape;1882;p22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83" name="Google Shape;1883;p22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84" name="Google Shape;1884;p22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85" name="Google Shape;1885;p22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86" name="Google Shape;1886;p22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87" name="Google Shape;1887;p22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88" name="Google Shape;1888;p22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89" name="Google Shape;1889;p22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90" name="Google Shape;1890;p22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91" name="Google Shape;1891;p22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92" name="Google Shape;1892;p22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93" name="Google Shape;1893;p22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94" name="Google Shape;1894;p22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95" name="Google Shape;1895;p22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96" name="Google Shape;1896;p22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97" name="Google Shape;1897;p22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98" name="Google Shape;1898;p22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99" name="Google Shape;1899;p22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00" name="Google Shape;1900;p22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01" name="Google Shape;1901;p22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02" name="Google Shape;1902;p22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03" name="Google Shape;1903;p22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04" name="Google Shape;1904;p22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05" name="Google Shape;1905;p22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06" name="Google Shape;1906;p22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07" name="Google Shape;1907;p22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08" name="Google Shape;1908;p22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09" name="Google Shape;1909;p22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10" name="Google Shape;1910;p22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11" name="Google Shape;1911;p22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12" name="Google Shape;1912;p22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13" name="Google Shape;1913;p22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14" name="Google Shape;1914;p22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15" name="Google Shape;1915;p22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16" name="Google Shape;1916;p22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917" name="Google Shape;1917;p22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18" name="Google Shape;1918;p22"/>
          <p:cNvSpPr/>
          <p:nvPr/>
        </p:nvSpPr>
        <p:spPr>
          <a:xfrm>
            <a:off x="790300" y="720001"/>
            <a:ext cx="2060920" cy="1612176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19" name="Google Shape;1919;p22"/>
          <p:cNvSpPr/>
          <p:nvPr/>
        </p:nvSpPr>
        <p:spPr>
          <a:xfrm>
            <a:off x="9994135" y="801100"/>
            <a:ext cx="1370269" cy="1402713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20" name="Google Shape;1920;p22"/>
          <p:cNvSpPr/>
          <p:nvPr/>
        </p:nvSpPr>
        <p:spPr>
          <a:xfrm rot="-1027525">
            <a:off x="594836" y="1012900"/>
            <a:ext cx="1164224" cy="1438960"/>
          </a:xfrm>
          <a:custGeom>
            <a:avLst/>
            <a:gdLst/>
            <a:ahLst/>
            <a:cxnLst/>
            <a:rect l="l" t="t" r="r" b="b"/>
            <a:pathLst>
              <a:path w="26881" h="33222" extrusionOk="0">
                <a:moveTo>
                  <a:pt x="9335" y="18405"/>
                </a:moveTo>
                <a:cubicBezTo>
                  <a:pt x="9327" y="18416"/>
                  <a:pt x="9319" y="18428"/>
                  <a:pt x="9312" y="18439"/>
                </a:cubicBezTo>
                <a:cubicBezTo>
                  <a:pt x="9319" y="18429"/>
                  <a:pt x="9327" y="18417"/>
                  <a:pt x="9335" y="18405"/>
                </a:cubicBezTo>
                <a:close/>
                <a:moveTo>
                  <a:pt x="8914" y="18817"/>
                </a:moveTo>
                <a:lnTo>
                  <a:pt x="8914" y="18817"/>
                </a:lnTo>
                <a:cubicBezTo>
                  <a:pt x="8904" y="18836"/>
                  <a:pt x="8895" y="18854"/>
                  <a:pt x="8887" y="18871"/>
                </a:cubicBezTo>
                <a:lnTo>
                  <a:pt x="8887" y="18871"/>
                </a:lnTo>
                <a:lnTo>
                  <a:pt x="8914" y="18817"/>
                </a:lnTo>
                <a:close/>
                <a:moveTo>
                  <a:pt x="7761" y="25656"/>
                </a:moveTo>
                <a:lnTo>
                  <a:pt x="7760" y="25661"/>
                </a:lnTo>
                <a:cubicBezTo>
                  <a:pt x="7760" y="25660"/>
                  <a:pt x="7761" y="25658"/>
                  <a:pt x="7761" y="25656"/>
                </a:cubicBezTo>
                <a:close/>
                <a:moveTo>
                  <a:pt x="7641" y="25801"/>
                </a:moveTo>
                <a:lnTo>
                  <a:pt x="7641" y="25801"/>
                </a:lnTo>
                <a:cubicBezTo>
                  <a:pt x="7633" y="25805"/>
                  <a:pt x="7626" y="25810"/>
                  <a:pt x="7619" y="25814"/>
                </a:cubicBezTo>
                <a:lnTo>
                  <a:pt x="7619" y="25814"/>
                </a:lnTo>
                <a:cubicBezTo>
                  <a:pt x="7626" y="25811"/>
                  <a:pt x="7633" y="25807"/>
                  <a:pt x="7641" y="25801"/>
                </a:cubicBezTo>
                <a:close/>
                <a:moveTo>
                  <a:pt x="2945" y="27653"/>
                </a:moveTo>
                <a:cubicBezTo>
                  <a:pt x="2938" y="27674"/>
                  <a:pt x="2932" y="27694"/>
                  <a:pt x="2925" y="27711"/>
                </a:cubicBezTo>
                <a:cubicBezTo>
                  <a:pt x="2934" y="27689"/>
                  <a:pt x="2941" y="27670"/>
                  <a:pt x="2945" y="27653"/>
                </a:cubicBezTo>
                <a:close/>
                <a:moveTo>
                  <a:pt x="3400" y="31173"/>
                </a:moveTo>
                <a:cubicBezTo>
                  <a:pt x="3395" y="31179"/>
                  <a:pt x="3389" y="31186"/>
                  <a:pt x="3383" y="31192"/>
                </a:cubicBezTo>
                <a:cubicBezTo>
                  <a:pt x="3389" y="31186"/>
                  <a:pt x="3395" y="31180"/>
                  <a:pt x="3400" y="31173"/>
                </a:cubicBezTo>
                <a:close/>
                <a:moveTo>
                  <a:pt x="2686" y="31829"/>
                </a:moveTo>
                <a:cubicBezTo>
                  <a:pt x="2666" y="31909"/>
                  <a:pt x="2587" y="31988"/>
                  <a:pt x="2468" y="32068"/>
                </a:cubicBezTo>
                <a:cubicBezTo>
                  <a:pt x="2507" y="31968"/>
                  <a:pt x="2587" y="31889"/>
                  <a:pt x="2686" y="31829"/>
                </a:cubicBezTo>
                <a:close/>
                <a:moveTo>
                  <a:pt x="2249" y="31929"/>
                </a:moveTo>
                <a:cubicBezTo>
                  <a:pt x="2288" y="31968"/>
                  <a:pt x="2308" y="32048"/>
                  <a:pt x="2288" y="32147"/>
                </a:cubicBezTo>
                <a:cubicBezTo>
                  <a:pt x="2229" y="32187"/>
                  <a:pt x="2149" y="32227"/>
                  <a:pt x="2090" y="32247"/>
                </a:cubicBezTo>
                <a:cubicBezTo>
                  <a:pt x="2090" y="32207"/>
                  <a:pt x="2090" y="32187"/>
                  <a:pt x="2090" y="32147"/>
                </a:cubicBezTo>
                <a:cubicBezTo>
                  <a:pt x="2149" y="32088"/>
                  <a:pt x="2189" y="32008"/>
                  <a:pt x="2249" y="31929"/>
                </a:cubicBezTo>
                <a:close/>
                <a:moveTo>
                  <a:pt x="25318" y="0"/>
                </a:moveTo>
                <a:cubicBezTo>
                  <a:pt x="25303" y="0"/>
                  <a:pt x="25289" y="5"/>
                  <a:pt x="25269" y="15"/>
                </a:cubicBezTo>
                <a:cubicBezTo>
                  <a:pt x="25265" y="11"/>
                  <a:pt x="25261" y="10"/>
                  <a:pt x="25257" y="10"/>
                </a:cubicBezTo>
                <a:cubicBezTo>
                  <a:pt x="25241" y="10"/>
                  <a:pt x="25225" y="39"/>
                  <a:pt x="25209" y="55"/>
                </a:cubicBezTo>
                <a:lnTo>
                  <a:pt x="25149" y="115"/>
                </a:lnTo>
                <a:cubicBezTo>
                  <a:pt x="25070" y="214"/>
                  <a:pt x="24990" y="333"/>
                  <a:pt x="24911" y="473"/>
                </a:cubicBezTo>
                <a:cubicBezTo>
                  <a:pt x="24897" y="478"/>
                  <a:pt x="24887" y="481"/>
                  <a:pt x="24880" y="481"/>
                </a:cubicBezTo>
                <a:cubicBezTo>
                  <a:pt x="24814" y="481"/>
                  <a:pt x="25002" y="254"/>
                  <a:pt x="24930" y="254"/>
                </a:cubicBezTo>
                <a:cubicBezTo>
                  <a:pt x="24791" y="532"/>
                  <a:pt x="24632" y="711"/>
                  <a:pt x="24274" y="1010"/>
                </a:cubicBezTo>
                <a:lnTo>
                  <a:pt x="24294" y="930"/>
                </a:lnTo>
                <a:lnTo>
                  <a:pt x="24294" y="930"/>
                </a:lnTo>
                <a:cubicBezTo>
                  <a:pt x="24035" y="1209"/>
                  <a:pt x="23936" y="1308"/>
                  <a:pt x="23796" y="1448"/>
                </a:cubicBezTo>
                <a:cubicBezTo>
                  <a:pt x="23657" y="1587"/>
                  <a:pt x="23518" y="1706"/>
                  <a:pt x="23379" y="1806"/>
                </a:cubicBezTo>
                <a:cubicBezTo>
                  <a:pt x="23100" y="2044"/>
                  <a:pt x="22821" y="2283"/>
                  <a:pt x="22423" y="2641"/>
                </a:cubicBezTo>
                <a:lnTo>
                  <a:pt x="22563" y="2681"/>
                </a:lnTo>
                <a:cubicBezTo>
                  <a:pt x="22404" y="2840"/>
                  <a:pt x="22344" y="2840"/>
                  <a:pt x="22244" y="2900"/>
                </a:cubicBezTo>
                <a:cubicBezTo>
                  <a:pt x="22237" y="2956"/>
                  <a:pt x="22247" y="2978"/>
                  <a:pt x="22268" y="2978"/>
                </a:cubicBezTo>
                <a:cubicBezTo>
                  <a:pt x="22344" y="2978"/>
                  <a:pt x="22566" y="2682"/>
                  <a:pt x="22650" y="2682"/>
                </a:cubicBezTo>
                <a:cubicBezTo>
                  <a:pt x="22673" y="2682"/>
                  <a:pt x="22686" y="2705"/>
                  <a:pt x="22682" y="2761"/>
                </a:cubicBezTo>
                <a:cubicBezTo>
                  <a:pt x="22291" y="2800"/>
                  <a:pt x="21593" y="3896"/>
                  <a:pt x="21248" y="3896"/>
                </a:cubicBezTo>
                <a:cubicBezTo>
                  <a:pt x="21241" y="3896"/>
                  <a:pt x="21236" y="3896"/>
                  <a:pt x="21230" y="3895"/>
                </a:cubicBezTo>
                <a:lnTo>
                  <a:pt x="21230" y="3895"/>
                </a:lnTo>
                <a:cubicBezTo>
                  <a:pt x="20991" y="4153"/>
                  <a:pt x="21389" y="3915"/>
                  <a:pt x="21150" y="4173"/>
                </a:cubicBezTo>
                <a:lnTo>
                  <a:pt x="21031" y="4193"/>
                </a:lnTo>
                <a:lnTo>
                  <a:pt x="21051" y="4333"/>
                </a:lnTo>
                <a:cubicBezTo>
                  <a:pt x="20922" y="4447"/>
                  <a:pt x="20814" y="4489"/>
                  <a:pt x="20741" y="4489"/>
                </a:cubicBezTo>
                <a:cubicBezTo>
                  <a:pt x="20712" y="4489"/>
                  <a:pt x="20689" y="4483"/>
                  <a:pt x="20673" y="4472"/>
                </a:cubicBezTo>
                <a:cubicBezTo>
                  <a:pt x="20712" y="4432"/>
                  <a:pt x="20772" y="4333"/>
                  <a:pt x="20812" y="4293"/>
                </a:cubicBezTo>
                <a:lnTo>
                  <a:pt x="20812" y="4293"/>
                </a:lnTo>
                <a:cubicBezTo>
                  <a:pt x="20553" y="4432"/>
                  <a:pt x="20295" y="4870"/>
                  <a:pt x="20195" y="4989"/>
                </a:cubicBezTo>
                <a:lnTo>
                  <a:pt x="20434" y="4790"/>
                </a:lnTo>
                <a:lnTo>
                  <a:pt x="20434" y="4790"/>
                </a:lnTo>
                <a:cubicBezTo>
                  <a:pt x="20135" y="5168"/>
                  <a:pt x="19777" y="5566"/>
                  <a:pt x="19419" y="5964"/>
                </a:cubicBezTo>
                <a:cubicBezTo>
                  <a:pt x="19081" y="6362"/>
                  <a:pt x="18743" y="6780"/>
                  <a:pt x="18504" y="7178"/>
                </a:cubicBezTo>
                <a:lnTo>
                  <a:pt x="18584" y="7178"/>
                </a:lnTo>
                <a:cubicBezTo>
                  <a:pt x="18205" y="7775"/>
                  <a:pt x="18166" y="7556"/>
                  <a:pt x="17708" y="8192"/>
                </a:cubicBezTo>
                <a:lnTo>
                  <a:pt x="17708" y="8153"/>
                </a:lnTo>
                <a:cubicBezTo>
                  <a:pt x="17648" y="8312"/>
                  <a:pt x="17549" y="8491"/>
                  <a:pt x="17410" y="8650"/>
                </a:cubicBezTo>
                <a:cubicBezTo>
                  <a:pt x="17422" y="8607"/>
                  <a:pt x="17414" y="8592"/>
                  <a:pt x="17394" y="8592"/>
                </a:cubicBezTo>
                <a:cubicBezTo>
                  <a:pt x="17345" y="8592"/>
                  <a:pt x="17221" y="8689"/>
                  <a:pt x="17174" y="8689"/>
                </a:cubicBezTo>
                <a:cubicBezTo>
                  <a:pt x="17152" y="8689"/>
                  <a:pt x="17146" y="8669"/>
                  <a:pt x="17171" y="8610"/>
                </a:cubicBezTo>
                <a:lnTo>
                  <a:pt x="17171" y="8610"/>
                </a:lnTo>
                <a:cubicBezTo>
                  <a:pt x="16773" y="9267"/>
                  <a:pt x="16992" y="8968"/>
                  <a:pt x="16833" y="9486"/>
                </a:cubicBezTo>
                <a:lnTo>
                  <a:pt x="16693" y="9525"/>
                </a:lnTo>
                <a:cubicBezTo>
                  <a:pt x="16634" y="9705"/>
                  <a:pt x="16673" y="9744"/>
                  <a:pt x="16435" y="10063"/>
                </a:cubicBezTo>
                <a:cubicBezTo>
                  <a:pt x="16479" y="9968"/>
                  <a:pt x="16467" y="9943"/>
                  <a:pt x="16435" y="9943"/>
                </a:cubicBezTo>
                <a:cubicBezTo>
                  <a:pt x="16401" y="9943"/>
                  <a:pt x="16346" y="9970"/>
                  <a:pt x="16311" y="9970"/>
                </a:cubicBezTo>
                <a:cubicBezTo>
                  <a:pt x="16274" y="9970"/>
                  <a:pt x="16260" y="9941"/>
                  <a:pt x="16315" y="9824"/>
                </a:cubicBezTo>
                <a:lnTo>
                  <a:pt x="16315" y="9824"/>
                </a:lnTo>
                <a:cubicBezTo>
                  <a:pt x="15619" y="10321"/>
                  <a:pt x="15718" y="10898"/>
                  <a:pt x="15221" y="10998"/>
                </a:cubicBezTo>
                <a:cubicBezTo>
                  <a:pt x="15217" y="11091"/>
                  <a:pt x="15239" y="11128"/>
                  <a:pt x="15275" y="11128"/>
                </a:cubicBezTo>
                <a:cubicBezTo>
                  <a:pt x="15398" y="11128"/>
                  <a:pt x="15690" y="10710"/>
                  <a:pt x="15709" y="10710"/>
                </a:cubicBezTo>
                <a:cubicBezTo>
                  <a:pt x="15712" y="10710"/>
                  <a:pt x="15709" y="10719"/>
                  <a:pt x="15699" y="10739"/>
                </a:cubicBezTo>
                <a:cubicBezTo>
                  <a:pt x="15713" y="10733"/>
                  <a:pt x="15725" y="10730"/>
                  <a:pt x="15735" y="10730"/>
                </a:cubicBezTo>
                <a:cubicBezTo>
                  <a:pt x="15842" y="10730"/>
                  <a:pt x="15644" y="11112"/>
                  <a:pt x="15480" y="11276"/>
                </a:cubicBezTo>
                <a:cubicBezTo>
                  <a:pt x="15321" y="11475"/>
                  <a:pt x="14942" y="11416"/>
                  <a:pt x="14525" y="11933"/>
                </a:cubicBezTo>
                <a:cubicBezTo>
                  <a:pt x="14564" y="11873"/>
                  <a:pt x="14564" y="11873"/>
                  <a:pt x="14604" y="11814"/>
                </a:cubicBezTo>
                <a:lnTo>
                  <a:pt x="14604" y="11814"/>
                </a:lnTo>
                <a:cubicBezTo>
                  <a:pt x="14385" y="11973"/>
                  <a:pt x="14365" y="12251"/>
                  <a:pt x="14087" y="12410"/>
                </a:cubicBezTo>
                <a:cubicBezTo>
                  <a:pt x="14107" y="12649"/>
                  <a:pt x="13848" y="12709"/>
                  <a:pt x="13968" y="12888"/>
                </a:cubicBezTo>
                <a:lnTo>
                  <a:pt x="14306" y="12391"/>
                </a:lnTo>
                <a:lnTo>
                  <a:pt x="14306" y="12391"/>
                </a:lnTo>
                <a:cubicBezTo>
                  <a:pt x="14147" y="12689"/>
                  <a:pt x="14127" y="13087"/>
                  <a:pt x="13689" y="13465"/>
                </a:cubicBezTo>
                <a:cubicBezTo>
                  <a:pt x="13689" y="13405"/>
                  <a:pt x="13749" y="13226"/>
                  <a:pt x="13789" y="13127"/>
                </a:cubicBezTo>
                <a:lnTo>
                  <a:pt x="13789" y="13127"/>
                </a:lnTo>
                <a:cubicBezTo>
                  <a:pt x="13649" y="13206"/>
                  <a:pt x="13629" y="13405"/>
                  <a:pt x="13470" y="13485"/>
                </a:cubicBezTo>
                <a:cubicBezTo>
                  <a:pt x="13351" y="13326"/>
                  <a:pt x="13888" y="12888"/>
                  <a:pt x="13987" y="12490"/>
                </a:cubicBezTo>
                <a:lnTo>
                  <a:pt x="13987" y="12490"/>
                </a:lnTo>
                <a:cubicBezTo>
                  <a:pt x="13846" y="12569"/>
                  <a:pt x="13741" y="12935"/>
                  <a:pt x="13674" y="12935"/>
                </a:cubicBezTo>
                <a:cubicBezTo>
                  <a:pt x="13657" y="12935"/>
                  <a:pt x="13642" y="12910"/>
                  <a:pt x="13629" y="12848"/>
                </a:cubicBezTo>
                <a:lnTo>
                  <a:pt x="13629" y="12848"/>
                </a:lnTo>
                <a:cubicBezTo>
                  <a:pt x="13689" y="13246"/>
                  <a:pt x="13192" y="13346"/>
                  <a:pt x="13092" y="13823"/>
                </a:cubicBezTo>
                <a:lnTo>
                  <a:pt x="13013" y="13724"/>
                </a:lnTo>
                <a:cubicBezTo>
                  <a:pt x="12993" y="13803"/>
                  <a:pt x="12933" y="13942"/>
                  <a:pt x="12853" y="14042"/>
                </a:cubicBezTo>
                <a:lnTo>
                  <a:pt x="12873" y="13763"/>
                </a:lnTo>
                <a:lnTo>
                  <a:pt x="12873" y="13763"/>
                </a:lnTo>
                <a:cubicBezTo>
                  <a:pt x="12754" y="14141"/>
                  <a:pt x="12356" y="14241"/>
                  <a:pt x="12197" y="14559"/>
                </a:cubicBezTo>
                <a:cubicBezTo>
                  <a:pt x="12360" y="14344"/>
                  <a:pt x="12432" y="14284"/>
                  <a:pt x="12472" y="14284"/>
                </a:cubicBezTo>
                <a:cubicBezTo>
                  <a:pt x="12521" y="14284"/>
                  <a:pt x="12519" y="14379"/>
                  <a:pt x="12584" y="14379"/>
                </a:cubicBezTo>
                <a:cubicBezTo>
                  <a:pt x="12605" y="14379"/>
                  <a:pt x="12634" y="14368"/>
                  <a:pt x="12674" y="14340"/>
                </a:cubicBezTo>
                <a:lnTo>
                  <a:pt x="12674" y="14340"/>
                </a:lnTo>
                <a:cubicBezTo>
                  <a:pt x="12256" y="15136"/>
                  <a:pt x="12097" y="14559"/>
                  <a:pt x="11560" y="15335"/>
                </a:cubicBezTo>
                <a:cubicBezTo>
                  <a:pt x="11629" y="15252"/>
                  <a:pt x="11766" y="15140"/>
                  <a:pt x="11816" y="15140"/>
                </a:cubicBezTo>
                <a:cubicBezTo>
                  <a:pt x="11838" y="15140"/>
                  <a:pt x="11843" y="15161"/>
                  <a:pt x="11819" y="15216"/>
                </a:cubicBezTo>
                <a:cubicBezTo>
                  <a:pt x="11699" y="15355"/>
                  <a:pt x="11500" y="15534"/>
                  <a:pt x="11381" y="15574"/>
                </a:cubicBezTo>
                <a:cubicBezTo>
                  <a:pt x="11241" y="15780"/>
                  <a:pt x="11227" y="15833"/>
                  <a:pt x="11259" y="15833"/>
                </a:cubicBezTo>
                <a:cubicBezTo>
                  <a:pt x="11293" y="15833"/>
                  <a:pt x="11384" y="15769"/>
                  <a:pt x="11428" y="15769"/>
                </a:cubicBezTo>
                <a:cubicBezTo>
                  <a:pt x="11453" y="15769"/>
                  <a:pt x="11463" y="15789"/>
                  <a:pt x="11441" y="15852"/>
                </a:cubicBezTo>
                <a:cubicBezTo>
                  <a:pt x="11182" y="15932"/>
                  <a:pt x="11282" y="16151"/>
                  <a:pt x="11142" y="16410"/>
                </a:cubicBezTo>
                <a:lnTo>
                  <a:pt x="11043" y="16330"/>
                </a:lnTo>
                <a:lnTo>
                  <a:pt x="11043" y="16330"/>
                </a:lnTo>
                <a:cubicBezTo>
                  <a:pt x="10526" y="16887"/>
                  <a:pt x="11142" y="16648"/>
                  <a:pt x="10645" y="17146"/>
                </a:cubicBezTo>
                <a:lnTo>
                  <a:pt x="10685" y="16807"/>
                </a:lnTo>
                <a:lnTo>
                  <a:pt x="10685" y="16807"/>
                </a:lnTo>
                <a:lnTo>
                  <a:pt x="10506" y="17106"/>
                </a:lnTo>
                <a:lnTo>
                  <a:pt x="10426" y="16967"/>
                </a:lnTo>
                <a:cubicBezTo>
                  <a:pt x="10287" y="17345"/>
                  <a:pt x="10187" y="17424"/>
                  <a:pt x="9929" y="17703"/>
                </a:cubicBezTo>
                <a:cubicBezTo>
                  <a:pt x="9934" y="17702"/>
                  <a:pt x="9939" y="17701"/>
                  <a:pt x="9945" y="17701"/>
                </a:cubicBezTo>
                <a:cubicBezTo>
                  <a:pt x="10051" y="17701"/>
                  <a:pt x="10079" y="17894"/>
                  <a:pt x="9889" y="18141"/>
                </a:cubicBezTo>
                <a:cubicBezTo>
                  <a:pt x="9848" y="18169"/>
                  <a:pt x="9823" y="18179"/>
                  <a:pt x="9807" y="18179"/>
                </a:cubicBezTo>
                <a:cubicBezTo>
                  <a:pt x="9778" y="18179"/>
                  <a:pt x="9778" y="18150"/>
                  <a:pt x="9766" y="18150"/>
                </a:cubicBezTo>
                <a:cubicBezTo>
                  <a:pt x="9751" y="18150"/>
                  <a:pt x="9721" y="18189"/>
                  <a:pt x="9610" y="18359"/>
                </a:cubicBezTo>
                <a:cubicBezTo>
                  <a:pt x="9610" y="18240"/>
                  <a:pt x="9590" y="18081"/>
                  <a:pt x="9809" y="17981"/>
                </a:cubicBezTo>
                <a:cubicBezTo>
                  <a:pt x="9789" y="17942"/>
                  <a:pt x="9809" y="17842"/>
                  <a:pt x="9789" y="17802"/>
                </a:cubicBezTo>
                <a:cubicBezTo>
                  <a:pt x="9587" y="17931"/>
                  <a:pt x="9435" y="18248"/>
                  <a:pt x="9335" y="18405"/>
                </a:cubicBezTo>
                <a:lnTo>
                  <a:pt x="9335" y="18405"/>
                </a:lnTo>
                <a:cubicBezTo>
                  <a:pt x="9367" y="18358"/>
                  <a:pt x="9399" y="18316"/>
                  <a:pt x="9431" y="18300"/>
                </a:cubicBezTo>
                <a:lnTo>
                  <a:pt x="9431" y="18300"/>
                </a:lnTo>
                <a:lnTo>
                  <a:pt x="9173" y="18956"/>
                </a:lnTo>
                <a:cubicBezTo>
                  <a:pt x="9151" y="18969"/>
                  <a:pt x="9136" y="18974"/>
                  <a:pt x="9124" y="18974"/>
                </a:cubicBezTo>
                <a:cubicBezTo>
                  <a:pt x="9082" y="18974"/>
                  <a:pt x="9097" y="18900"/>
                  <a:pt x="9113" y="18837"/>
                </a:cubicBezTo>
                <a:lnTo>
                  <a:pt x="9113" y="18837"/>
                </a:lnTo>
                <a:cubicBezTo>
                  <a:pt x="9033" y="18956"/>
                  <a:pt x="9033" y="19076"/>
                  <a:pt x="8914" y="19235"/>
                </a:cubicBezTo>
                <a:cubicBezTo>
                  <a:pt x="8877" y="19143"/>
                  <a:pt x="8789" y="19085"/>
                  <a:pt x="8887" y="18871"/>
                </a:cubicBezTo>
                <a:lnTo>
                  <a:pt x="8887" y="18871"/>
                </a:lnTo>
                <a:lnTo>
                  <a:pt x="8615" y="19414"/>
                </a:lnTo>
                <a:cubicBezTo>
                  <a:pt x="8567" y="19430"/>
                  <a:pt x="8397" y="19554"/>
                  <a:pt x="8349" y="19554"/>
                </a:cubicBezTo>
                <a:cubicBezTo>
                  <a:pt x="8338" y="19554"/>
                  <a:pt x="8333" y="19548"/>
                  <a:pt x="8337" y="19533"/>
                </a:cubicBezTo>
                <a:lnTo>
                  <a:pt x="8337" y="19533"/>
                </a:lnTo>
                <a:cubicBezTo>
                  <a:pt x="8078" y="19792"/>
                  <a:pt x="7979" y="20369"/>
                  <a:pt x="7621" y="20707"/>
                </a:cubicBezTo>
                <a:cubicBezTo>
                  <a:pt x="7621" y="20747"/>
                  <a:pt x="7601" y="20787"/>
                  <a:pt x="7561" y="20886"/>
                </a:cubicBezTo>
                <a:cubicBezTo>
                  <a:pt x="7282" y="21244"/>
                  <a:pt x="6944" y="21483"/>
                  <a:pt x="6745" y="22020"/>
                </a:cubicBezTo>
                <a:lnTo>
                  <a:pt x="6427" y="22160"/>
                </a:lnTo>
                <a:cubicBezTo>
                  <a:pt x="6363" y="22264"/>
                  <a:pt x="6372" y="22291"/>
                  <a:pt x="6408" y="22291"/>
                </a:cubicBezTo>
                <a:cubicBezTo>
                  <a:pt x="6446" y="22291"/>
                  <a:pt x="6512" y="22263"/>
                  <a:pt x="6558" y="22263"/>
                </a:cubicBezTo>
                <a:cubicBezTo>
                  <a:pt x="6620" y="22263"/>
                  <a:pt x="6644" y="22314"/>
                  <a:pt x="6506" y="22557"/>
                </a:cubicBezTo>
                <a:cubicBezTo>
                  <a:pt x="6413" y="22729"/>
                  <a:pt x="6356" y="22775"/>
                  <a:pt x="6313" y="22775"/>
                </a:cubicBezTo>
                <a:cubicBezTo>
                  <a:pt x="6263" y="22775"/>
                  <a:pt x="6231" y="22712"/>
                  <a:pt x="6183" y="22712"/>
                </a:cubicBezTo>
                <a:cubicBezTo>
                  <a:pt x="6167" y="22712"/>
                  <a:pt x="6149" y="22719"/>
                  <a:pt x="6128" y="22737"/>
                </a:cubicBezTo>
                <a:cubicBezTo>
                  <a:pt x="6069" y="22995"/>
                  <a:pt x="5969" y="23453"/>
                  <a:pt x="5591" y="23731"/>
                </a:cubicBezTo>
                <a:cubicBezTo>
                  <a:pt x="5651" y="23592"/>
                  <a:pt x="5731" y="23513"/>
                  <a:pt x="5810" y="23393"/>
                </a:cubicBezTo>
                <a:lnTo>
                  <a:pt x="5810" y="23393"/>
                </a:lnTo>
                <a:lnTo>
                  <a:pt x="5512" y="23612"/>
                </a:lnTo>
                <a:cubicBezTo>
                  <a:pt x="5587" y="23278"/>
                  <a:pt x="5744" y="23072"/>
                  <a:pt x="5673" y="23072"/>
                </a:cubicBezTo>
                <a:cubicBezTo>
                  <a:pt x="5651" y="23072"/>
                  <a:pt x="5607" y="23092"/>
                  <a:pt x="5532" y="23134"/>
                </a:cubicBezTo>
                <a:cubicBezTo>
                  <a:pt x="5810" y="23393"/>
                  <a:pt x="4795" y="24269"/>
                  <a:pt x="5054" y="24507"/>
                </a:cubicBezTo>
                <a:lnTo>
                  <a:pt x="4875" y="24666"/>
                </a:lnTo>
                <a:cubicBezTo>
                  <a:pt x="4915" y="24607"/>
                  <a:pt x="4895" y="24587"/>
                  <a:pt x="4935" y="24527"/>
                </a:cubicBezTo>
                <a:lnTo>
                  <a:pt x="4935" y="24527"/>
                </a:lnTo>
                <a:cubicBezTo>
                  <a:pt x="4537" y="24806"/>
                  <a:pt x="4955" y="24945"/>
                  <a:pt x="4596" y="25403"/>
                </a:cubicBezTo>
                <a:cubicBezTo>
                  <a:pt x="4504" y="25495"/>
                  <a:pt x="4421" y="25569"/>
                  <a:pt x="4387" y="25569"/>
                </a:cubicBezTo>
                <a:cubicBezTo>
                  <a:pt x="4369" y="25569"/>
                  <a:pt x="4364" y="25549"/>
                  <a:pt x="4378" y="25502"/>
                </a:cubicBezTo>
                <a:lnTo>
                  <a:pt x="4378" y="25502"/>
                </a:lnTo>
                <a:lnTo>
                  <a:pt x="4199" y="25920"/>
                </a:lnTo>
                <a:cubicBezTo>
                  <a:pt x="4172" y="25955"/>
                  <a:pt x="4150" y="25971"/>
                  <a:pt x="4137" y="25971"/>
                </a:cubicBezTo>
                <a:cubicBezTo>
                  <a:pt x="4119" y="25971"/>
                  <a:pt x="4116" y="25945"/>
                  <a:pt x="4139" y="25900"/>
                </a:cubicBezTo>
                <a:lnTo>
                  <a:pt x="4139" y="25900"/>
                </a:lnTo>
                <a:lnTo>
                  <a:pt x="3820" y="26437"/>
                </a:lnTo>
                <a:lnTo>
                  <a:pt x="3801" y="26417"/>
                </a:lnTo>
                <a:cubicBezTo>
                  <a:pt x="3801" y="26537"/>
                  <a:pt x="3741" y="26756"/>
                  <a:pt x="3721" y="26875"/>
                </a:cubicBezTo>
                <a:cubicBezTo>
                  <a:pt x="3693" y="26895"/>
                  <a:pt x="3677" y="26903"/>
                  <a:pt x="3669" y="26903"/>
                </a:cubicBezTo>
                <a:cubicBezTo>
                  <a:pt x="3639" y="26903"/>
                  <a:pt x="3718" y="26794"/>
                  <a:pt x="3688" y="26794"/>
                </a:cubicBezTo>
                <a:cubicBezTo>
                  <a:pt x="3686" y="26794"/>
                  <a:pt x="3684" y="26794"/>
                  <a:pt x="3681" y="26795"/>
                </a:cubicBezTo>
                <a:lnTo>
                  <a:pt x="3522" y="27154"/>
                </a:lnTo>
                <a:cubicBezTo>
                  <a:pt x="3508" y="27159"/>
                  <a:pt x="3496" y="27161"/>
                  <a:pt x="3486" y="27161"/>
                </a:cubicBezTo>
                <a:cubicBezTo>
                  <a:pt x="3381" y="27161"/>
                  <a:pt x="3476" y="26897"/>
                  <a:pt x="3622" y="26716"/>
                </a:cubicBezTo>
                <a:lnTo>
                  <a:pt x="3622" y="26716"/>
                </a:lnTo>
                <a:cubicBezTo>
                  <a:pt x="3124" y="26795"/>
                  <a:pt x="3522" y="27014"/>
                  <a:pt x="2925" y="27532"/>
                </a:cubicBezTo>
                <a:lnTo>
                  <a:pt x="3084" y="27213"/>
                </a:lnTo>
                <a:lnTo>
                  <a:pt x="3084" y="27213"/>
                </a:lnTo>
                <a:cubicBezTo>
                  <a:pt x="2786" y="27273"/>
                  <a:pt x="2706" y="27551"/>
                  <a:pt x="2368" y="27810"/>
                </a:cubicBezTo>
                <a:cubicBezTo>
                  <a:pt x="2438" y="27782"/>
                  <a:pt x="2763" y="27558"/>
                  <a:pt x="2895" y="27558"/>
                </a:cubicBezTo>
                <a:cubicBezTo>
                  <a:pt x="2940" y="27558"/>
                  <a:pt x="2963" y="27584"/>
                  <a:pt x="2945" y="27653"/>
                </a:cubicBezTo>
                <a:lnTo>
                  <a:pt x="2945" y="27653"/>
                </a:lnTo>
                <a:cubicBezTo>
                  <a:pt x="2980" y="27544"/>
                  <a:pt x="3024" y="27389"/>
                  <a:pt x="3124" y="27372"/>
                </a:cubicBezTo>
                <a:lnTo>
                  <a:pt x="3124" y="27372"/>
                </a:lnTo>
                <a:cubicBezTo>
                  <a:pt x="3164" y="27551"/>
                  <a:pt x="3064" y="27591"/>
                  <a:pt x="2925" y="27711"/>
                </a:cubicBezTo>
                <a:cubicBezTo>
                  <a:pt x="2846" y="27790"/>
                  <a:pt x="2746" y="27910"/>
                  <a:pt x="2686" y="28128"/>
                </a:cubicBezTo>
                <a:cubicBezTo>
                  <a:pt x="2672" y="28121"/>
                  <a:pt x="2658" y="28118"/>
                  <a:pt x="2644" y="28118"/>
                </a:cubicBezTo>
                <a:cubicBezTo>
                  <a:pt x="2547" y="28118"/>
                  <a:pt x="2470" y="28294"/>
                  <a:pt x="2348" y="28487"/>
                </a:cubicBezTo>
                <a:lnTo>
                  <a:pt x="2209" y="28387"/>
                </a:lnTo>
                <a:cubicBezTo>
                  <a:pt x="2090" y="28646"/>
                  <a:pt x="2169" y="28686"/>
                  <a:pt x="2149" y="28865"/>
                </a:cubicBezTo>
                <a:cubicBezTo>
                  <a:pt x="1977" y="29089"/>
                  <a:pt x="1849" y="29104"/>
                  <a:pt x="1728" y="29104"/>
                </a:cubicBezTo>
                <a:cubicBezTo>
                  <a:pt x="1709" y="29104"/>
                  <a:pt x="1690" y="29103"/>
                  <a:pt x="1672" y="29103"/>
                </a:cubicBezTo>
                <a:cubicBezTo>
                  <a:pt x="1581" y="29230"/>
                  <a:pt x="1580" y="29263"/>
                  <a:pt x="1614" y="29263"/>
                </a:cubicBezTo>
                <a:cubicBezTo>
                  <a:pt x="1652" y="29263"/>
                  <a:pt x="1733" y="29222"/>
                  <a:pt x="1781" y="29222"/>
                </a:cubicBezTo>
                <a:cubicBezTo>
                  <a:pt x="1832" y="29222"/>
                  <a:pt x="1846" y="29269"/>
                  <a:pt x="1731" y="29461"/>
                </a:cubicBezTo>
                <a:cubicBezTo>
                  <a:pt x="1433" y="29780"/>
                  <a:pt x="1333" y="30078"/>
                  <a:pt x="1134" y="30556"/>
                </a:cubicBezTo>
                <a:cubicBezTo>
                  <a:pt x="1077" y="30613"/>
                  <a:pt x="1046" y="30634"/>
                  <a:pt x="1029" y="30634"/>
                </a:cubicBezTo>
                <a:cubicBezTo>
                  <a:pt x="987" y="30634"/>
                  <a:pt x="1034" y="30508"/>
                  <a:pt x="996" y="30508"/>
                </a:cubicBezTo>
                <a:cubicBezTo>
                  <a:pt x="991" y="30508"/>
                  <a:pt x="984" y="30511"/>
                  <a:pt x="975" y="30516"/>
                </a:cubicBezTo>
                <a:lnTo>
                  <a:pt x="936" y="30814"/>
                </a:lnTo>
                <a:cubicBezTo>
                  <a:pt x="920" y="30838"/>
                  <a:pt x="907" y="30846"/>
                  <a:pt x="898" y="30846"/>
                </a:cubicBezTo>
                <a:cubicBezTo>
                  <a:pt x="883" y="30846"/>
                  <a:pt x="876" y="30827"/>
                  <a:pt x="876" y="30814"/>
                </a:cubicBezTo>
                <a:lnTo>
                  <a:pt x="876" y="30814"/>
                </a:lnTo>
                <a:cubicBezTo>
                  <a:pt x="796" y="31033"/>
                  <a:pt x="995" y="30914"/>
                  <a:pt x="836" y="31232"/>
                </a:cubicBezTo>
                <a:cubicBezTo>
                  <a:pt x="936" y="31411"/>
                  <a:pt x="219" y="31690"/>
                  <a:pt x="160" y="32187"/>
                </a:cubicBezTo>
                <a:lnTo>
                  <a:pt x="140" y="32187"/>
                </a:lnTo>
                <a:lnTo>
                  <a:pt x="359" y="32844"/>
                </a:lnTo>
                <a:cubicBezTo>
                  <a:pt x="398" y="32884"/>
                  <a:pt x="359" y="32904"/>
                  <a:pt x="339" y="32923"/>
                </a:cubicBezTo>
                <a:lnTo>
                  <a:pt x="319" y="32923"/>
                </a:lnTo>
                <a:lnTo>
                  <a:pt x="80" y="32147"/>
                </a:lnTo>
                <a:cubicBezTo>
                  <a:pt x="60" y="32108"/>
                  <a:pt x="60" y="32068"/>
                  <a:pt x="20" y="32068"/>
                </a:cubicBezTo>
                <a:cubicBezTo>
                  <a:pt x="20" y="32088"/>
                  <a:pt x="0" y="32108"/>
                  <a:pt x="20" y="32108"/>
                </a:cubicBezTo>
                <a:lnTo>
                  <a:pt x="319" y="32983"/>
                </a:lnTo>
                <a:cubicBezTo>
                  <a:pt x="836" y="33043"/>
                  <a:pt x="936" y="33102"/>
                  <a:pt x="1493" y="33102"/>
                </a:cubicBezTo>
                <a:lnTo>
                  <a:pt x="1711" y="33222"/>
                </a:lnTo>
                <a:lnTo>
                  <a:pt x="1950" y="33023"/>
                </a:lnTo>
                <a:lnTo>
                  <a:pt x="1950" y="33023"/>
                </a:lnTo>
                <a:cubicBezTo>
                  <a:pt x="1905" y="33057"/>
                  <a:pt x="1873" y="33071"/>
                  <a:pt x="1851" y="33071"/>
                </a:cubicBezTo>
                <a:cubicBezTo>
                  <a:pt x="1794" y="33071"/>
                  <a:pt x="1802" y="32978"/>
                  <a:pt x="1831" y="32864"/>
                </a:cubicBezTo>
                <a:cubicBezTo>
                  <a:pt x="1871" y="32685"/>
                  <a:pt x="1970" y="32466"/>
                  <a:pt x="2030" y="32287"/>
                </a:cubicBezTo>
                <a:cubicBezTo>
                  <a:pt x="2010" y="32287"/>
                  <a:pt x="1990" y="32287"/>
                  <a:pt x="1970" y="32307"/>
                </a:cubicBezTo>
                <a:cubicBezTo>
                  <a:pt x="1990" y="32267"/>
                  <a:pt x="2030" y="32227"/>
                  <a:pt x="2050" y="32207"/>
                </a:cubicBezTo>
                <a:lnTo>
                  <a:pt x="2050" y="32207"/>
                </a:lnTo>
                <a:cubicBezTo>
                  <a:pt x="2030" y="32227"/>
                  <a:pt x="2030" y="32247"/>
                  <a:pt x="2030" y="32287"/>
                </a:cubicBezTo>
                <a:cubicBezTo>
                  <a:pt x="2050" y="32267"/>
                  <a:pt x="2070" y="32267"/>
                  <a:pt x="2090" y="32247"/>
                </a:cubicBezTo>
                <a:lnTo>
                  <a:pt x="2090" y="32247"/>
                </a:lnTo>
                <a:cubicBezTo>
                  <a:pt x="2090" y="32426"/>
                  <a:pt x="2050" y="32645"/>
                  <a:pt x="2149" y="32685"/>
                </a:cubicBezTo>
                <a:cubicBezTo>
                  <a:pt x="2169" y="32645"/>
                  <a:pt x="2209" y="32545"/>
                  <a:pt x="2269" y="32466"/>
                </a:cubicBezTo>
                <a:lnTo>
                  <a:pt x="2269" y="32466"/>
                </a:lnTo>
                <a:cubicBezTo>
                  <a:pt x="2249" y="32525"/>
                  <a:pt x="2249" y="32565"/>
                  <a:pt x="2288" y="32565"/>
                </a:cubicBezTo>
                <a:cubicBezTo>
                  <a:pt x="2308" y="32545"/>
                  <a:pt x="2328" y="32446"/>
                  <a:pt x="2348" y="32366"/>
                </a:cubicBezTo>
                <a:lnTo>
                  <a:pt x="2567" y="32366"/>
                </a:lnTo>
                <a:lnTo>
                  <a:pt x="2527" y="32307"/>
                </a:lnTo>
                <a:lnTo>
                  <a:pt x="3064" y="31809"/>
                </a:lnTo>
                <a:cubicBezTo>
                  <a:pt x="3224" y="31272"/>
                  <a:pt x="3283" y="30755"/>
                  <a:pt x="3721" y="30058"/>
                </a:cubicBezTo>
                <a:lnTo>
                  <a:pt x="3721" y="30058"/>
                </a:lnTo>
                <a:cubicBezTo>
                  <a:pt x="3701" y="30297"/>
                  <a:pt x="3880" y="30237"/>
                  <a:pt x="4000" y="30337"/>
                </a:cubicBezTo>
                <a:cubicBezTo>
                  <a:pt x="3727" y="30415"/>
                  <a:pt x="3664" y="30874"/>
                  <a:pt x="3400" y="31173"/>
                </a:cubicBezTo>
                <a:lnTo>
                  <a:pt x="3400" y="31173"/>
                </a:lnTo>
                <a:cubicBezTo>
                  <a:pt x="3450" y="31120"/>
                  <a:pt x="3485" y="31101"/>
                  <a:pt x="3509" y="31101"/>
                </a:cubicBezTo>
                <a:cubicBezTo>
                  <a:pt x="3545" y="31101"/>
                  <a:pt x="3553" y="31147"/>
                  <a:pt x="3542" y="31192"/>
                </a:cubicBezTo>
                <a:lnTo>
                  <a:pt x="3880" y="30496"/>
                </a:lnTo>
                <a:cubicBezTo>
                  <a:pt x="3899" y="30511"/>
                  <a:pt x="3917" y="30518"/>
                  <a:pt x="3935" y="30518"/>
                </a:cubicBezTo>
                <a:cubicBezTo>
                  <a:pt x="4013" y="30518"/>
                  <a:pt x="4093" y="30394"/>
                  <a:pt x="4238" y="30297"/>
                </a:cubicBezTo>
                <a:cubicBezTo>
                  <a:pt x="3920" y="30257"/>
                  <a:pt x="4437" y="29740"/>
                  <a:pt x="4557" y="29461"/>
                </a:cubicBezTo>
                <a:lnTo>
                  <a:pt x="4557" y="29461"/>
                </a:lnTo>
                <a:cubicBezTo>
                  <a:pt x="4636" y="29501"/>
                  <a:pt x="4676" y="29601"/>
                  <a:pt x="4417" y="29899"/>
                </a:cubicBezTo>
                <a:cubicBezTo>
                  <a:pt x="4835" y="29680"/>
                  <a:pt x="4497" y="29282"/>
                  <a:pt x="4875" y="29064"/>
                </a:cubicBezTo>
                <a:lnTo>
                  <a:pt x="4875" y="29064"/>
                </a:lnTo>
                <a:cubicBezTo>
                  <a:pt x="4835" y="29123"/>
                  <a:pt x="4795" y="29163"/>
                  <a:pt x="4795" y="29223"/>
                </a:cubicBezTo>
                <a:cubicBezTo>
                  <a:pt x="4863" y="29037"/>
                  <a:pt x="5132" y="28735"/>
                  <a:pt x="5211" y="28735"/>
                </a:cubicBezTo>
                <a:cubicBezTo>
                  <a:pt x="5225" y="28735"/>
                  <a:pt x="5233" y="28744"/>
                  <a:pt x="5233" y="28765"/>
                </a:cubicBezTo>
                <a:lnTo>
                  <a:pt x="5173" y="28845"/>
                </a:lnTo>
                <a:cubicBezTo>
                  <a:pt x="5571" y="28387"/>
                  <a:pt x="6308" y="27372"/>
                  <a:pt x="6188" y="27173"/>
                </a:cubicBezTo>
                <a:lnTo>
                  <a:pt x="6188" y="27173"/>
                </a:lnTo>
                <a:cubicBezTo>
                  <a:pt x="6208" y="27193"/>
                  <a:pt x="6347" y="27392"/>
                  <a:pt x="6367" y="27452"/>
                </a:cubicBezTo>
                <a:lnTo>
                  <a:pt x="6407" y="26537"/>
                </a:lnTo>
                <a:cubicBezTo>
                  <a:pt x="6487" y="26457"/>
                  <a:pt x="6546" y="26358"/>
                  <a:pt x="6626" y="26278"/>
                </a:cubicBezTo>
                <a:cubicBezTo>
                  <a:pt x="6825" y="26378"/>
                  <a:pt x="7044" y="26457"/>
                  <a:pt x="6885" y="26795"/>
                </a:cubicBezTo>
                <a:cubicBezTo>
                  <a:pt x="7004" y="26696"/>
                  <a:pt x="7143" y="26577"/>
                  <a:pt x="7282" y="26278"/>
                </a:cubicBezTo>
                <a:lnTo>
                  <a:pt x="7282" y="26278"/>
                </a:lnTo>
                <a:cubicBezTo>
                  <a:pt x="7251" y="26297"/>
                  <a:pt x="7200" y="26306"/>
                  <a:pt x="7149" y="26306"/>
                </a:cubicBezTo>
                <a:cubicBezTo>
                  <a:pt x="7039" y="26306"/>
                  <a:pt x="6924" y="26266"/>
                  <a:pt x="6964" y="26198"/>
                </a:cubicBezTo>
                <a:cubicBezTo>
                  <a:pt x="7355" y="26042"/>
                  <a:pt x="7228" y="26059"/>
                  <a:pt x="7619" y="25814"/>
                </a:cubicBezTo>
                <a:lnTo>
                  <a:pt x="7619" y="25814"/>
                </a:lnTo>
                <a:cubicBezTo>
                  <a:pt x="7610" y="25818"/>
                  <a:pt x="7602" y="25819"/>
                  <a:pt x="7594" y="25819"/>
                </a:cubicBezTo>
                <a:cubicBezTo>
                  <a:pt x="7490" y="25819"/>
                  <a:pt x="7403" y="25558"/>
                  <a:pt x="7541" y="25403"/>
                </a:cubicBezTo>
                <a:lnTo>
                  <a:pt x="7541" y="25403"/>
                </a:lnTo>
                <a:cubicBezTo>
                  <a:pt x="7561" y="25461"/>
                  <a:pt x="7771" y="25577"/>
                  <a:pt x="7761" y="25656"/>
                </a:cubicBezTo>
                <a:lnTo>
                  <a:pt x="7761" y="25656"/>
                </a:lnTo>
                <a:lnTo>
                  <a:pt x="7875" y="25048"/>
                </a:lnTo>
                <a:lnTo>
                  <a:pt x="7875" y="25048"/>
                </a:lnTo>
                <a:cubicBezTo>
                  <a:pt x="7868" y="25130"/>
                  <a:pt x="7960" y="25171"/>
                  <a:pt x="8067" y="25171"/>
                </a:cubicBezTo>
                <a:cubicBezTo>
                  <a:pt x="8117" y="25171"/>
                  <a:pt x="8170" y="25162"/>
                  <a:pt x="8218" y="25144"/>
                </a:cubicBezTo>
                <a:lnTo>
                  <a:pt x="8218" y="25144"/>
                </a:lnTo>
                <a:cubicBezTo>
                  <a:pt x="8216" y="25144"/>
                  <a:pt x="8214" y="25145"/>
                  <a:pt x="8213" y="25145"/>
                </a:cubicBezTo>
                <a:cubicBezTo>
                  <a:pt x="8156" y="25145"/>
                  <a:pt x="8537" y="24743"/>
                  <a:pt x="8596" y="24607"/>
                </a:cubicBezTo>
                <a:lnTo>
                  <a:pt x="8596" y="24607"/>
                </a:lnTo>
                <a:lnTo>
                  <a:pt x="8397" y="24766"/>
                </a:lnTo>
                <a:cubicBezTo>
                  <a:pt x="8834" y="24269"/>
                  <a:pt x="8476" y="23990"/>
                  <a:pt x="8874" y="23493"/>
                </a:cubicBezTo>
                <a:cubicBezTo>
                  <a:pt x="8874" y="23564"/>
                  <a:pt x="8965" y="23726"/>
                  <a:pt x="9105" y="23726"/>
                </a:cubicBezTo>
                <a:cubicBezTo>
                  <a:pt x="9160" y="23726"/>
                  <a:pt x="9224" y="23700"/>
                  <a:pt x="9292" y="23632"/>
                </a:cubicBezTo>
                <a:cubicBezTo>
                  <a:pt x="9272" y="23532"/>
                  <a:pt x="9232" y="23254"/>
                  <a:pt x="9232" y="22936"/>
                </a:cubicBezTo>
                <a:cubicBezTo>
                  <a:pt x="9391" y="22756"/>
                  <a:pt x="9551" y="22557"/>
                  <a:pt x="9690" y="22359"/>
                </a:cubicBezTo>
                <a:lnTo>
                  <a:pt x="9690" y="22359"/>
                </a:lnTo>
                <a:cubicBezTo>
                  <a:pt x="9650" y="22737"/>
                  <a:pt x="9590" y="23134"/>
                  <a:pt x="9531" y="23393"/>
                </a:cubicBezTo>
                <a:cubicBezTo>
                  <a:pt x="9730" y="23254"/>
                  <a:pt x="9650" y="23413"/>
                  <a:pt x="9869" y="23115"/>
                </a:cubicBezTo>
                <a:cubicBezTo>
                  <a:pt x="9881" y="23109"/>
                  <a:pt x="9892" y="23107"/>
                  <a:pt x="9900" y="23107"/>
                </a:cubicBezTo>
                <a:cubicBezTo>
                  <a:pt x="9980" y="23107"/>
                  <a:pt x="9844" y="23360"/>
                  <a:pt x="9789" y="23433"/>
                </a:cubicBezTo>
                <a:lnTo>
                  <a:pt x="10346" y="22796"/>
                </a:lnTo>
                <a:cubicBezTo>
                  <a:pt x="10187" y="22717"/>
                  <a:pt x="10625" y="22160"/>
                  <a:pt x="10486" y="22100"/>
                </a:cubicBezTo>
                <a:lnTo>
                  <a:pt x="10486" y="22100"/>
                </a:lnTo>
                <a:lnTo>
                  <a:pt x="10048" y="22955"/>
                </a:lnTo>
                <a:cubicBezTo>
                  <a:pt x="9889" y="22876"/>
                  <a:pt x="9988" y="22219"/>
                  <a:pt x="10386" y="21762"/>
                </a:cubicBezTo>
                <a:cubicBezTo>
                  <a:pt x="10402" y="21754"/>
                  <a:pt x="10417" y="21750"/>
                  <a:pt x="10430" y="21750"/>
                </a:cubicBezTo>
                <a:cubicBezTo>
                  <a:pt x="10550" y="21750"/>
                  <a:pt x="10571" y="22042"/>
                  <a:pt x="10625" y="22060"/>
                </a:cubicBezTo>
                <a:cubicBezTo>
                  <a:pt x="10625" y="21961"/>
                  <a:pt x="10884" y="21543"/>
                  <a:pt x="10963" y="21523"/>
                </a:cubicBezTo>
                <a:lnTo>
                  <a:pt x="10963" y="21523"/>
                </a:lnTo>
                <a:lnTo>
                  <a:pt x="10864" y="21782"/>
                </a:lnTo>
                <a:cubicBezTo>
                  <a:pt x="11142" y="21563"/>
                  <a:pt x="11043" y="21205"/>
                  <a:pt x="11421" y="21006"/>
                </a:cubicBezTo>
                <a:cubicBezTo>
                  <a:pt x="11520" y="20886"/>
                  <a:pt x="11859" y="20807"/>
                  <a:pt x="11799" y="20727"/>
                </a:cubicBezTo>
                <a:lnTo>
                  <a:pt x="11799" y="20727"/>
                </a:lnTo>
                <a:cubicBezTo>
                  <a:pt x="11775" y="20732"/>
                  <a:pt x="11750" y="20735"/>
                  <a:pt x="11724" y="20735"/>
                </a:cubicBezTo>
                <a:cubicBezTo>
                  <a:pt x="11552" y="20735"/>
                  <a:pt x="11335" y="20629"/>
                  <a:pt x="11162" y="20508"/>
                </a:cubicBezTo>
                <a:cubicBezTo>
                  <a:pt x="11262" y="20369"/>
                  <a:pt x="11361" y="20250"/>
                  <a:pt x="11461" y="20130"/>
                </a:cubicBezTo>
                <a:lnTo>
                  <a:pt x="11520" y="20190"/>
                </a:lnTo>
                <a:lnTo>
                  <a:pt x="11560" y="20110"/>
                </a:lnTo>
                <a:lnTo>
                  <a:pt x="11520" y="20070"/>
                </a:lnTo>
                <a:cubicBezTo>
                  <a:pt x="11620" y="19951"/>
                  <a:pt x="11719" y="19812"/>
                  <a:pt x="11819" y="19692"/>
                </a:cubicBezTo>
                <a:cubicBezTo>
                  <a:pt x="11950" y="19730"/>
                  <a:pt x="11852" y="20136"/>
                  <a:pt x="12005" y="20136"/>
                </a:cubicBezTo>
                <a:cubicBezTo>
                  <a:pt x="12015" y="20136"/>
                  <a:pt x="12025" y="20134"/>
                  <a:pt x="12038" y="20130"/>
                </a:cubicBezTo>
                <a:cubicBezTo>
                  <a:pt x="12018" y="20090"/>
                  <a:pt x="12038" y="19951"/>
                  <a:pt x="12058" y="19891"/>
                </a:cubicBezTo>
                <a:cubicBezTo>
                  <a:pt x="12079" y="19879"/>
                  <a:pt x="12096" y="19874"/>
                  <a:pt x="12110" y="19874"/>
                </a:cubicBezTo>
                <a:cubicBezTo>
                  <a:pt x="12150" y="19874"/>
                  <a:pt x="12164" y="19911"/>
                  <a:pt x="12193" y="19911"/>
                </a:cubicBezTo>
                <a:cubicBezTo>
                  <a:pt x="12219" y="19911"/>
                  <a:pt x="12257" y="19882"/>
                  <a:pt x="12336" y="19772"/>
                </a:cubicBezTo>
                <a:cubicBezTo>
                  <a:pt x="12249" y="19657"/>
                  <a:pt x="12509" y="19447"/>
                  <a:pt x="12482" y="19447"/>
                </a:cubicBezTo>
                <a:cubicBezTo>
                  <a:pt x="12473" y="19447"/>
                  <a:pt x="12422" y="19477"/>
                  <a:pt x="12296" y="19553"/>
                </a:cubicBezTo>
                <a:cubicBezTo>
                  <a:pt x="12455" y="19295"/>
                  <a:pt x="12535" y="19334"/>
                  <a:pt x="12754" y="19036"/>
                </a:cubicBezTo>
                <a:lnTo>
                  <a:pt x="12754" y="19036"/>
                </a:lnTo>
                <a:cubicBezTo>
                  <a:pt x="12750" y="19037"/>
                  <a:pt x="12746" y="19037"/>
                  <a:pt x="12743" y="19037"/>
                </a:cubicBezTo>
                <a:cubicBezTo>
                  <a:pt x="12654" y="19037"/>
                  <a:pt x="12656" y="18808"/>
                  <a:pt x="12694" y="18578"/>
                </a:cubicBezTo>
                <a:cubicBezTo>
                  <a:pt x="12774" y="18479"/>
                  <a:pt x="12873" y="18379"/>
                  <a:pt x="12953" y="18280"/>
                </a:cubicBezTo>
                <a:cubicBezTo>
                  <a:pt x="12953" y="18280"/>
                  <a:pt x="12973" y="18260"/>
                  <a:pt x="12973" y="18260"/>
                </a:cubicBezTo>
                <a:cubicBezTo>
                  <a:pt x="13391" y="17782"/>
                  <a:pt x="13669" y="17564"/>
                  <a:pt x="14047" y="17086"/>
                </a:cubicBezTo>
                <a:cubicBezTo>
                  <a:pt x="14105" y="17072"/>
                  <a:pt x="14235" y="16974"/>
                  <a:pt x="14296" y="16974"/>
                </a:cubicBezTo>
                <a:cubicBezTo>
                  <a:pt x="14319" y="16974"/>
                  <a:pt x="14331" y="16988"/>
                  <a:pt x="14326" y="17026"/>
                </a:cubicBezTo>
                <a:cubicBezTo>
                  <a:pt x="14346" y="16947"/>
                  <a:pt x="14346" y="16847"/>
                  <a:pt x="14465" y="16688"/>
                </a:cubicBezTo>
                <a:cubicBezTo>
                  <a:pt x="14516" y="16661"/>
                  <a:pt x="14546" y="16650"/>
                  <a:pt x="14561" y="16650"/>
                </a:cubicBezTo>
                <a:cubicBezTo>
                  <a:pt x="14641" y="16650"/>
                  <a:pt x="14348" y="16940"/>
                  <a:pt x="14480" y="16940"/>
                </a:cubicBezTo>
                <a:cubicBezTo>
                  <a:pt x="14495" y="16940"/>
                  <a:pt x="14516" y="16936"/>
                  <a:pt x="14545" y="16927"/>
                </a:cubicBezTo>
                <a:cubicBezTo>
                  <a:pt x="14485" y="16847"/>
                  <a:pt x="14724" y="16469"/>
                  <a:pt x="14843" y="16230"/>
                </a:cubicBezTo>
                <a:cubicBezTo>
                  <a:pt x="14836" y="16229"/>
                  <a:pt x="14829" y="16228"/>
                  <a:pt x="14822" y="16228"/>
                </a:cubicBezTo>
                <a:cubicBezTo>
                  <a:pt x="14647" y="16228"/>
                  <a:pt x="14441" y="16697"/>
                  <a:pt x="14326" y="16927"/>
                </a:cubicBezTo>
                <a:cubicBezTo>
                  <a:pt x="14266" y="16887"/>
                  <a:pt x="14246" y="16788"/>
                  <a:pt x="14246" y="16668"/>
                </a:cubicBezTo>
                <a:cubicBezTo>
                  <a:pt x="14644" y="16171"/>
                  <a:pt x="15042" y="15673"/>
                  <a:pt x="15440" y="15176"/>
                </a:cubicBezTo>
                <a:cubicBezTo>
                  <a:pt x="15758" y="14897"/>
                  <a:pt x="16415" y="13982"/>
                  <a:pt x="16912" y="13564"/>
                </a:cubicBezTo>
                <a:cubicBezTo>
                  <a:pt x="16952" y="13465"/>
                  <a:pt x="17012" y="13346"/>
                  <a:pt x="16992" y="13286"/>
                </a:cubicBezTo>
                <a:cubicBezTo>
                  <a:pt x="17390" y="12808"/>
                  <a:pt x="17768" y="12351"/>
                  <a:pt x="18166" y="11873"/>
                </a:cubicBezTo>
                <a:cubicBezTo>
                  <a:pt x="18305" y="11714"/>
                  <a:pt x="18444" y="11555"/>
                  <a:pt x="18564" y="11396"/>
                </a:cubicBezTo>
                <a:cubicBezTo>
                  <a:pt x="18584" y="11416"/>
                  <a:pt x="18584" y="11436"/>
                  <a:pt x="18623" y="11436"/>
                </a:cubicBezTo>
                <a:lnTo>
                  <a:pt x="18782" y="11137"/>
                </a:lnTo>
                <a:cubicBezTo>
                  <a:pt x="18782" y="11137"/>
                  <a:pt x="18782" y="11137"/>
                  <a:pt x="18802" y="11117"/>
                </a:cubicBezTo>
                <a:lnTo>
                  <a:pt x="18802" y="11117"/>
                </a:lnTo>
                <a:cubicBezTo>
                  <a:pt x="18818" y="11148"/>
                  <a:pt x="18797" y="11215"/>
                  <a:pt x="18825" y="11215"/>
                </a:cubicBezTo>
                <a:cubicBezTo>
                  <a:pt x="18833" y="11215"/>
                  <a:pt x="18844" y="11210"/>
                  <a:pt x="18862" y="11197"/>
                </a:cubicBezTo>
                <a:cubicBezTo>
                  <a:pt x="18842" y="11177"/>
                  <a:pt x="18842" y="11117"/>
                  <a:pt x="18862" y="11038"/>
                </a:cubicBezTo>
                <a:cubicBezTo>
                  <a:pt x="18981" y="10918"/>
                  <a:pt x="19081" y="10779"/>
                  <a:pt x="19180" y="10660"/>
                </a:cubicBezTo>
                <a:cubicBezTo>
                  <a:pt x="19200" y="10640"/>
                  <a:pt x="19220" y="10640"/>
                  <a:pt x="19220" y="10640"/>
                </a:cubicBezTo>
                <a:cubicBezTo>
                  <a:pt x="19240" y="10620"/>
                  <a:pt x="19240" y="10600"/>
                  <a:pt x="19240" y="10600"/>
                </a:cubicBezTo>
                <a:cubicBezTo>
                  <a:pt x="19320" y="10500"/>
                  <a:pt x="19419" y="10381"/>
                  <a:pt x="19499" y="10282"/>
                </a:cubicBezTo>
                <a:cubicBezTo>
                  <a:pt x="19519" y="10282"/>
                  <a:pt x="19539" y="10262"/>
                  <a:pt x="19558" y="10242"/>
                </a:cubicBezTo>
                <a:cubicBezTo>
                  <a:pt x="19578" y="10202"/>
                  <a:pt x="19618" y="10182"/>
                  <a:pt x="19638" y="10142"/>
                </a:cubicBezTo>
                <a:cubicBezTo>
                  <a:pt x="22324" y="6959"/>
                  <a:pt x="24731" y="4293"/>
                  <a:pt x="26323" y="2840"/>
                </a:cubicBezTo>
                <a:cubicBezTo>
                  <a:pt x="26338" y="2846"/>
                  <a:pt x="26350" y="2849"/>
                  <a:pt x="26360" y="2849"/>
                </a:cubicBezTo>
                <a:cubicBezTo>
                  <a:pt x="26417" y="2849"/>
                  <a:pt x="26420" y="2778"/>
                  <a:pt x="26407" y="2778"/>
                </a:cubicBezTo>
                <a:cubicBezTo>
                  <a:pt x="26406" y="2778"/>
                  <a:pt x="26404" y="2779"/>
                  <a:pt x="26403" y="2781"/>
                </a:cubicBezTo>
                <a:cubicBezTo>
                  <a:pt x="26562" y="2621"/>
                  <a:pt x="26741" y="2482"/>
                  <a:pt x="26880" y="2363"/>
                </a:cubicBezTo>
                <a:lnTo>
                  <a:pt x="26761" y="2243"/>
                </a:lnTo>
                <a:cubicBezTo>
                  <a:pt x="26761" y="2243"/>
                  <a:pt x="26482" y="2064"/>
                  <a:pt x="26144" y="1786"/>
                </a:cubicBezTo>
                <a:cubicBezTo>
                  <a:pt x="26124" y="1607"/>
                  <a:pt x="26084" y="1428"/>
                  <a:pt x="26184" y="1368"/>
                </a:cubicBezTo>
                <a:cubicBezTo>
                  <a:pt x="26045" y="1328"/>
                  <a:pt x="25925" y="1209"/>
                  <a:pt x="25786" y="950"/>
                </a:cubicBezTo>
                <a:cubicBezTo>
                  <a:pt x="25667" y="711"/>
                  <a:pt x="25527" y="333"/>
                  <a:pt x="25368" y="15"/>
                </a:cubicBezTo>
                <a:cubicBezTo>
                  <a:pt x="25348" y="5"/>
                  <a:pt x="25333" y="0"/>
                  <a:pt x="25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21" name="Google Shape;1921;p22"/>
          <p:cNvSpPr/>
          <p:nvPr/>
        </p:nvSpPr>
        <p:spPr>
          <a:xfrm rot="-1027317">
            <a:off x="945995" y="1433193"/>
            <a:ext cx="886820" cy="1034972"/>
          </a:xfrm>
          <a:custGeom>
            <a:avLst/>
            <a:gdLst/>
            <a:ahLst/>
            <a:cxnLst/>
            <a:rect l="l" t="t" r="r" b="b"/>
            <a:pathLst>
              <a:path w="23339" h="27238" extrusionOk="0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922" name="Google Shape;1922;p22"/>
          <p:cNvGrpSpPr/>
          <p:nvPr/>
        </p:nvGrpSpPr>
        <p:grpSpPr>
          <a:xfrm rot="-5194407">
            <a:off x="10428983" y="4541155"/>
            <a:ext cx="1319173" cy="671992"/>
            <a:chOff x="2094425" y="748900"/>
            <a:chExt cx="887900" cy="452300"/>
          </a:xfrm>
        </p:grpSpPr>
        <p:sp>
          <p:nvSpPr>
            <p:cNvPr id="1923" name="Google Shape;1923;p22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24" name="Google Shape;1924;p22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25" name="Google Shape;1925;p22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26" name="Google Shape;1926;p22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927" name="Google Shape;1927;p22"/>
          <p:cNvSpPr/>
          <p:nvPr/>
        </p:nvSpPr>
        <p:spPr>
          <a:xfrm>
            <a:off x="790267" y="5362101"/>
            <a:ext cx="773333" cy="855567"/>
          </a:xfrm>
          <a:custGeom>
            <a:avLst/>
            <a:gdLst/>
            <a:ahLst/>
            <a:cxnLst/>
            <a:rect l="l" t="t" r="r" b="b"/>
            <a:pathLst>
              <a:path w="23200" h="25667" extrusionOk="0">
                <a:moveTo>
                  <a:pt x="12754" y="1"/>
                </a:moveTo>
                <a:lnTo>
                  <a:pt x="9949" y="9889"/>
                </a:lnTo>
                <a:lnTo>
                  <a:pt x="2667" y="6865"/>
                </a:lnTo>
                <a:lnTo>
                  <a:pt x="9611" y="12655"/>
                </a:lnTo>
                <a:lnTo>
                  <a:pt x="1" y="14605"/>
                </a:lnTo>
                <a:lnTo>
                  <a:pt x="9830" y="15580"/>
                </a:lnTo>
                <a:lnTo>
                  <a:pt x="9770" y="25667"/>
                </a:lnTo>
                <a:lnTo>
                  <a:pt x="13888" y="16574"/>
                </a:lnTo>
                <a:lnTo>
                  <a:pt x="23200" y="17609"/>
                </a:lnTo>
                <a:lnTo>
                  <a:pt x="15042" y="13132"/>
                </a:lnTo>
                <a:lnTo>
                  <a:pt x="21827" y="5572"/>
                </a:lnTo>
                <a:lnTo>
                  <a:pt x="13530" y="10625"/>
                </a:lnTo>
                <a:lnTo>
                  <a:pt x="127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28" name="Google Shape;1928;p22"/>
          <p:cNvSpPr/>
          <p:nvPr/>
        </p:nvSpPr>
        <p:spPr>
          <a:xfrm rot="-9029859">
            <a:off x="9283919" y="991015"/>
            <a:ext cx="997805" cy="860203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929" name="Google Shape;1929;p22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1930" name="Google Shape;1930;p22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931" name="Google Shape;1931;p22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932" name="Google Shape;1932;p22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933" name="Google Shape;1933;p22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934" name="Google Shape;1934;p22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935" name="Google Shape;1935;p22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936" name="Google Shape;1936;p22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937" name="Google Shape;1937;p22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1938" name="Google Shape;1938;p22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939" name="Google Shape;1939;p22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940" name="Google Shape;1940;p22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1941" name="Google Shape;1941;p22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942" name="Google Shape;1942;p22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943" name="Google Shape;1943;p22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1944" name="Google Shape;1944;p22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1945" name="Google Shape;1945;p22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946" name="Google Shape;1946;p22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947" name="Google Shape;1947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48" name="Google Shape;1948;p22"/>
          <p:cNvSpPr txBox="1">
            <a:spLocks noGrp="1"/>
          </p:cNvSpPr>
          <p:nvPr>
            <p:ph type="title" idx="2" hasCustomPrompt="1"/>
          </p:nvPr>
        </p:nvSpPr>
        <p:spPr>
          <a:xfrm>
            <a:off x="2435817" y="3623233"/>
            <a:ext cx="2956800" cy="1319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49" name="Google Shape;1949;p22"/>
          <p:cNvSpPr txBox="1">
            <a:spLocks noGrp="1"/>
          </p:cNvSpPr>
          <p:nvPr>
            <p:ph type="subTitle" idx="1"/>
          </p:nvPr>
        </p:nvSpPr>
        <p:spPr>
          <a:xfrm>
            <a:off x="2435831" y="4942433"/>
            <a:ext cx="29568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50" name="Google Shape;1950;p22"/>
          <p:cNvSpPr txBox="1">
            <a:spLocks noGrp="1"/>
          </p:cNvSpPr>
          <p:nvPr>
            <p:ph type="title" idx="3" hasCustomPrompt="1"/>
          </p:nvPr>
        </p:nvSpPr>
        <p:spPr>
          <a:xfrm>
            <a:off x="6799376" y="3623233"/>
            <a:ext cx="2956800" cy="1319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51" name="Google Shape;1951;p22"/>
          <p:cNvSpPr txBox="1">
            <a:spLocks noGrp="1"/>
          </p:cNvSpPr>
          <p:nvPr>
            <p:ph type="subTitle" idx="4"/>
          </p:nvPr>
        </p:nvSpPr>
        <p:spPr>
          <a:xfrm>
            <a:off x="6799391" y="4942433"/>
            <a:ext cx="29568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52" name="Google Shape;1952;p22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829611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4" name="Google Shape;1954;p23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955" name="Google Shape;1955;p23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56" name="Google Shape;1956;p23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57" name="Google Shape;1957;p23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58" name="Google Shape;1958;p23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63" name="Google Shape;1963;p23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64" name="Google Shape;1964;p23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78" name="Google Shape;1978;p23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79" name="Google Shape;1979;p23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80" name="Google Shape;1980;p23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81" name="Google Shape;1981;p23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82" name="Google Shape;1982;p23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83" name="Google Shape;1983;p23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84" name="Google Shape;1984;p23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85" name="Google Shape;1985;p23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86" name="Google Shape;1986;p23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87" name="Google Shape;1987;p23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88" name="Google Shape;1988;p23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89" name="Google Shape;1989;p23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90" name="Google Shape;1990;p23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91" name="Google Shape;1991;p23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92" name="Google Shape;1992;p23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93" name="Google Shape;1993;p23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94" name="Google Shape;1994;p23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95" name="Google Shape;1995;p23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96" name="Google Shape;1996;p23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97" name="Google Shape;1997;p23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98" name="Google Shape;1998;p23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99" name="Google Shape;1999;p23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00" name="Google Shape;2000;p23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01" name="Google Shape;2001;p23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02" name="Google Shape;2002;p23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03" name="Google Shape;2003;p23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04" name="Google Shape;2004;p23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05" name="Google Shape;2005;p23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06" name="Google Shape;2006;p23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07" name="Google Shape;2007;p23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08" name="Google Shape;2008;p23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09" name="Google Shape;2009;p23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10" name="Google Shape;2010;p23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11" name="Google Shape;2011;p23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12" name="Google Shape;2012;p23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013" name="Google Shape;2013;p23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014" name="Google Shape;2014;p23"/>
          <p:cNvSpPr/>
          <p:nvPr/>
        </p:nvSpPr>
        <p:spPr>
          <a:xfrm rot="-5866075">
            <a:off x="9189734" y="2525969"/>
            <a:ext cx="2464513" cy="1806056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015" name="Google Shape;2015;p23"/>
          <p:cNvSpPr/>
          <p:nvPr/>
        </p:nvSpPr>
        <p:spPr>
          <a:xfrm>
            <a:off x="811567" y="1287068"/>
            <a:ext cx="3076000" cy="2406233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016" name="Google Shape;2016;p23"/>
          <p:cNvGrpSpPr/>
          <p:nvPr/>
        </p:nvGrpSpPr>
        <p:grpSpPr>
          <a:xfrm>
            <a:off x="706720" y="3787577"/>
            <a:ext cx="10762809" cy="3405584"/>
            <a:chOff x="872579" y="2881252"/>
            <a:chExt cx="7396781" cy="2122829"/>
          </a:xfrm>
        </p:grpSpPr>
        <p:grpSp>
          <p:nvGrpSpPr>
            <p:cNvPr id="2017" name="Google Shape;2017;p23"/>
            <p:cNvGrpSpPr/>
            <p:nvPr/>
          </p:nvGrpSpPr>
          <p:grpSpPr>
            <a:xfrm>
              <a:off x="933400" y="3795585"/>
              <a:ext cx="7277175" cy="675466"/>
              <a:chOff x="933416" y="2961528"/>
              <a:chExt cx="7277175" cy="1509422"/>
            </a:xfrm>
          </p:grpSpPr>
          <p:sp>
            <p:nvSpPr>
              <p:cNvPr id="2018" name="Google Shape;2018;p23"/>
              <p:cNvSpPr/>
              <p:nvPr/>
            </p:nvSpPr>
            <p:spPr>
              <a:xfrm>
                <a:off x="933416" y="2961528"/>
                <a:ext cx="7277175" cy="1374550"/>
              </a:xfrm>
              <a:custGeom>
                <a:avLst/>
                <a:gdLst/>
                <a:ahLst/>
                <a:cxnLst/>
                <a:rect l="l" t="t" r="r" b="b"/>
                <a:pathLst>
                  <a:path w="291087" h="54982" extrusionOk="0">
                    <a:moveTo>
                      <a:pt x="258" y="15340"/>
                    </a:moveTo>
                    <a:cubicBezTo>
                      <a:pt x="-2001" y="8100"/>
                      <a:pt x="10973" y="3234"/>
                      <a:pt x="23890" y="2481"/>
                    </a:cubicBezTo>
                    <a:cubicBezTo>
                      <a:pt x="36807" y="1728"/>
                      <a:pt x="58702" y="11228"/>
                      <a:pt x="77758" y="10822"/>
                    </a:cubicBezTo>
                    <a:cubicBezTo>
                      <a:pt x="96815" y="10417"/>
                      <a:pt x="113554" y="-821"/>
                      <a:pt x="138229" y="48"/>
                    </a:cubicBezTo>
                    <a:cubicBezTo>
                      <a:pt x="162904" y="917"/>
                      <a:pt x="201597" y="16035"/>
                      <a:pt x="225808" y="16035"/>
                    </a:cubicBezTo>
                    <a:cubicBezTo>
                      <a:pt x="250020" y="16035"/>
                      <a:pt x="273246" y="-879"/>
                      <a:pt x="283498" y="48"/>
                    </a:cubicBezTo>
                    <a:cubicBezTo>
                      <a:pt x="293750" y="975"/>
                      <a:pt x="292129" y="12676"/>
                      <a:pt x="287321" y="21596"/>
                    </a:cubicBezTo>
                    <a:cubicBezTo>
                      <a:pt x="282514" y="30516"/>
                      <a:pt x="296299" y="49515"/>
                      <a:pt x="254653" y="53569"/>
                    </a:cubicBezTo>
                    <a:cubicBezTo>
                      <a:pt x="213007" y="57624"/>
                      <a:pt x="79843" y="52295"/>
                      <a:pt x="37444" y="45923"/>
                    </a:cubicBezTo>
                    <a:cubicBezTo>
                      <a:pt x="-4955" y="39552"/>
                      <a:pt x="2517" y="22580"/>
                      <a:pt x="258" y="153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2019" name="Google Shape;2019;p23"/>
              <p:cNvSpPr/>
              <p:nvPr/>
            </p:nvSpPr>
            <p:spPr>
              <a:xfrm>
                <a:off x="947025" y="3310250"/>
                <a:ext cx="7251900" cy="1160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  <p:sp>
          <p:nvSpPr>
            <p:cNvPr id="2020" name="Google Shape;2020;p23"/>
            <p:cNvSpPr/>
            <p:nvPr/>
          </p:nvSpPr>
          <p:spPr>
            <a:xfrm rot="3206269">
              <a:off x="5927183" y="3090543"/>
              <a:ext cx="1378921" cy="170424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21" name="Google Shape;2021;p23"/>
            <p:cNvSpPr/>
            <p:nvPr/>
          </p:nvSpPr>
          <p:spPr>
            <a:xfrm rot="3100714">
              <a:off x="4344590" y="3150985"/>
              <a:ext cx="1146920" cy="1428308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22" name="Google Shape;2022;p23"/>
            <p:cNvSpPr/>
            <p:nvPr/>
          </p:nvSpPr>
          <p:spPr>
            <a:xfrm rot="2843414">
              <a:off x="2526740" y="3195069"/>
              <a:ext cx="1240550" cy="144784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23" name="Google Shape;2023;p23"/>
            <p:cNvSpPr/>
            <p:nvPr/>
          </p:nvSpPr>
          <p:spPr>
            <a:xfrm rot="-2843414" flipH="1">
              <a:off x="1205040" y="3195069"/>
              <a:ext cx="1240550" cy="144784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24" name="Google Shape;2024;p23"/>
            <p:cNvSpPr/>
            <p:nvPr/>
          </p:nvSpPr>
          <p:spPr>
            <a:xfrm rot="-3051725" flipH="1">
              <a:off x="6696060" y="3141221"/>
              <a:ext cx="1240553" cy="1447852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025" name="Google Shape;2025;p23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026" name="Google Shape;2026;p23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2027" name="Google Shape;2027;p2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028" name="Google Shape;2028;p2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029" name="Google Shape;2029;p2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030" name="Google Shape;2030;p2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031" name="Google Shape;2031;p2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032" name="Google Shape;2032;p2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033" name="Google Shape;2033;p2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034" name="Google Shape;2034;p2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2035" name="Google Shape;2035;p2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036" name="Google Shape;2036;p2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037" name="Google Shape;2037;p2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2038" name="Google Shape;2038;p2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039" name="Google Shape;2039;p2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040" name="Google Shape;2040;p2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2041" name="Google Shape;2041;p2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2042" name="Google Shape;2042;p2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043" name="Google Shape;2043;p23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044" name="Google Shape;2044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45" name="Google Shape;2045;p23"/>
          <p:cNvSpPr txBox="1">
            <a:spLocks noGrp="1"/>
          </p:cNvSpPr>
          <p:nvPr>
            <p:ph type="subTitle" idx="1"/>
          </p:nvPr>
        </p:nvSpPr>
        <p:spPr>
          <a:xfrm>
            <a:off x="2743600" y="2154733"/>
            <a:ext cx="6704800" cy="340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46" name="Google Shape;2046;p23"/>
          <p:cNvSpPr/>
          <p:nvPr/>
        </p:nvSpPr>
        <p:spPr>
          <a:xfrm>
            <a:off x="1019300" y="1748400"/>
            <a:ext cx="517829" cy="614869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047" name="Google Shape;2047;p23"/>
          <p:cNvGrpSpPr/>
          <p:nvPr/>
        </p:nvGrpSpPr>
        <p:grpSpPr>
          <a:xfrm>
            <a:off x="10543326" y="5363055"/>
            <a:ext cx="517837" cy="596476"/>
            <a:chOff x="3150425" y="3024575"/>
            <a:chExt cx="130350" cy="150150"/>
          </a:xfrm>
        </p:grpSpPr>
        <p:sp>
          <p:nvSpPr>
            <p:cNvPr id="2048" name="Google Shape;2048;p23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49" name="Google Shape;2049;p23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50" name="Google Shape;2050;p23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51" name="Google Shape;2051;p23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52" name="Google Shape;2052;p23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53" name="Google Shape;2053;p23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54" name="Google Shape;2054;p23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55" name="Google Shape;2055;p23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455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04" name="Google Shape;104;p3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62" name="Google Shape;162;p3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63" name="Google Shape;163;p3"/>
          <p:cNvSpPr/>
          <p:nvPr/>
        </p:nvSpPr>
        <p:spPr>
          <a:xfrm rot="10586678">
            <a:off x="715182" y="762187"/>
            <a:ext cx="2306517" cy="1779472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64" name="Google Shape;164;p3"/>
          <p:cNvGrpSpPr/>
          <p:nvPr/>
        </p:nvGrpSpPr>
        <p:grpSpPr>
          <a:xfrm>
            <a:off x="9059371" y="896246"/>
            <a:ext cx="2337119" cy="1979143"/>
            <a:chOff x="478350" y="433625"/>
            <a:chExt cx="811800" cy="687425"/>
          </a:xfrm>
        </p:grpSpPr>
        <p:sp>
          <p:nvSpPr>
            <p:cNvPr id="165" name="Google Shape;165;p3"/>
            <p:cNvSpPr/>
            <p:nvPr/>
          </p:nvSpPr>
          <p:spPr>
            <a:xfrm>
              <a:off x="505225" y="57985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19650" y="58930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18625" y="433625"/>
              <a:ext cx="671525" cy="687425"/>
            </a:xfrm>
            <a:custGeom>
              <a:avLst/>
              <a:gdLst/>
              <a:ahLst/>
              <a:cxnLst/>
              <a:rect l="l" t="t" r="r" b="b"/>
              <a:pathLst>
                <a:path w="26861" h="27497" extrusionOk="0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70" name="Google Shape;170;p3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71" name="Google Shape;171;p3"/>
          <p:cNvGrpSpPr/>
          <p:nvPr/>
        </p:nvGrpSpPr>
        <p:grpSpPr>
          <a:xfrm rot="-111">
            <a:off x="1560339" y="2093887"/>
            <a:ext cx="732019" cy="849504"/>
            <a:chOff x="5170900" y="2972300"/>
            <a:chExt cx="176600" cy="204950"/>
          </a:xfrm>
        </p:grpSpPr>
        <p:sp>
          <p:nvSpPr>
            <p:cNvPr id="172" name="Google Shape;172;p3"/>
            <p:cNvSpPr/>
            <p:nvPr/>
          </p:nvSpPr>
          <p:spPr>
            <a:xfrm>
              <a:off x="5170900" y="2972300"/>
              <a:ext cx="176600" cy="204950"/>
            </a:xfrm>
            <a:custGeom>
              <a:avLst/>
              <a:gdLst/>
              <a:ahLst/>
              <a:cxnLst/>
              <a:rect l="l" t="t" r="r" b="b"/>
              <a:pathLst>
                <a:path w="7064" h="8198" extrusionOk="0">
                  <a:moveTo>
                    <a:pt x="3503" y="0"/>
                  </a:moveTo>
                  <a:cubicBezTo>
                    <a:pt x="3457" y="0"/>
                    <a:pt x="3410" y="1"/>
                    <a:pt x="3363" y="4"/>
                  </a:cubicBezTo>
                  <a:cubicBezTo>
                    <a:pt x="2507" y="4"/>
                    <a:pt x="1851" y="382"/>
                    <a:pt x="1353" y="959"/>
                  </a:cubicBezTo>
                  <a:cubicBezTo>
                    <a:pt x="1293" y="1018"/>
                    <a:pt x="1234" y="1078"/>
                    <a:pt x="1194" y="1158"/>
                  </a:cubicBezTo>
                  <a:cubicBezTo>
                    <a:pt x="975" y="1456"/>
                    <a:pt x="776" y="1774"/>
                    <a:pt x="637" y="2132"/>
                  </a:cubicBezTo>
                  <a:cubicBezTo>
                    <a:pt x="577" y="2232"/>
                    <a:pt x="537" y="2351"/>
                    <a:pt x="498" y="2451"/>
                  </a:cubicBezTo>
                  <a:cubicBezTo>
                    <a:pt x="318" y="2928"/>
                    <a:pt x="199" y="3406"/>
                    <a:pt x="120" y="3824"/>
                  </a:cubicBezTo>
                  <a:cubicBezTo>
                    <a:pt x="80" y="3983"/>
                    <a:pt x="60" y="4122"/>
                    <a:pt x="40" y="4261"/>
                  </a:cubicBezTo>
                  <a:cubicBezTo>
                    <a:pt x="40" y="4361"/>
                    <a:pt x="20" y="4440"/>
                    <a:pt x="20" y="4500"/>
                  </a:cubicBezTo>
                  <a:cubicBezTo>
                    <a:pt x="0" y="4779"/>
                    <a:pt x="0" y="5057"/>
                    <a:pt x="0" y="5316"/>
                  </a:cubicBezTo>
                  <a:cubicBezTo>
                    <a:pt x="20" y="5415"/>
                    <a:pt x="20" y="5535"/>
                    <a:pt x="40" y="5654"/>
                  </a:cubicBezTo>
                  <a:cubicBezTo>
                    <a:pt x="80" y="5952"/>
                    <a:pt x="139" y="6231"/>
                    <a:pt x="259" y="6470"/>
                  </a:cubicBezTo>
                  <a:cubicBezTo>
                    <a:pt x="279" y="6549"/>
                    <a:pt x="318" y="6629"/>
                    <a:pt x="358" y="6709"/>
                  </a:cubicBezTo>
                  <a:cubicBezTo>
                    <a:pt x="776" y="7544"/>
                    <a:pt x="1592" y="8101"/>
                    <a:pt x="2925" y="8181"/>
                  </a:cubicBezTo>
                  <a:cubicBezTo>
                    <a:pt x="3081" y="8192"/>
                    <a:pt x="3252" y="8198"/>
                    <a:pt x="3433" y="8198"/>
                  </a:cubicBezTo>
                  <a:cubicBezTo>
                    <a:pt x="4268" y="8198"/>
                    <a:pt x="5301" y="8065"/>
                    <a:pt x="5889" y="7624"/>
                  </a:cubicBezTo>
                  <a:cubicBezTo>
                    <a:pt x="6208" y="7405"/>
                    <a:pt x="6447" y="7126"/>
                    <a:pt x="6626" y="6828"/>
                  </a:cubicBezTo>
                  <a:cubicBezTo>
                    <a:pt x="6665" y="6748"/>
                    <a:pt x="6705" y="6669"/>
                    <a:pt x="6725" y="6609"/>
                  </a:cubicBezTo>
                  <a:cubicBezTo>
                    <a:pt x="6844" y="6350"/>
                    <a:pt x="6944" y="6072"/>
                    <a:pt x="6984" y="5793"/>
                  </a:cubicBezTo>
                  <a:cubicBezTo>
                    <a:pt x="7004" y="5694"/>
                    <a:pt x="7024" y="5594"/>
                    <a:pt x="7024" y="5495"/>
                  </a:cubicBezTo>
                  <a:cubicBezTo>
                    <a:pt x="7063" y="5137"/>
                    <a:pt x="7063" y="4799"/>
                    <a:pt x="7043" y="4480"/>
                  </a:cubicBezTo>
                  <a:cubicBezTo>
                    <a:pt x="7043" y="4460"/>
                    <a:pt x="7043" y="4460"/>
                    <a:pt x="7043" y="4440"/>
                  </a:cubicBezTo>
                  <a:cubicBezTo>
                    <a:pt x="7043" y="4321"/>
                    <a:pt x="7024" y="4202"/>
                    <a:pt x="7004" y="4082"/>
                  </a:cubicBezTo>
                  <a:cubicBezTo>
                    <a:pt x="6944" y="3605"/>
                    <a:pt x="6825" y="3127"/>
                    <a:pt x="6665" y="2709"/>
                  </a:cubicBezTo>
                  <a:cubicBezTo>
                    <a:pt x="6606" y="2530"/>
                    <a:pt x="6526" y="2371"/>
                    <a:pt x="6447" y="2212"/>
                  </a:cubicBezTo>
                  <a:cubicBezTo>
                    <a:pt x="6228" y="1735"/>
                    <a:pt x="5949" y="1317"/>
                    <a:pt x="5611" y="978"/>
                  </a:cubicBezTo>
                  <a:cubicBezTo>
                    <a:pt x="5571" y="919"/>
                    <a:pt x="5511" y="859"/>
                    <a:pt x="5452" y="819"/>
                  </a:cubicBezTo>
                  <a:cubicBezTo>
                    <a:pt x="4890" y="295"/>
                    <a:pt x="4241" y="0"/>
                    <a:pt x="35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183325" y="3022475"/>
              <a:ext cx="154225" cy="32975"/>
            </a:xfrm>
            <a:custGeom>
              <a:avLst/>
              <a:gdLst/>
              <a:ahLst/>
              <a:cxnLst/>
              <a:rect l="l" t="t" r="r" b="b"/>
              <a:pathLst>
                <a:path w="6169" h="1319" extrusionOk="0">
                  <a:moveTo>
                    <a:pt x="5430" y="1"/>
                  </a:moveTo>
                  <a:cubicBezTo>
                    <a:pt x="5261" y="1"/>
                    <a:pt x="5088" y="72"/>
                    <a:pt x="4915" y="245"/>
                  </a:cubicBezTo>
                  <a:cubicBezTo>
                    <a:pt x="4716" y="404"/>
                    <a:pt x="4616" y="663"/>
                    <a:pt x="4457" y="842"/>
                  </a:cubicBezTo>
                  <a:cubicBezTo>
                    <a:pt x="4356" y="956"/>
                    <a:pt x="4271" y="1001"/>
                    <a:pt x="4194" y="1001"/>
                  </a:cubicBezTo>
                  <a:cubicBezTo>
                    <a:pt x="4030" y="1001"/>
                    <a:pt x="3904" y="793"/>
                    <a:pt x="3741" y="603"/>
                  </a:cubicBezTo>
                  <a:cubicBezTo>
                    <a:pt x="3522" y="364"/>
                    <a:pt x="3283" y="26"/>
                    <a:pt x="2945" y="6"/>
                  </a:cubicBezTo>
                  <a:cubicBezTo>
                    <a:pt x="2925" y="4"/>
                    <a:pt x="2905" y="3"/>
                    <a:pt x="2885" y="3"/>
                  </a:cubicBezTo>
                  <a:cubicBezTo>
                    <a:pt x="2461" y="3"/>
                    <a:pt x="2178" y="397"/>
                    <a:pt x="1950" y="683"/>
                  </a:cubicBezTo>
                  <a:cubicBezTo>
                    <a:pt x="1804" y="856"/>
                    <a:pt x="1675" y="1002"/>
                    <a:pt x="1522" y="1002"/>
                  </a:cubicBezTo>
                  <a:cubicBezTo>
                    <a:pt x="1447" y="1002"/>
                    <a:pt x="1366" y="967"/>
                    <a:pt x="1274" y="881"/>
                  </a:cubicBezTo>
                  <a:cubicBezTo>
                    <a:pt x="1155" y="762"/>
                    <a:pt x="1075" y="603"/>
                    <a:pt x="975" y="464"/>
                  </a:cubicBezTo>
                  <a:cubicBezTo>
                    <a:pt x="762" y="204"/>
                    <a:pt x="537" y="97"/>
                    <a:pt x="326" y="97"/>
                  </a:cubicBezTo>
                  <a:cubicBezTo>
                    <a:pt x="263" y="97"/>
                    <a:pt x="200" y="107"/>
                    <a:pt x="140" y="125"/>
                  </a:cubicBezTo>
                  <a:cubicBezTo>
                    <a:pt x="80" y="225"/>
                    <a:pt x="40" y="344"/>
                    <a:pt x="1" y="444"/>
                  </a:cubicBezTo>
                  <a:cubicBezTo>
                    <a:pt x="96" y="388"/>
                    <a:pt x="194" y="355"/>
                    <a:pt x="294" y="355"/>
                  </a:cubicBezTo>
                  <a:cubicBezTo>
                    <a:pt x="445" y="355"/>
                    <a:pt x="601" y="431"/>
                    <a:pt x="757" y="623"/>
                  </a:cubicBezTo>
                  <a:cubicBezTo>
                    <a:pt x="916" y="822"/>
                    <a:pt x="1035" y="1080"/>
                    <a:pt x="1254" y="1220"/>
                  </a:cubicBezTo>
                  <a:cubicBezTo>
                    <a:pt x="1354" y="1280"/>
                    <a:pt x="1446" y="1306"/>
                    <a:pt x="1530" y="1306"/>
                  </a:cubicBezTo>
                  <a:cubicBezTo>
                    <a:pt x="2065" y="1306"/>
                    <a:pt x="2320" y="257"/>
                    <a:pt x="2868" y="257"/>
                  </a:cubicBezTo>
                  <a:cubicBezTo>
                    <a:pt x="2918" y="257"/>
                    <a:pt x="2970" y="266"/>
                    <a:pt x="3025" y="285"/>
                  </a:cubicBezTo>
                  <a:cubicBezTo>
                    <a:pt x="3452" y="427"/>
                    <a:pt x="3752" y="1319"/>
                    <a:pt x="4253" y="1319"/>
                  </a:cubicBezTo>
                  <a:cubicBezTo>
                    <a:pt x="4311" y="1319"/>
                    <a:pt x="4373" y="1307"/>
                    <a:pt x="4437" y="1279"/>
                  </a:cubicBezTo>
                  <a:cubicBezTo>
                    <a:pt x="4835" y="1100"/>
                    <a:pt x="4855" y="364"/>
                    <a:pt x="5333" y="245"/>
                  </a:cubicBezTo>
                  <a:cubicBezTo>
                    <a:pt x="5358" y="239"/>
                    <a:pt x="5384" y="236"/>
                    <a:pt x="5411" y="236"/>
                  </a:cubicBezTo>
                  <a:cubicBezTo>
                    <a:pt x="5654" y="236"/>
                    <a:pt x="5935" y="469"/>
                    <a:pt x="6168" y="702"/>
                  </a:cubicBezTo>
                  <a:cubicBezTo>
                    <a:pt x="6109" y="523"/>
                    <a:pt x="6029" y="364"/>
                    <a:pt x="5950" y="205"/>
                  </a:cubicBezTo>
                  <a:cubicBezTo>
                    <a:pt x="5785" y="82"/>
                    <a:pt x="5610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170900" y="3091725"/>
              <a:ext cx="175600" cy="32875"/>
            </a:xfrm>
            <a:custGeom>
              <a:avLst/>
              <a:gdLst/>
              <a:ahLst/>
              <a:cxnLst/>
              <a:rect l="l" t="t" r="r" b="b"/>
              <a:pathLst>
                <a:path w="7024" h="1315" extrusionOk="0">
                  <a:moveTo>
                    <a:pt x="3389" y="1"/>
                  </a:moveTo>
                  <a:cubicBezTo>
                    <a:pt x="2951" y="1"/>
                    <a:pt x="2680" y="387"/>
                    <a:pt x="2447" y="698"/>
                  </a:cubicBezTo>
                  <a:cubicBezTo>
                    <a:pt x="2301" y="857"/>
                    <a:pt x="2173" y="999"/>
                    <a:pt x="2021" y="999"/>
                  </a:cubicBezTo>
                  <a:cubicBezTo>
                    <a:pt x="1946" y="999"/>
                    <a:pt x="1864" y="963"/>
                    <a:pt x="1771" y="877"/>
                  </a:cubicBezTo>
                  <a:cubicBezTo>
                    <a:pt x="1652" y="778"/>
                    <a:pt x="1572" y="599"/>
                    <a:pt x="1472" y="479"/>
                  </a:cubicBezTo>
                  <a:cubicBezTo>
                    <a:pt x="1256" y="203"/>
                    <a:pt x="1037" y="91"/>
                    <a:pt x="820" y="91"/>
                  </a:cubicBezTo>
                  <a:cubicBezTo>
                    <a:pt x="537" y="91"/>
                    <a:pt x="259" y="280"/>
                    <a:pt x="0" y="539"/>
                  </a:cubicBezTo>
                  <a:cubicBezTo>
                    <a:pt x="20" y="638"/>
                    <a:pt x="20" y="758"/>
                    <a:pt x="40" y="877"/>
                  </a:cubicBezTo>
                  <a:cubicBezTo>
                    <a:pt x="272" y="607"/>
                    <a:pt x="528" y="353"/>
                    <a:pt x="799" y="353"/>
                  </a:cubicBezTo>
                  <a:cubicBezTo>
                    <a:pt x="947" y="353"/>
                    <a:pt x="1099" y="429"/>
                    <a:pt x="1254" y="618"/>
                  </a:cubicBezTo>
                  <a:cubicBezTo>
                    <a:pt x="1413" y="817"/>
                    <a:pt x="1532" y="1076"/>
                    <a:pt x="1751" y="1215"/>
                  </a:cubicBezTo>
                  <a:cubicBezTo>
                    <a:pt x="1850" y="1276"/>
                    <a:pt x="1940" y="1302"/>
                    <a:pt x="2024" y="1302"/>
                  </a:cubicBezTo>
                  <a:cubicBezTo>
                    <a:pt x="2548" y="1302"/>
                    <a:pt x="2815" y="272"/>
                    <a:pt x="3363" y="272"/>
                  </a:cubicBezTo>
                  <a:cubicBezTo>
                    <a:pt x="3414" y="272"/>
                    <a:pt x="3466" y="281"/>
                    <a:pt x="3522" y="300"/>
                  </a:cubicBezTo>
                  <a:cubicBezTo>
                    <a:pt x="3949" y="425"/>
                    <a:pt x="4249" y="1314"/>
                    <a:pt x="4735" y="1314"/>
                  </a:cubicBezTo>
                  <a:cubicBezTo>
                    <a:pt x="4792" y="1314"/>
                    <a:pt x="4852" y="1302"/>
                    <a:pt x="4915" y="1275"/>
                  </a:cubicBezTo>
                  <a:cubicBezTo>
                    <a:pt x="5332" y="1116"/>
                    <a:pt x="5352" y="360"/>
                    <a:pt x="5830" y="240"/>
                  </a:cubicBezTo>
                  <a:cubicBezTo>
                    <a:pt x="5852" y="236"/>
                    <a:pt x="5876" y="233"/>
                    <a:pt x="5899" y="233"/>
                  </a:cubicBezTo>
                  <a:cubicBezTo>
                    <a:pt x="6269" y="233"/>
                    <a:pt x="6739" y="792"/>
                    <a:pt x="6964" y="1016"/>
                  </a:cubicBezTo>
                  <a:lnTo>
                    <a:pt x="6984" y="1016"/>
                  </a:lnTo>
                  <a:cubicBezTo>
                    <a:pt x="7004" y="917"/>
                    <a:pt x="7024" y="817"/>
                    <a:pt x="7024" y="718"/>
                  </a:cubicBezTo>
                  <a:cubicBezTo>
                    <a:pt x="6686" y="395"/>
                    <a:pt x="6310" y="2"/>
                    <a:pt x="5907" y="2"/>
                  </a:cubicBezTo>
                  <a:cubicBezTo>
                    <a:pt x="5740" y="2"/>
                    <a:pt x="5568" y="71"/>
                    <a:pt x="5392" y="240"/>
                  </a:cubicBezTo>
                  <a:cubicBezTo>
                    <a:pt x="5213" y="419"/>
                    <a:pt x="5113" y="658"/>
                    <a:pt x="4954" y="837"/>
                  </a:cubicBezTo>
                  <a:cubicBezTo>
                    <a:pt x="4853" y="951"/>
                    <a:pt x="4768" y="997"/>
                    <a:pt x="4691" y="997"/>
                  </a:cubicBezTo>
                  <a:cubicBezTo>
                    <a:pt x="4527" y="997"/>
                    <a:pt x="4401" y="788"/>
                    <a:pt x="4238" y="599"/>
                  </a:cubicBezTo>
                  <a:cubicBezTo>
                    <a:pt x="4019" y="360"/>
                    <a:pt x="3780" y="22"/>
                    <a:pt x="3422" y="2"/>
                  </a:cubicBezTo>
                  <a:cubicBezTo>
                    <a:pt x="3411" y="1"/>
                    <a:pt x="3400" y="1"/>
                    <a:pt x="3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176" name="Google Shape;176;p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77" name="Google Shape;177;p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80" name="Google Shape;180;p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81" name="Google Shape;181;p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82" name="Google Shape;182;p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3" name="Google Shape;183;p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184" name="Google Shape;184;p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85" name="Google Shape;185;p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6" name="Google Shape;186;p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187" name="Google Shape;187;p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88" name="Google Shape;188;p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89" name="Google Shape;189;p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190" name="Google Shape;190;p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191" name="Google Shape;191;p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93" name="Google Shape;193;p3"/>
          <p:cNvSpPr txBox="1">
            <a:spLocks noGrp="1"/>
          </p:cNvSpPr>
          <p:nvPr>
            <p:ph type="title"/>
          </p:nvPr>
        </p:nvSpPr>
        <p:spPr>
          <a:xfrm>
            <a:off x="2271800" y="3367100"/>
            <a:ext cx="7648400" cy="13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2271784" y="4880267"/>
            <a:ext cx="6787600" cy="722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5" name="Google Shape;195;p3"/>
          <p:cNvSpPr txBox="1">
            <a:spLocks noGrp="1"/>
          </p:cNvSpPr>
          <p:nvPr>
            <p:ph type="title" idx="2" hasCustomPrompt="1"/>
          </p:nvPr>
        </p:nvSpPr>
        <p:spPr>
          <a:xfrm>
            <a:off x="5355000" y="2222400"/>
            <a:ext cx="1482000" cy="93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841897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oogle Shape;2057;p24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2058" name="Google Shape;2058;p24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59" name="Google Shape;2059;p24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60" name="Google Shape;2060;p24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61" name="Google Shape;2061;p24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66" name="Google Shape;2066;p24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67" name="Google Shape;2067;p24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73" name="Google Shape;2073;p24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74" name="Google Shape;2074;p24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75" name="Google Shape;2075;p24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76" name="Google Shape;2076;p24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77" name="Google Shape;2077;p24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78" name="Google Shape;2078;p24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79" name="Google Shape;2079;p24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80" name="Google Shape;2080;p24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81" name="Google Shape;2081;p24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82" name="Google Shape;2082;p24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83" name="Google Shape;2083;p24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84" name="Google Shape;2084;p24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85" name="Google Shape;2085;p24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86" name="Google Shape;2086;p24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87" name="Google Shape;2087;p24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88" name="Google Shape;2088;p24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89" name="Google Shape;2089;p24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90" name="Google Shape;2090;p24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91" name="Google Shape;2091;p24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92" name="Google Shape;2092;p24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93" name="Google Shape;2093;p24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94" name="Google Shape;2094;p24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95" name="Google Shape;2095;p24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96" name="Google Shape;2096;p24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97" name="Google Shape;2097;p24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11" name="Google Shape;2111;p24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12" name="Google Shape;2112;p24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13" name="Google Shape;2113;p24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14" name="Google Shape;2114;p24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15" name="Google Shape;2115;p24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116" name="Google Shape;2116;p24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117" name="Google Shape;2117;p24"/>
          <p:cNvGrpSpPr/>
          <p:nvPr/>
        </p:nvGrpSpPr>
        <p:grpSpPr>
          <a:xfrm>
            <a:off x="9509872" y="4213470"/>
            <a:ext cx="1888152" cy="2097521"/>
            <a:chOff x="7393400" y="2351813"/>
            <a:chExt cx="1150003" cy="1277522"/>
          </a:xfrm>
        </p:grpSpPr>
        <p:sp>
          <p:nvSpPr>
            <p:cNvPr id="2118" name="Google Shape;2118;p24"/>
            <p:cNvSpPr/>
            <p:nvPr/>
          </p:nvSpPr>
          <p:spPr>
            <a:xfrm flipH="1">
              <a:off x="7488154" y="2439655"/>
              <a:ext cx="962609" cy="1189680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19" name="Google Shape;2119;p24"/>
            <p:cNvSpPr/>
            <p:nvPr/>
          </p:nvSpPr>
          <p:spPr>
            <a:xfrm flipH="1">
              <a:off x="7603570" y="2351813"/>
              <a:ext cx="939833" cy="117041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20" name="Google Shape;2120;p24"/>
            <p:cNvSpPr/>
            <p:nvPr/>
          </p:nvSpPr>
          <p:spPr>
            <a:xfrm flipH="1">
              <a:off x="7393400" y="2570576"/>
              <a:ext cx="835770" cy="975393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121" name="Google Shape;2121;p24"/>
          <p:cNvSpPr/>
          <p:nvPr/>
        </p:nvSpPr>
        <p:spPr>
          <a:xfrm>
            <a:off x="800800" y="813685"/>
            <a:ext cx="1388624" cy="1421503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122" name="Google Shape;2122;p24"/>
          <p:cNvGrpSpPr/>
          <p:nvPr/>
        </p:nvGrpSpPr>
        <p:grpSpPr>
          <a:xfrm rot="10800000">
            <a:off x="10214167" y="1222900"/>
            <a:ext cx="1183867" cy="603067"/>
            <a:chOff x="2094425" y="748900"/>
            <a:chExt cx="887900" cy="452300"/>
          </a:xfrm>
        </p:grpSpPr>
        <p:sp>
          <p:nvSpPr>
            <p:cNvPr id="2123" name="Google Shape;2123;p24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24" name="Google Shape;2124;p24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25" name="Google Shape;2125;p24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26" name="Google Shape;2126;p24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127" name="Google Shape;2127;p24"/>
          <p:cNvSpPr/>
          <p:nvPr/>
        </p:nvSpPr>
        <p:spPr>
          <a:xfrm rot="-7938934">
            <a:off x="5546493" y="890945"/>
            <a:ext cx="1252288" cy="1079633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128" name="Google Shape;2128;p24"/>
          <p:cNvGrpSpPr/>
          <p:nvPr/>
        </p:nvGrpSpPr>
        <p:grpSpPr>
          <a:xfrm>
            <a:off x="959994" y="4662341"/>
            <a:ext cx="586263" cy="675315"/>
            <a:chOff x="3150425" y="3024575"/>
            <a:chExt cx="130350" cy="150150"/>
          </a:xfrm>
        </p:grpSpPr>
        <p:sp>
          <p:nvSpPr>
            <p:cNvPr id="2129" name="Google Shape;2129;p24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30" name="Google Shape;2130;p24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31" name="Google Shape;2131;p24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32" name="Google Shape;2132;p24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33" name="Google Shape;2133;p24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34" name="Google Shape;2134;p24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35" name="Google Shape;2135;p24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36" name="Google Shape;2136;p24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137" name="Google Shape;2137;p24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2138" name="Google Shape;2138;p24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139" name="Google Shape;2139;p24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140" name="Google Shape;2140;p24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141" name="Google Shape;2141;p24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142" name="Google Shape;2142;p24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143" name="Google Shape;2143;p24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144" name="Google Shape;2144;p24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145" name="Google Shape;2145;p24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2146" name="Google Shape;2146;p24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147" name="Google Shape;2147;p24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148" name="Google Shape;2148;p24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2149" name="Google Shape;2149;p24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150" name="Google Shape;2150;p24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151" name="Google Shape;2151;p24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2152" name="Google Shape;2152;p24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2153" name="Google Shape;2153;p24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154" name="Google Shape;2154;p24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155" name="Google Shape;2155;p24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156" name="Google Shape;2156;p24"/>
          <p:cNvSpPr txBox="1">
            <a:spLocks noGrp="1"/>
          </p:cNvSpPr>
          <p:nvPr>
            <p:ph type="subTitle" idx="1"/>
          </p:nvPr>
        </p:nvSpPr>
        <p:spPr>
          <a:xfrm flipH="1">
            <a:off x="6690269" y="4254032"/>
            <a:ext cx="281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57" name="Google Shape;2157;p24"/>
          <p:cNvSpPr txBox="1">
            <a:spLocks noGrp="1"/>
          </p:cNvSpPr>
          <p:nvPr>
            <p:ph type="subTitle" idx="2"/>
          </p:nvPr>
        </p:nvSpPr>
        <p:spPr>
          <a:xfrm flipH="1">
            <a:off x="6690256" y="4880433"/>
            <a:ext cx="28196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58" name="Google Shape;2158;p24"/>
          <p:cNvSpPr txBox="1">
            <a:spLocks noGrp="1"/>
          </p:cNvSpPr>
          <p:nvPr>
            <p:ph type="subTitle" idx="3"/>
          </p:nvPr>
        </p:nvSpPr>
        <p:spPr>
          <a:xfrm>
            <a:off x="2682111" y="4254033"/>
            <a:ext cx="281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59" name="Google Shape;2159;p24"/>
          <p:cNvSpPr txBox="1">
            <a:spLocks noGrp="1"/>
          </p:cNvSpPr>
          <p:nvPr>
            <p:ph type="subTitle" idx="4"/>
          </p:nvPr>
        </p:nvSpPr>
        <p:spPr>
          <a:xfrm>
            <a:off x="2682111" y="4880439"/>
            <a:ext cx="28196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60" name="Google Shape;2160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1321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25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2163" name="Google Shape;2163;p25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66" name="Google Shape;2166;p25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67" name="Google Shape;2167;p25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72" name="Google Shape;2172;p25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73" name="Google Shape;2173;p25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74" name="Google Shape;2174;p25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75" name="Google Shape;2175;p25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76" name="Google Shape;2176;p25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77" name="Google Shape;2177;p25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78" name="Google Shape;2178;p25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79" name="Google Shape;2179;p25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80" name="Google Shape;2180;p25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81" name="Google Shape;2181;p25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82" name="Google Shape;2182;p25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83" name="Google Shape;2183;p25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84" name="Google Shape;2184;p25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85" name="Google Shape;2185;p25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86" name="Google Shape;2186;p25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87" name="Google Shape;2187;p25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88" name="Google Shape;2188;p25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89" name="Google Shape;2189;p25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90" name="Google Shape;2190;p25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91" name="Google Shape;2191;p25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92" name="Google Shape;2192;p25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93" name="Google Shape;2193;p25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94" name="Google Shape;2194;p25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95" name="Google Shape;2195;p25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96" name="Google Shape;2196;p25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97" name="Google Shape;2197;p25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98" name="Google Shape;2198;p25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04" name="Google Shape;2204;p25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05" name="Google Shape;2205;p25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19" name="Google Shape;2219;p25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20" name="Google Shape;2220;p25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221" name="Google Shape;2221;p25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22" name="Google Shape;2222;p25"/>
          <p:cNvSpPr/>
          <p:nvPr/>
        </p:nvSpPr>
        <p:spPr>
          <a:xfrm>
            <a:off x="747300" y="3943768"/>
            <a:ext cx="3076000" cy="2406233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23" name="Google Shape;2223;p25"/>
          <p:cNvSpPr/>
          <p:nvPr/>
        </p:nvSpPr>
        <p:spPr>
          <a:xfrm rot="1167777">
            <a:off x="4862155" y="1185060"/>
            <a:ext cx="1279980" cy="1103464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24" name="Google Shape;2224;p25"/>
          <p:cNvSpPr/>
          <p:nvPr/>
        </p:nvSpPr>
        <p:spPr>
          <a:xfrm>
            <a:off x="8668109" y="953205"/>
            <a:ext cx="2917385" cy="2197612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225" name="Google Shape;2225;p25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2226" name="Google Shape;2226;p2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227" name="Google Shape;2227;p2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228" name="Google Shape;2228;p2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229" name="Google Shape;2229;p2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230" name="Google Shape;2230;p2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231" name="Google Shape;2231;p2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232" name="Google Shape;2232;p2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233" name="Google Shape;2233;p2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2234" name="Google Shape;2234;p2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235" name="Google Shape;2235;p2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236" name="Google Shape;2236;p2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2237" name="Google Shape;2237;p2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238" name="Google Shape;2238;p2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239" name="Google Shape;2239;p2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2240" name="Google Shape;2240;p2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2241" name="Google Shape;2241;p2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242" name="Google Shape;2242;p25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2243" name="Google Shape;2243;p25"/>
          <p:cNvGrpSpPr/>
          <p:nvPr/>
        </p:nvGrpSpPr>
        <p:grpSpPr>
          <a:xfrm rot="3340333">
            <a:off x="1414158" y="1501597"/>
            <a:ext cx="517553" cy="596187"/>
            <a:chOff x="3150425" y="3024575"/>
            <a:chExt cx="130350" cy="150150"/>
          </a:xfrm>
        </p:grpSpPr>
        <p:sp>
          <p:nvSpPr>
            <p:cNvPr id="2244" name="Google Shape;2244;p25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45" name="Google Shape;2245;p25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46" name="Google Shape;2246;p25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47" name="Google Shape;2247;p25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48" name="Google Shape;2248;p25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49" name="Google Shape;2249;p25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50" name="Google Shape;2250;p25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51" name="Google Shape;2251;p25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252" name="Google Shape;2252;p25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53" name="Google Shape;2253;p25"/>
          <p:cNvSpPr txBox="1">
            <a:spLocks noGrp="1"/>
          </p:cNvSpPr>
          <p:nvPr>
            <p:ph type="subTitle" idx="1"/>
          </p:nvPr>
        </p:nvSpPr>
        <p:spPr>
          <a:xfrm>
            <a:off x="1310100" y="2673400"/>
            <a:ext cx="4338800" cy="2355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54" name="Google Shape;2254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4665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6" name="Google Shape;2256;p26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2257" name="Google Shape;2257;p26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60" name="Google Shape;2260;p26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61" name="Google Shape;2261;p26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62" name="Google Shape;2262;p26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63" name="Google Shape;2263;p26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64" name="Google Shape;2264;p26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65" name="Google Shape;2265;p26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66" name="Google Shape;2266;p26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67" name="Google Shape;2267;p26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68" name="Google Shape;2268;p26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69" name="Google Shape;2269;p26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70" name="Google Shape;2270;p26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71" name="Google Shape;2271;p26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72" name="Google Shape;2272;p26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73" name="Google Shape;2273;p26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74" name="Google Shape;2274;p26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75" name="Google Shape;2275;p26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76" name="Google Shape;2276;p26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77" name="Google Shape;2277;p26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01" name="Google Shape;2301;p26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02" name="Google Shape;2302;p26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07" name="Google Shape;2307;p26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08" name="Google Shape;2308;p26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09" name="Google Shape;2309;p26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10" name="Google Shape;2310;p26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11" name="Google Shape;2311;p26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12" name="Google Shape;2312;p26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13" name="Google Shape;2313;p26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14" name="Google Shape;2314;p26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315" name="Google Shape;2315;p26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316" name="Google Shape;2316;p26"/>
          <p:cNvGrpSpPr/>
          <p:nvPr/>
        </p:nvGrpSpPr>
        <p:grpSpPr>
          <a:xfrm>
            <a:off x="9106539" y="1356947"/>
            <a:ext cx="2249552" cy="1904900"/>
            <a:chOff x="478350" y="433625"/>
            <a:chExt cx="811800" cy="687425"/>
          </a:xfrm>
        </p:grpSpPr>
        <p:sp>
          <p:nvSpPr>
            <p:cNvPr id="2317" name="Google Shape;2317;p26"/>
            <p:cNvSpPr/>
            <p:nvPr/>
          </p:nvSpPr>
          <p:spPr>
            <a:xfrm>
              <a:off x="505225" y="57985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18" name="Google Shape;2318;p26"/>
            <p:cNvSpPr/>
            <p:nvPr/>
          </p:nvSpPr>
          <p:spPr>
            <a:xfrm>
              <a:off x="519650" y="58930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19" name="Google Shape;2319;p26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20" name="Google Shape;2320;p26"/>
            <p:cNvSpPr/>
            <p:nvPr/>
          </p:nvSpPr>
          <p:spPr>
            <a:xfrm>
              <a:off x="618625" y="433625"/>
              <a:ext cx="671525" cy="687425"/>
            </a:xfrm>
            <a:custGeom>
              <a:avLst/>
              <a:gdLst/>
              <a:ahLst/>
              <a:cxnLst/>
              <a:rect l="l" t="t" r="r" b="b"/>
              <a:pathLst>
                <a:path w="26861" h="27497" extrusionOk="0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21" name="Google Shape;2321;p26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322" name="Google Shape;2322;p26"/>
          <p:cNvSpPr/>
          <p:nvPr/>
        </p:nvSpPr>
        <p:spPr>
          <a:xfrm rot="-6502854">
            <a:off x="548914" y="4176291"/>
            <a:ext cx="2803831" cy="2054716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323" name="Google Shape;2323;p26"/>
          <p:cNvSpPr/>
          <p:nvPr/>
        </p:nvSpPr>
        <p:spPr>
          <a:xfrm>
            <a:off x="5645668" y="1691167"/>
            <a:ext cx="583993" cy="693431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324" name="Google Shape;2324;p26"/>
          <p:cNvSpPr/>
          <p:nvPr/>
        </p:nvSpPr>
        <p:spPr>
          <a:xfrm rot="1649890">
            <a:off x="7107582" y="5385423"/>
            <a:ext cx="1229956" cy="1060339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325" name="Google Shape;2325;p26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2326" name="Google Shape;2326;p2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327" name="Google Shape;2327;p2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328" name="Google Shape;2328;p2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329" name="Google Shape;2329;p2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330" name="Google Shape;2330;p2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331" name="Google Shape;2331;p2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332" name="Google Shape;2332;p2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333" name="Google Shape;2333;p2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2334" name="Google Shape;2334;p2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335" name="Google Shape;2335;p2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336" name="Google Shape;2336;p2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2337" name="Google Shape;2337;p2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338" name="Google Shape;2338;p2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339" name="Google Shape;2339;p2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2340" name="Google Shape;2340;p2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2341" name="Google Shape;2341;p2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342" name="Google Shape;2342;p26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343" name="Google Shape;2343;p26"/>
          <p:cNvSpPr txBox="1">
            <a:spLocks noGrp="1"/>
          </p:cNvSpPr>
          <p:nvPr>
            <p:ph type="subTitle" idx="1"/>
          </p:nvPr>
        </p:nvSpPr>
        <p:spPr>
          <a:xfrm>
            <a:off x="1310100" y="2673400"/>
            <a:ext cx="4338800" cy="2355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44" name="Google Shape;2344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45" name="Google Shape;2345;p26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848674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7" name="Google Shape;2347;p27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2348" name="Google Shape;2348;p27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49" name="Google Shape;2349;p27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50" name="Google Shape;2350;p27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51" name="Google Shape;2351;p27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52" name="Google Shape;2352;p27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53" name="Google Shape;2353;p27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54" name="Google Shape;2354;p27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55" name="Google Shape;2355;p27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56" name="Google Shape;2356;p27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57" name="Google Shape;2357;p27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58" name="Google Shape;2358;p27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59" name="Google Shape;2359;p27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60" name="Google Shape;2360;p27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61" name="Google Shape;2361;p27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66" name="Google Shape;2366;p27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67" name="Google Shape;2367;p27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72" name="Google Shape;2372;p27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73" name="Google Shape;2373;p27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75" name="Google Shape;2375;p27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76" name="Google Shape;2376;p27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79" name="Google Shape;2379;p27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80" name="Google Shape;2380;p27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81" name="Google Shape;2381;p27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82" name="Google Shape;2382;p27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83" name="Google Shape;2383;p27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84" name="Google Shape;2384;p27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85" name="Google Shape;2385;p27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86" name="Google Shape;2386;p27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87" name="Google Shape;2387;p27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88" name="Google Shape;2388;p27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89" name="Google Shape;2389;p27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90" name="Google Shape;2390;p27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91" name="Google Shape;2391;p27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92" name="Google Shape;2392;p27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93" name="Google Shape;2393;p27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94" name="Google Shape;2394;p27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95" name="Google Shape;2395;p27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96" name="Google Shape;2396;p27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97" name="Google Shape;2397;p27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98" name="Google Shape;2398;p27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99" name="Google Shape;2399;p27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00" name="Google Shape;2400;p27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01" name="Google Shape;2401;p27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02" name="Google Shape;2402;p27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03" name="Google Shape;2403;p27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04" name="Google Shape;2404;p27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05" name="Google Shape;2405;p27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406" name="Google Shape;2406;p27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07" name="Google Shape;2407;p27"/>
          <p:cNvSpPr/>
          <p:nvPr/>
        </p:nvSpPr>
        <p:spPr>
          <a:xfrm rot="-6029955">
            <a:off x="8985887" y="853356"/>
            <a:ext cx="2643479" cy="2067889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408" name="Google Shape;2408;p27"/>
          <p:cNvGrpSpPr/>
          <p:nvPr/>
        </p:nvGrpSpPr>
        <p:grpSpPr>
          <a:xfrm rot="10800000">
            <a:off x="799995" y="4968691"/>
            <a:ext cx="1656613" cy="1402805"/>
            <a:chOff x="478350" y="433625"/>
            <a:chExt cx="811800" cy="687425"/>
          </a:xfrm>
        </p:grpSpPr>
        <p:sp>
          <p:nvSpPr>
            <p:cNvPr id="2409" name="Google Shape;2409;p27"/>
            <p:cNvSpPr/>
            <p:nvPr/>
          </p:nvSpPr>
          <p:spPr>
            <a:xfrm>
              <a:off x="505225" y="57985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519650" y="58930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11" name="Google Shape;2411;p27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12" name="Google Shape;2412;p27"/>
            <p:cNvSpPr/>
            <p:nvPr/>
          </p:nvSpPr>
          <p:spPr>
            <a:xfrm>
              <a:off x="618625" y="433625"/>
              <a:ext cx="671525" cy="687425"/>
            </a:xfrm>
            <a:custGeom>
              <a:avLst/>
              <a:gdLst/>
              <a:ahLst/>
              <a:cxnLst/>
              <a:rect l="l" t="t" r="r" b="b"/>
              <a:pathLst>
                <a:path w="26861" h="27497" extrusionOk="0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13" name="Google Shape;2413;p27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414" name="Google Shape;2414;p27"/>
          <p:cNvSpPr/>
          <p:nvPr/>
        </p:nvSpPr>
        <p:spPr>
          <a:xfrm rot="4144145">
            <a:off x="1187875" y="895565"/>
            <a:ext cx="1757903" cy="1324196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15" name="Google Shape;2415;p27"/>
          <p:cNvSpPr/>
          <p:nvPr/>
        </p:nvSpPr>
        <p:spPr>
          <a:xfrm>
            <a:off x="10261034" y="2748268"/>
            <a:ext cx="745453" cy="680721"/>
          </a:xfrm>
          <a:custGeom>
            <a:avLst/>
            <a:gdLst/>
            <a:ahLst/>
            <a:cxnLst/>
            <a:rect l="l" t="t" r="r" b="b"/>
            <a:pathLst>
              <a:path w="11919" h="10884" extrusionOk="0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16" name="Google Shape;2416;p27"/>
          <p:cNvSpPr/>
          <p:nvPr/>
        </p:nvSpPr>
        <p:spPr>
          <a:xfrm>
            <a:off x="1030901" y="4755167"/>
            <a:ext cx="573295" cy="680728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17" name="Google Shape;2417;p27"/>
          <p:cNvSpPr/>
          <p:nvPr/>
        </p:nvSpPr>
        <p:spPr>
          <a:xfrm>
            <a:off x="1353667" y="1967467"/>
            <a:ext cx="1184684" cy="1021309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418" name="Google Shape;2418;p27"/>
          <p:cNvGrpSpPr/>
          <p:nvPr/>
        </p:nvGrpSpPr>
        <p:grpSpPr>
          <a:xfrm>
            <a:off x="10658327" y="4863694"/>
            <a:ext cx="745461" cy="1274269"/>
            <a:chOff x="478350" y="474400"/>
            <a:chExt cx="344250" cy="588450"/>
          </a:xfrm>
        </p:grpSpPr>
        <p:sp>
          <p:nvSpPr>
            <p:cNvPr id="2419" name="Google Shape;2419;p27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20" name="Google Shape;2420;p27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421" name="Google Shape;2421;p27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2422" name="Google Shape;2422;p27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423" name="Google Shape;2423;p27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426" name="Google Shape;2426;p27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427" name="Google Shape;2427;p27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428" name="Google Shape;2428;p27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429" name="Google Shape;2429;p27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2430" name="Google Shape;2430;p27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431" name="Google Shape;2431;p27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432" name="Google Shape;2432;p27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2433" name="Google Shape;2433;p27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434" name="Google Shape;2434;p27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435" name="Google Shape;2435;p27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2436" name="Google Shape;2436;p27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2437" name="Google Shape;2437;p27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438" name="Google Shape;2438;p27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439" name="Google Shape;2439;p27"/>
          <p:cNvSpPr txBox="1">
            <a:spLocks noGrp="1"/>
          </p:cNvSpPr>
          <p:nvPr>
            <p:ph type="subTitle" idx="1"/>
          </p:nvPr>
        </p:nvSpPr>
        <p:spPr>
          <a:xfrm>
            <a:off x="4219400" y="3023567"/>
            <a:ext cx="3753200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440" name="Google Shape;2440;p27"/>
          <p:cNvSpPr txBox="1">
            <a:spLocks noGrp="1"/>
          </p:cNvSpPr>
          <p:nvPr>
            <p:ph type="title"/>
          </p:nvPr>
        </p:nvSpPr>
        <p:spPr>
          <a:xfrm>
            <a:off x="960000" y="1381100"/>
            <a:ext cx="10272000" cy="101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41" name="Google Shape;2441;p27"/>
          <p:cNvSpPr txBox="1">
            <a:spLocks noGrp="1"/>
          </p:cNvSpPr>
          <p:nvPr>
            <p:ph type="subTitle" idx="2"/>
          </p:nvPr>
        </p:nvSpPr>
        <p:spPr>
          <a:xfrm>
            <a:off x="4219400" y="3582367"/>
            <a:ext cx="37532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442" name="Google Shape;2442;p27"/>
          <p:cNvSpPr txBox="1"/>
          <p:nvPr/>
        </p:nvSpPr>
        <p:spPr>
          <a:xfrm>
            <a:off x="2952800" y="4793767"/>
            <a:ext cx="6286400" cy="706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D3A0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CREDITS: This presentation template was created by </a:t>
            </a:r>
            <a:r>
              <a:rPr lang="en" sz="1600" b="1">
                <a:solidFill>
                  <a:srgbClr val="434343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, including icons by </a:t>
            </a:r>
            <a:r>
              <a:rPr lang="en" sz="1600" b="1">
                <a:solidFill>
                  <a:srgbClr val="434343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, infographics &amp; images by </a:t>
            </a:r>
            <a:r>
              <a:rPr lang="en" sz="1600" b="1">
                <a:solidFill>
                  <a:srgbClr val="434343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 dirty="0">
              <a:solidFill>
                <a:srgbClr val="4B553A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43" name="Google Shape;2443;p27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116604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5" name="Google Shape;2445;p28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2446" name="Google Shape;2446;p28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47" name="Google Shape;2447;p28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48" name="Google Shape;2448;p28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49" name="Google Shape;2449;p28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50" name="Google Shape;2450;p28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51" name="Google Shape;2451;p28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504" name="Google Shape;2504;p28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505" name="Google Shape;2505;p28"/>
          <p:cNvGrpSpPr/>
          <p:nvPr/>
        </p:nvGrpSpPr>
        <p:grpSpPr>
          <a:xfrm rot="-5400000">
            <a:off x="10131741" y="1098552"/>
            <a:ext cx="491332" cy="565965"/>
            <a:chOff x="3150425" y="3024575"/>
            <a:chExt cx="130350" cy="150150"/>
          </a:xfrm>
        </p:grpSpPr>
        <p:sp>
          <p:nvSpPr>
            <p:cNvPr id="2506" name="Google Shape;2506;p28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10" name="Google Shape;2510;p28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11" name="Google Shape;2511;p28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514" name="Google Shape;2514;p28"/>
          <p:cNvGrpSpPr/>
          <p:nvPr/>
        </p:nvGrpSpPr>
        <p:grpSpPr>
          <a:xfrm rot="9715366" flipH="1">
            <a:off x="10846058" y="1111191"/>
            <a:ext cx="771857" cy="1319388"/>
            <a:chOff x="478350" y="474400"/>
            <a:chExt cx="344250" cy="588450"/>
          </a:xfrm>
        </p:grpSpPr>
        <p:sp>
          <p:nvSpPr>
            <p:cNvPr id="2515" name="Google Shape;2515;p28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517" name="Google Shape;2517;p28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2518" name="Google Shape;2518;p28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519" name="Google Shape;2519;p28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520" name="Google Shape;2520;p2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522" name="Google Shape;2522;p2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523" name="Google Shape;2523;p2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524" name="Google Shape;2524;p2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525" name="Google Shape;2525;p2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2526" name="Google Shape;2526;p2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527" name="Google Shape;2527;p2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528" name="Google Shape;2528;p2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2529" name="Google Shape;2529;p28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530" name="Google Shape;2530;p2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531" name="Google Shape;2531;p2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2532" name="Google Shape;2532;p2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2533" name="Google Shape;2533;p2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534" name="Google Shape;2534;p28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2535" name="Google Shape;2535;p28"/>
          <p:cNvGrpSpPr/>
          <p:nvPr/>
        </p:nvGrpSpPr>
        <p:grpSpPr>
          <a:xfrm>
            <a:off x="7497147" y="5690425"/>
            <a:ext cx="1294795" cy="659575"/>
            <a:chOff x="2094425" y="748900"/>
            <a:chExt cx="887900" cy="452300"/>
          </a:xfrm>
        </p:grpSpPr>
        <p:sp>
          <p:nvSpPr>
            <p:cNvPr id="2536" name="Google Shape;2536;p28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540" name="Google Shape;2540;p28"/>
          <p:cNvSpPr/>
          <p:nvPr/>
        </p:nvSpPr>
        <p:spPr>
          <a:xfrm>
            <a:off x="960000" y="5603932"/>
            <a:ext cx="524341" cy="622600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41" name="Google Shape;2541;p28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1768813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3" name="Google Shape;2543;p29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2544" name="Google Shape;2544;p2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87" name="Google Shape;2587;p2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88" name="Google Shape;2588;p2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93" name="Google Shape;2593;p2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94" name="Google Shape;2594;p2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96" name="Google Shape;2596;p2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97" name="Google Shape;2597;p2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00" name="Google Shape;2600;p2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01" name="Google Shape;2601;p2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602" name="Google Shape;2602;p29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2603" name="Google Shape;2603;p2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09" name="Google Shape;2609;p2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10" name="Google Shape;2610;p2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15" name="Google Shape;2615;p2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16" name="Google Shape;2616;p2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21" name="Google Shape;2621;p2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22" name="Google Shape;2622;p2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23" name="Google Shape;2623;p2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24" name="Google Shape;2624;p2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25" name="Google Shape;2625;p2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26" name="Google Shape;2626;p2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27" name="Google Shape;2627;p2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28" name="Google Shape;2628;p2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29" name="Google Shape;2629;p2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30" name="Google Shape;2630;p2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31" name="Google Shape;2631;p2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32" name="Google Shape;2632;p2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33" name="Google Shape;2633;p2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34" name="Google Shape;2634;p2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35" name="Google Shape;2635;p2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36" name="Google Shape;2636;p2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37" name="Google Shape;2637;p2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38" name="Google Shape;2638;p2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39" name="Google Shape;2639;p2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40" name="Google Shape;2640;p2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41" name="Google Shape;2641;p2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42" name="Google Shape;2642;p2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43" name="Google Shape;2643;p2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44" name="Google Shape;2644;p2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45" name="Google Shape;2645;p2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46" name="Google Shape;2646;p2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47" name="Google Shape;2647;p2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48" name="Google Shape;2648;p2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49" name="Google Shape;2649;p2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50" name="Google Shape;2650;p2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51" name="Google Shape;2651;p2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52" name="Google Shape;2652;p2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53" name="Google Shape;2653;p2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54" name="Google Shape;2654;p2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55" name="Google Shape;2655;p2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56" name="Google Shape;2656;p2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57" name="Google Shape;2657;p2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58" name="Google Shape;2658;p2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59" name="Google Shape;2659;p2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60" name="Google Shape;2660;p2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661" name="Google Shape;2661;p29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62" name="Google Shape;2662;p29"/>
          <p:cNvSpPr/>
          <p:nvPr/>
        </p:nvSpPr>
        <p:spPr>
          <a:xfrm>
            <a:off x="7966768" y="5515302"/>
            <a:ext cx="3451467" cy="859433"/>
          </a:xfrm>
          <a:custGeom>
            <a:avLst/>
            <a:gdLst/>
            <a:ahLst/>
            <a:cxnLst/>
            <a:rect l="l" t="t" r="r" b="b"/>
            <a:pathLst>
              <a:path w="103544" h="25783" extrusionOk="0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grpSp>
        <p:nvGrpSpPr>
          <p:cNvPr id="2663" name="Google Shape;2663;p29"/>
          <p:cNvGrpSpPr/>
          <p:nvPr/>
        </p:nvGrpSpPr>
        <p:grpSpPr>
          <a:xfrm>
            <a:off x="779500" y="720000"/>
            <a:ext cx="1687383" cy="1874485"/>
            <a:chOff x="600600" y="540000"/>
            <a:chExt cx="1265537" cy="1405864"/>
          </a:xfrm>
        </p:grpSpPr>
        <p:sp>
          <p:nvSpPr>
            <p:cNvPr id="2664" name="Google Shape;2664;p29"/>
            <p:cNvSpPr/>
            <p:nvPr/>
          </p:nvSpPr>
          <p:spPr>
            <a:xfrm>
              <a:off x="702549" y="636668"/>
              <a:ext cx="1059313" cy="130919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65" name="Google Shape;2665;p29"/>
            <p:cNvSpPr/>
            <p:nvPr/>
          </p:nvSpPr>
          <p:spPr>
            <a:xfrm>
              <a:off x="600600" y="540000"/>
              <a:ext cx="1034250" cy="128799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66" name="Google Shape;2666;p29"/>
            <p:cNvSpPr/>
            <p:nvPr/>
          </p:nvSpPr>
          <p:spPr>
            <a:xfrm>
              <a:off x="946406" y="780744"/>
              <a:ext cx="919732" cy="1073381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667" name="Google Shape;2667;p29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2668" name="Google Shape;2668;p29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669" name="Google Shape;2669;p29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670" name="Google Shape;2670;p2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671" name="Google Shape;2671;p2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672" name="Google Shape;2672;p2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673" name="Google Shape;2673;p2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674" name="Google Shape;2674;p2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675" name="Google Shape;2675;p2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2676" name="Google Shape;2676;p2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677" name="Google Shape;2677;p2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678" name="Google Shape;2678;p2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2679" name="Google Shape;2679;p29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680" name="Google Shape;2680;p2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681" name="Google Shape;2681;p2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2682" name="Google Shape;2682;p2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2683" name="Google Shape;2683;p2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684" name="Google Shape;2684;p29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685" name="Google Shape;2685;p29"/>
          <p:cNvSpPr/>
          <p:nvPr/>
        </p:nvSpPr>
        <p:spPr>
          <a:xfrm>
            <a:off x="9999334" y="5595299"/>
            <a:ext cx="720197" cy="579557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86" name="Google Shape;2686;p29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4077787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F9AD3-8910-4F13-827C-8E8B7298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DF3CD1-BC87-4B0D-B623-E782B348A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0C2D62-5103-49C9-A9FC-1A316273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11/6/2021</a:t>
            </a:fld>
            <a:endParaRPr lang="es-HN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2ABF84-918F-4F57-96AB-0404EEC3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431195-D461-46C5-BF8B-47AEE3C4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138134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5700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52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4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98" name="Google Shape;198;p4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56" name="Google Shape;256;p4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7" name="Google Shape;257;p4"/>
          <p:cNvSpPr/>
          <p:nvPr/>
        </p:nvSpPr>
        <p:spPr>
          <a:xfrm>
            <a:off x="701934" y="720000"/>
            <a:ext cx="2389567" cy="1751133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58" name="Google Shape;258;p4"/>
          <p:cNvGrpSpPr/>
          <p:nvPr/>
        </p:nvGrpSpPr>
        <p:grpSpPr>
          <a:xfrm>
            <a:off x="9404043" y="4622217"/>
            <a:ext cx="1983715" cy="1679792"/>
            <a:chOff x="478350" y="433625"/>
            <a:chExt cx="811800" cy="687425"/>
          </a:xfrm>
        </p:grpSpPr>
        <p:sp>
          <p:nvSpPr>
            <p:cNvPr id="259" name="Google Shape;259;p4"/>
            <p:cNvSpPr/>
            <p:nvPr/>
          </p:nvSpPr>
          <p:spPr>
            <a:xfrm>
              <a:off x="505225" y="57985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19650" y="58930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618625" y="433625"/>
              <a:ext cx="671525" cy="687425"/>
            </a:xfrm>
            <a:custGeom>
              <a:avLst/>
              <a:gdLst/>
              <a:ahLst/>
              <a:cxnLst/>
              <a:rect l="l" t="t" r="r" b="b"/>
              <a:pathLst>
                <a:path w="26861" h="27497" extrusionOk="0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64" name="Google Shape;264;p4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5" name="Google Shape;265;p4"/>
          <p:cNvSpPr txBox="1">
            <a:spLocks noGrp="1"/>
          </p:cNvSpPr>
          <p:nvPr>
            <p:ph type="body" idx="1"/>
          </p:nvPr>
        </p:nvSpPr>
        <p:spPr>
          <a:xfrm>
            <a:off x="1148400" y="1657400"/>
            <a:ext cx="9895200" cy="438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266" name="Google Shape;266;p4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267" name="Google Shape;267;p4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68" name="Google Shape;268;p4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69" name="Google Shape;269;p4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71" name="Google Shape;271;p4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72" name="Google Shape;272;p4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73" name="Google Shape;273;p4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4" name="Google Shape;274;p4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275" name="Google Shape;275;p4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76" name="Google Shape;276;p4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7" name="Google Shape;277;p4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278" name="Google Shape;278;p4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79" name="Google Shape;279;p4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80" name="Google Shape;280;p4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281" name="Google Shape;281;p4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282" name="Google Shape;282;p4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84" name="Google Shape;28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058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5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287" name="Google Shape;287;p5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345" name="Google Shape;345;p5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46" name="Google Shape;346;p5"/>
          <p:cNvGrpSpPr/>
          <p:nvPr/>
        </p:nvGrpSpPr>
        <p:grpSpPr>
          <a:xfrm rot="-729013">
            <a:off x="603540" y="782057"/>
            <a:ext cx="1147561" cy="1637673"/>
            <a:chOff x="6107000" y="691500"/>
            <a:chExt cx="590450" cy="842625"/>
          </a:xfrm>
        </p:grpSpPr>
        <p:sp>
          <p:nvSpPr>
            <p:cNvPr id="347" name="Google Shape;347;p5"/>
            <p:cNvSpPr/>
            <p:nvPr/>
          </p:nvSpPr>
          <p:spPr>
            <a:xfrm>
              <a:off x="6107000" y="691500"/>
              <a:ext cx="590450" cy="842625"/>
            </a:xfrm>
            <a:custGeom>
              <a:avLst/>
              <a:gdLst/>
              <a:ahLst/>
              <a:cxnLst/>
              <a:rect l="l" t="t" r="r" b="b"/>
              <a:pathLst>
                <a:path w="23618" h="33705" extrusionOk="0">
                  <a:moveTo>
                    <a:pt x="14676" y="1"/>
                  </a:moveTo>
                  <a:cubicBezTo>
                    <a:pt x="14518" y="1"/>
                    <a:pt x="14375" y="83"/>
                    <a:pt x="14286" y="230"/>
                  </a:cubicBezTo>
                  <a:cubicBezTo>
                    <a:pt x="14187" y="409"/>
                    <a:pt x="14227" y="628"/>
                    <a:pt x="14406" y="787"/>
                  </a:cubicBezTo>
                  <a:cubicBezTo>
                    <a:pt x="14485" y="847"/>
                    <a:pt x="14565" y="907"/>
                    <a:pt x="14664" y="966"/>
                  </a:cubicBezTo>
                  <a:cubicBezTo>
                    <a:pt x="17530" y="2817"/>
                    <a:pt x="19619" y="5324"/>
                    <a:pt x="20912" y="8447"/>
                  </a:cubicBezTo>
                  <a:cubicBezTo>
                    <a:pt x="22941" y="13362"/>
                    <a:pt x="22862" y="18256"/>
                    <a:pt x="20713" y="23111"/>
                  </a:cubicBezTo>
                  <a:cubicBezTo>
                    <a:pt x="19778" y="25240"/>
                    <a:pt x="18445" y="27090"/>
                    <a:pt x="16714" y="28662"/>
                  </a:cubicBezTo>
                  <a:cubicBezTo>
                    <a:pt x="13829" y="31288"/>
                    <a:pt x="10446" y="32721"/>
                    <a:pt x="6507" y="32800"/>
                  </a:cubicBezTo>
                  <a:cubicBezTo>
                    <a:pt x="6451" y="32801"/>
                    <a:pt x="6395" y="32801"/>
                    <a:pt x="6339" y="32801"/>
                  </a:cubicBezTo>
                  <a:cubicBezTo>
                    <a:pt x="4607" y="32801"/>
                    <a:pt x="2913" y="32502"/>
                    <a:pt x="1274" y="31885"/>
                  </a:cubicBezTo>
                  <a:cubicBezTo>
                    <a:pt x="1115" y="31806"/>
                    <a:pt x="936" y="31746"/>
                    <a:pt x="777" y="31686"/>
                  </a:cubicBezTo>
                  <a:cubicBezTo>
                    <a:pt x="697" y="31666"/>
                    <a:pt x="618" y="31646"/>
                    <a:pt x="518" y="31626"/>
                  </a:cubicBezTo>
                  <a:cubicBezTo>
                    <a:pt x="319" y="31626"/>
                    <a:pt x="160" y="31706"/>
                    <a:pt x="80" y="31885"/>
                  </a:cubicBezTo>
                  <a:cubicBezTo>
                    <a:pt x="1" y="32064"/>
                    <a:pt x="41" y="32243"/>
                    <a:pt x="220" y="32363"/>
                  </a:cubicBezTo>
                  <a:cubicBezTo>
                    <a:pt x="478" y="32522"/>
                    <a:pt x="757" y="32681"/>
                    <a:pt x="1036" y="32780"/>
                  </a:cubicBezTo>
                  <a:cubicBezTo>
                    <a:pt x="2428" y="33278"/>
                    <a:pt x="3881" y="33596"/>
                    <a:pt x="5373" y="33676"/>
                  </a:cubicBezTo>
                  <a:cubicBezTo>
                    <a:pt x="5707" y="33695"/>
                    <a:pt x="6039" y="33705"/>
                    <a:pt x="6368" y="33705"/>
                  </a:cubicBezTo>
                  <a:cubicBezTo>
                    <a:pt x="9742" y="33705"/>
                    <a:pt x="12848" y="32685"/>
                    <a:pt x="15639" y="30691"/>
                  </a:cubicBezTo>
                  <a:cubicBezTo>
                    <a:pt x="18902" y="28383"/>
                    <a:pt x="21091" y="25240"/>
                    <a:pt x="22344" y="21459"/>
                  </a:cubicBezTo>
                  <a:cubicBezTo>
                    <a:pt x="22703" y="20325"/>
                    <a:pt x="22961" y="19171"/>
                    <a:pt x="23100" y="17978"/>
                  </a:cubicBezTo>
                  <a:cubicBezTo>
                    <a:pt x="23618" y="13720"/>
                    <a:pt x="22862" y="9721"/>
                    <a:pt x="20693" y="6000"/>
                  </a:cubicBezTo>
                  <a:cubicBezTo>
                    <a:pt x="19320" y="3613"/>
                    <a:pt x="17450" y="1663"/>
                    <a:pt x="15122" y="190"/>
                  </a:cubicBezTo>
                  <a:cubicBezTo>
                    <a:pt x="15023" y="131"/>
                    <a:pt x="14943" y="71"/>
                    <a:pt x="14844" y="31"/>
                  </a:cubicBezTo>
                  <a:cubicBezTo>
                    <a:pt x="14787" y="11"/>
                    <a:pt x="14730" y="1"/>
                    <a:pt x="14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6130400" y="766775"/>
              <a:ext cx="473550" cy="680625"/>
            </a:xfrm>
            <a:custGeom>
              <a:avLst/>
              <a:gdLst/>
              <a:ahLst/>
              <a:cxnLst/>
              <a:rect l="l" t="t" r="r" b="b"/>
              <a:pathLst>
                <a:path w="18942" h="27225" extrusionOk="0">
                  <a:moveTo>
                    <a:pt x="12068" y="0"/>
                  </a:moveTo>
                  <a:cubicBezTo>
                    <a:pt x="11822" y="0"/>
                    <a:pt x="11606" y="197"/>
                    <a:pt x="11639" y="462"/>
                  </a:cubicBezTo>
                  <a:cubicBezTo>
                    <a:pt x="11659" y="602"/>
                    <a:pt x="11739" y="741"/>
                    <a:pt x="11838" y="840"/>
                  </a:cubicBezTo>
                  <a:cubicBezTo>
                    <a:pt x="11997" y="1000"/>
                    <a:pt x="12196" y="1159"/>
                    <a:pt x="12356" y="1318"/>
                  </a:cubicBezTo>
                  <a:cubicBezTo>
                    <a:pt x="14683" y="3487"/>
                    <a:pt x="16375" y="6053"/>
                    <a:pt x="17250" y="9117"/>
                  </a:cubicBezTo>
                  <a:cubicBezTo>
                    <a:pt x="18046" y="11823"/>
                    <a:pt x="18046" y="14529"/>
                    <a:pt x="17190" y="17295"/>
                  </a:cubicBezTo>
                  <a:cubicBezTo>
                    <a:pt x="16434" y="19563"/>
                    <a:pt x="15121" y="21513"/>
                    <a:pt x="13231" y="23084"/>
                  </a:cubicBezTo>
                  <a:cubicBezTo>
                    <a:pt x="10744" y="25134"/>
                    <a:pt x="7839" y="26128"/>
                    <a:pt x="4636" y="26308"/>
                  </a:cubicBezTo>
                  <a:cubicBezTo>
                    <a:pt x="4363" y="26324"/>
                    <a:pt x="4090" y="26332"/>
                    <a:pt x="3817" y="26332"/>
                  </a:cubicBezTo>
                  <a:cubicBezTo>
                    <a:pt x="2797" y="26332"/>
                    <a:pt x="1780" y="26221"/>
                    <a:pt x="776" y="26049"/>
                  </a:cubicBezTo>
                  <a:cubicBezTo>
                    <a:pt x="716" y="26039"/>
                    <a:pt x="652" y="26034"/>
                    <a:pt x="587" y="26034"/>
                  </a:cubicBezTo>
                  <a:cubicBezTo>
                    <a:pt x="522" y="26034"/>
                    <a:pt x="458" y="26039"/>
                    <a:pt x="398" y="26049"/>
                  </a:cubicBezTo>
                  <a:cubicBezTo>
                    <a:pt x="179" y="26089"/>
                    <a:pt x="60" y="26228"/>
                    <a:pt x="20" y="26427"/>
                  </a:cubicBezTo>
                  <a:cubicBezTo>
                    <a:pt x="0" y="26606"/>
                    <a:pt x="100" y="26765"/>
                    <a:pt x="298" y="26845"/>
                  </a:cubicBezTo>
                  <a:cubicBezTo>
                    <a:pt x="557" y="26924"/>
                    <a:pt x="816" y="27024"/>
                    <a:pt x="1074" y="27044"/>
                  </a:cubicBezTo>
                  <a:cubicBezTo>
                    <a:pt x="1976" y="27117"/>
                    <a:pt x="2878" y="27225"/>
                    <a:pt x="3795" y="27225"/>
                  </a:cubicBezTo>
                  <a:cubicBezTo>
                    <a:pt x="3870" y="27225"/>
                    <a:pt x="3944" y="27224"/>
                    <a:pt x="4019" y="27223"/>
                  </a:cubicBezTo>
                  <a:cubicBezTo>
                    <a:pt x="7143" y="27203"/>
                    <a:pt x="10068" y="26387"/>
                    <a:pt x="12674" y="24636"/>
                  </a:cubicBezTo>
                  <a:cubicBezTo>
                    <a:pt x="15101" y="23005"/>
                    <a:pt x="16832" y="20816"/>
                    <a:pt x="17867" y="18090"/>
                  </a:cubicBezTo>
                  <a:cubicBezTo>
                    <a:pt x="18703" y="15882"/>
                    <a:pt x="18941" y="13574"/>
                    <a:pt x="18623" y="11226"/>
                  </a:cubicBezTo>
                  <a:cubicBezTo>
                    <a:pt x="17986" y="6750"/>
                    <a:pt x="15818" y="3128"/>
                    <a:pt x="12455" y="184"/>
                  </a:cubicBezTo>
                  <a:cubicBezTo>
                    <a:pt x="12376" y="124"/>
                    <a:pt x="12296" y="64"/>
                    <a:pt x="12216" y="25"/>
                  </a:cubicBezTo>
                  <a:cubicBezTo>
                    <a:pt x="12167" y="8"/>
                    <a:pt x="12117" y="0"/>
                    <a:pt x="12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6154750" y="842225"/>
              <a:ext cx="351700" cy="515475"/>
            </a:xfrm>
            <a:custGeom>
              <a:avLst/>
              <a:gdLst/>
              <a:ahLst/>
              <a:cxnLst/>
              <a:rect l="l" t="t" r="r" b="b"/>
              <a:pathLst>
                <a:path w="14068" h="20619" extrusionOk="0">
                  <a:moveTo>
                    <a:pt x="9655" y="1"/>
                  </a:moveTo>
                  <a:cubicBezTo>
                    <a:pt x="9544" y="1"/>
                    <a:pt x="9437" y="46"/>
                    <a:pt x="9352" y="130"/>
                  </a:cubicBezTo>
                  <a:cubicBezTo>
                    <a:pt x="9173" y="289"/>
                    <a:pt x="9173" y="528"/>
                    <a:pt x="9312" y="727"/>
                  </a:cubicBezTo>
                  <a:cubicBezTo>
                    <a:pt x="9392" y="827"/>
                    <a:pt x="9491" y="926"/>
                    <a:pt x="9571" y="1006"/>
                  </a:cubicBezTo>
                  <a:cubicBezTo>
                    <a:pt x="11222" y="2757"/>
                    <a:pt x="12337" y="4786"/>
                    <a:pt x="12814" y="7134"/>
                  </a:cubicBezTo>
                  <a:cubicBezTo>
                    <a:pt x="13292" y="9521"/>
                    <a:pt x="13033" y="11849"/>
                    <a:pt x="11959" y="14038"/>
                  </a:cubicBezTo>
                  <a:cubicBezTo>
                    <a:pt x="10765" y="16425"/>
                    <a:pt x="8875" y="18077"/>
                    <a:pt x="6368" y="19012"/>
                  </a:cubicBezTo>
                  <a:cubicBezTo>
                    <a:pt x="5131" y="19476"/>
                    <a:pt x="3854" y="19711"/>
                    <a:pt x="2551" y="19711"/>
                  </a:cubicBezTo>
                  <a:cubicBezTo>
                    <a:pt x="2010" y="19711"/>
                    <a:pt x="1465" y="19671"/>
                    <a:pt x="916" y="19589"/>
                  </a:cubicBezTo>
                  <a:cubicBezTo>
                    <a:pt x="813" y="19577"/>
                    <a:pt x="709" y="19566"/>
                    <a:pt x="606" y="19566"/>
                  </a:cubicBezTo>
                  <a:cubicBezTo>
                    <a:pt x="530" y="19566"/>
                    <a:pt x="455" y="19572"/>
                    <a:pt x="379" y="19589"/>
                  </a:cubicBezTo>
                  <a:cubicBezTo>
                    <a:pt x="160" y="19629"/>
                    <a:pt x="1" y="19828"/>
                    <a:pt x="1" y="20046"/>
                  </a:cubicBezTo>
                  <a:cubicBezTo>
                    <a:pt x="1" y="20206"/>
                    <a:pt x="120" y="20345"/>
                    <a:pt x="359" y="20405"/>
                  </a:cubicBezTo>
                  <a:cubicBezTo>
                    <a:pt x="558" y="20464"/>
                    <a:pt x="777" y="20504"/>
                    <a:pt x="996" y="20524"/>
                  </a:cubicBezTo>
                  <a:cubicBezTo>
                    <a:pt x="1513" y="20584"/>
                    <a:pt x="2033" y="20618"/>
                    <a:pt x="2553" y="20618"/>
                  </a:cubicBezTo>
                  <a:cubicBezTo>
                    <a:pt x="3233" y="20618"/>
                    <a:pt x="3912" y="20560"/>
                    <a:pt x="4577" y="20424"/>
                  </a:cubicBezTo>
                  <a:cubicBezTo>
                    <a:pt x="8934" y="19589"/>
                    <a:pt x="11879" y="17082"/>
                    <a:pt x="13192" y="13520"/>
                  </a:cubicBezTo>
                  <a:cubicBezTo>
                    <a:pt x="13908" y="11352"/>
                    <a:pt x="14068" y="9561"/>
                    <a:pt x="13849" y="7910"/>
                  </a:cubicBezTo>
                  <a:cubicBezTo>
                    <a:pt x="13471" y="4945"/>
                    <a:pt x="12177" y="2418"/>
                    <a:pt x="10108" y="270"/>
                  </a:cubicBezTo>
                  <a:cubicBezTo>
                    <a:pt x="10068" y="210"/>
                    <a:pt x="10009" y="150"/>
                    <a:pt x="9949" y="110"/>
                  </a:cubicBezTo>
                  <a:cubicBezTo>
                    <a:pt x="9856" y="36"/>
                    <a:pt x="9754" y="1"/>
                    <a:pt x="96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6193050" y="900900"/>
              <a:ext cx="226350" cy="351800"/>
            </a:xfrm>
            <a:custGeom>
              <a:avLst/>
              <a:gdLst/>
              <a:ahLst/>
              <a:cxnLst/>
              <a:rect l="l" t="t" r="r" b="b"/>
              <a:pathLst>
                <a:path w="9054" h="14072" extrusionOk="0">
                  <a:moveTo>
                    <a:pt x="5665" y="1"/>
                  </a:moveTo>
                  <a:cubicBezTo>
                    <a:pt x="5547" y="1"/>
                    <a:pt x="5436" y="48"/>
                    <a:pt x="5353" y="131"/>
                  </a:cubicBezTo>
                  <a:cubicBezTo>
                    <a:pt x="5214" y="270"/>
                    <a:pt x="5174" y="469"/>
                    <a:pt x="5273" y="668"/>
                  </a:cubicBezTo>
                  <a:cubicBezTo>
                    <a:pt x="5333" y="748"/>
                    <a:pt x="5413" y="827"/>
                    <a:pt x="5472" y="907"/>
                  </a:cubicBezTo>
                  <a:cubicBezTo>
                    <a:pt x="5831" y="1345"/>
                    <a:pt x="6209" y="1763"/>
                    <a:pt x="6527" y="2240"/>
                  </a:cubicBezTo>
                  <a:cubicBezTo>
                    <a:pt x="7462" y="3633"/>
                    <a:pt x="8079" y="5165"/>
                    <a:pt x="8079" y="6856"/>
                  </a:cubicBezTo>
                  <a:cubicBezTo>
                    <a:pt x="8079" y="9462"/>
                    <a:pt x="6905" y="11353"/>
                    <a:pt x="4557" y="12487"/>
                  </a:cubicBezTo>
                  <a:cubicBezTo>
                    <a:pt x="3508" y="12976"/>
                    <a:pt x="2396" y="13174"/>
                    <a:pt x="1251" y="13174"/>
                  </a:cubicBezTo>
                  <a:cubicBezTo>
                    <a:pt x="1093" y="13174"/>
                    <a:pt x="935" y="13170"/>
                    <a:pt x="777" y="13163"/>
                  </a:cubicBezTo>
                  <a:cubicBezTo>
                    <a:pt x="658" y="13143"/>
                    <a:pt x="538" y="13143"/>
                    <a:pt x="419" y="13143"/>
                  </a:cubicBezTo>
                  <a:cubicBezTo>
                    <a:pt x="200" y="13163"/>
                    <a:pt x="21" y="13342"/>
                    <a:pt x="21" y="13561"/>
                  </a:cubicBezTo>
                  <a:cubicBezTo>
                    <a:pt x="1" y="13760"/>
                    <a:pt x="140" y="13959"/>
                    <a:pt x="379" y="14019"/>
                  </a:cubicBezTo>
                  <a:cubicBezTo>
                    <a:pt x="419" y="14039"/>
                    <a:pt x="478" y="14039"/>
                    <a:pt x="538" y="14039"/>
                  </a:cubicBezTo>
                  <a:cubicBezTo>
                    <a:pt x="812" y="14060"/>
                    <a:pt x="1085" y="14071"/>
                    <a:pt x="1357" y="14071"/>
                  </a:cubicBezTo>
                  <a:cubicBezTo>
                    <a:pt x="2582" y="14071"/>
                    <a:pt x="3775" y="13843"/>
                    <a:pt x="4915" y="13322"/>
                  </a:cubicBezTo>
                  <a:cubicBezTo>
                    <a:pt x="6865" y="12427"/>
                    <a:pt x="8178" y="10955"/>
                    <a:pt x="8755" y="8846"/>
                  </a:cubicBezTo>
                  <a:cubicBezTo>
                    <a:pt x="9014" y="7871"/>
                    <a:pt x="9054" y="6876"/>
                    <a:pt x="8914" y="5881"/>
                  </a:cubicBezTo>
                  <a:cubicBezTo>
                    <a:pt x="8596" y="3673"/>
                    <a:pt x="7562" y="1822"/>
                    <a:pt x="6049" y="191"/>
                  </a:cubicBezTo>
                  <a:cubicBezTo>
                    <a:pt x="6010" y="151"/>
                    <a:pt x="5950" y="111"/>
                    <a:pt x="5910" y="71"/>
                  </a:cubicBezTo>
                  <a:cubicBezTo>
                    <a:pt x="5829" y="23"/>
                    <a:pt x="5745" y="1"/>
                    <a:pt x="56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351" name="Google Shape;351;p5"/>
          <p:cNvSpPr/>
          <p:nvPr/>
        </p:nvSpPr>
        <p:spPr>
          <a:xfrm rot="-1265962" flipH="1">
            <a:off x="7690200" y="3591204"/>
            <a:ext cx="3743461" cy="2928363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52" name="Google Shape;352;p5"/>
          <p:cNvGrpSpPr/>
          <p:nvPr/>
        </p:nvGrpSpPr>
        <p:grpSpPr>
          <a:xfrm>
            <a:off x="2294062" y="4090731"/>
            <a:ext cx="2083236" cy="2258135"/>
            <a:chOff x="2683071" y="3068048"/>
            <a:chExt cx="1562427" cy="1693601"/>
          </a:xfrm>
        </p:grpSpPr>
        <p:sp>
          <p:nvSpPr>
            <p:cNvPr id="353" name="Google Shape;353;p5"/>
            <p:cNvSpPr/>
            <p:nvPr/>
          </p:nvSpPr>
          <p:spPr>
            <a:xfrm>
              <a:off x="2863164" y="3199452"/>
              <a:ext cx="1264012" cy="1562181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2683071" y="3068048"/>
              <a:ext cx="1234106" cy="1536883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3148041" y="3480850"/>
              <a:ext cx="1097458" cy="1280799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356" name="Google Shape;356;p5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357" name="Google Shape;357;p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58" name="Google Shape;358;p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359" name="Google Shape;359;p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361" name="Google Shape;361;p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362" name="Google Shape;362;p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363" name="Google Shape;363;p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64" name="Google Shape;364;p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365" name="Google Shape;365;p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366" name="Google Shape;366;p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67" name="Google Shape;367;p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368" name="Google Shape;368;p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369" name="Google Shape;369;p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370" name="Google Shape;370;p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371" name="Google Shape;371;p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372" name="Google Shape;372;p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374" name="Google Shape;374;p5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75" name="Google Shape;375;p5"/>
          <p:cNvSpPr txBox="1">
            <a:spLocks noGrp="1"/>
          </p:cNvSpPr>
          <p:nvPr>
            <p:ph type="subTitle" idx="1"/>
          </p:nvPr>
        </p:nvSpPr>
        <p:spPr>
          <a:xfrm>
            <a:off x="2019733" y="3649551"/>
            <a:ext cx="33580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6" name="Google Shape;376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7" name="Google Shape;377;p5"/>
          <p:cNvSpPr txBox="1">
            <a:spLocks noGrp="1"/>
          </p:cNvSpPr>
          <p:nvPr>
            <p:ph type="subTitle" idx="2"/>
          </p:nvPr>
        </p:nvSpPr>
        <p:spPr>
          <a:xfrm>
            <a:off x="2019733" y="4275951"/>
            <a:ext cx="3358000" cy="114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8" name="Google Shape;378;p5"/>
          <p:cNvSpPr txBox="1">
            <a:spLocks noGrp="1"/>
          </p:cNvSpPr>
          <p:nvPr>
            <p:ph type="subTitle" idx="3"/>
          </p:nvPr>
        </p:nvSpPr>
        <p:spPr>
          <a:xfrm>
            <a:off x="6814217" y="3649551"/>
            <a:ext cx="33580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9" name="Google Shape;379;p5"/>
          <p:cNvSpPr txBox="1">
            <a:spLocks noGrp="1"/>
          </p:cNvSpPr>
          <p:nvPr>
            <p:ph type="subTitle" idx="4"/>
          </p:nvPr>
        </p:nvSpPr>
        <p:spPr>
          <a:xfrm>
            <a:off x="6814227" y="4275951"/>
            <a:ext cx="3358000" cy="114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554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7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474" name="Google Shape;474;p7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532" name="Google Shape;532;p7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33" name="Google Shape;533;p7"/>
          <p:cNvSpPr/>
          <p:nvPr/>
        </p:nvSpPr>
        <p:spPr>
          <a:xfrm rot="-168325">
            <a:off x="706718" y="976079"/>
            <a:ext cx="2326143" cy="1752240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34" name="Google Shape;534;p7"/>
          <p:cNvSpPr/>
          <p:nvPr/>
        </p:nvSpPr>
        <p:spPr>
          <a:xfrm>
            <a:off x="7181600" y="2994532"/>
            <a:ext cx="4289789" cy="3355733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35" name="Google Shape;535;p7"/>
          <p:cNvGrpSpPr/>
          <p:nvPr/>
        </p:nvGrpSpPr>
        <p:grpSpPr>
          <a:xfrm>
            <a:off x="6299847" y="1352013"/>
            <a:ext cx="881739" cy="1507216"/>
            <a:chOff x="478350" y="474400"/>
            <a:chExt cx="344250" cy="588450"/>
          </a:xfrm>
        </p:grpSpPr>
        <p:sp>
          <p:nvSpPr>
            <p:cNvPr id="536" name="Google Shape;536;p7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538" name="Google Shape;538;p7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539" name="Google Shape;539;p7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40" name="Google Shape;540;p7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541" name="Google Shape;541;p7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542" name="Google Shape;542;p7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543" name="Google Shape;543;p7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544" name="Google Shape;544;p7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545" name="Google Shape;545;p7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546" name="Google Shape;546;p7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547" name="Google Shape;547;p7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548" name="Google Shape;548;p7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549" name="Google Shape;549;p7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550" name="Google Shape;550;p7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551" name="Google Shape;551;p7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552" name="Google Shape;552;p7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553" name="Google Shape;553;p7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554" name="Google Shape;554;p7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555" name="Google Shape;555;p7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556" name="Google Shape;556;p7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57" name="Google Shape;557;p7"/>
          <p:cNvSpPr txBox="1">
            <a:spLocks noGrp="1"/>
          </p:cNvSpPr>
          <p:nvPr>
            <p:ph type="title"/>
          </p:nvPr>
        </p:nvSpPr>
        <p:spPr>
          <a:xfrm>
            <a:off x="1477067" y="1894533"/>
            <a:ext cx="4618800" cy="1922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58" name="Google Shape;558;p7"/>
          <p:cNvSpPr txBox="1">
            <a:spLocks noGrp="1"/>
          </p:cNvSpPr>
          <p:nvPr>
            <p:ph type="subTitle" idx="1"/>
          </p:nvPr>
        </p:nvSpPr>
        <p:spPr>
          <a:xfrm>
            <a:off x="1477067" y="4300267"/>
            <a:ext cx="4618800" cy="150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34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8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561" name="Google Shape;561;p8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1" name="Google Shape;581;p8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3" name="Google Shape;583;p8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619" name="Google Shape;619;p8"/>
          <p:cNvSpPr/>
          <p:nvPr/>
        </p:nvSpPr>
        <p:spPr>
          <a:xfrm>
            <a:off x="1261400" y="1452233"/>
            <a:ext cx="9669200" cy="450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20" name="Google Shape;620;p8"/>
          <p:cNvSpPr/>
          <p:nvPr/>
        </p:nvSpPr>
        <p:spPr>
          <a:xfrm rot="10411114">
            <a:off x="8962465" y="4431481"/>
            <a:ext cx="2066083" cy="1514076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21" name="Google Shape;621;p8"/>
          <p:cNvSpPr/>
          <p:nvPr/>
        </p:nvSpPr>
        <p:spPr>
          <a:xfrm rot="1939918">
            <a:off x="1094992" y="1023878"/>
            <a:ext cx="1887352" cy="1421767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22" name="Google Shape;622;p8"/>
          <p:cNvSpPr/>
          <p:nvPr/>
        </p:nvSpPr>
        <p:spPr>
          <a:xfrm rot="-1587840">
            <a:off x="859457" y="1809463"/>
            <a:ext cx="1408687" cy="1740984"/>
          </a:xfrm>
          <a:custGeom>
            <a:avLst/>
            <a:gdLst/>
            <a:ahLst/>
            <a:cxnLst/>
            <a:rect l="l" t="t" r="r" b="b"/>
            <a:pathLst>
              <a:path w="26881" h="33222" extrusionOk="0">
                <a:moveTo>
                  <a:pt x="9335" y="18405"/>
                </a:moveTo>
                <a:cubicBezTo>
                  <a:pt x="9327" y="18416"/>
                  <a:pt x="9319" y="18428"/>
                  <a:pt x="9312" y="18439"/>
                </a:cubicBezTo>
                <a:cubicBezTo>
                  <a:pt x="9319" y="18429"/>
                  <a:pt x="9327" y="18417"/>
                  <a:pt x="9335" y="18405"/>
                </a:cubicBezTo>
                <a:close/>
                <a:moveTo>
                  <a:pt x="8914" y="18817"/>
                </a:moveTo>
                <a:lnTo>
                  <a:pt x="8914" y="18817"/>
                </a:lnTo>
                <a:cubicBezTo>
                  <a:pt x="8904" y="18836"/>
                  <a:pt x="8895" y="18854"/>
                  <a:pt x="8887" y="18871"/>
                </a:cubicBezTo>
                <a:lnTo>
                  <a:pt x="8887" y="18871"/>
                </a:lnTo>
                <a:lnTo>
                  <a:pt x="8914" y="18817"/>
                </a:lnTo>
                <a:close/>
                <a:moveTo>
                  <a:pt x="7761" y="25656"/>
                </a:moveTo>
                <a:lnTo>
                  <a:pt x="7760" y="25661"/>
                </a:lnTo>
                <a:cubicBezTo>
                  <a:pt x="7760" y="25660"/>
                  <a:pt x="7761" y="25658"/>
                  <a:pt x="7761" y="25656"/>
                </a:cubicBezTo>
                <a:close/>
                <a:moveTo>
                  <a:pt x="7641" y="25801"/>
                </a:moveTo>
                <a:lnTo>
                  <a:pt x="7641" y="25801"/>
                </a:lnTo>
                <a:cubicBezTo>
                  <a:pt x="7633" y="25805"/>
                  <a:pt x="7626" y="25810"/>
                  <a:pt x="7619" y="25814"/>
                </a:cubicBezTo>
                <a:lnTo>
                  <a:pt x="7619" y="25814"/>
                </a:lnTo>
                <a:cubicBezTo>
                  <a:pt x="7626" y="25811"/>
                  <a:pt x="7633" y="25807"/>
                  <a:pt x="7641" y="25801"/>
                </a:cubicBezTo>
                <a:close/>
                <a:moveTo>
                  <a:pt x="2945" y="27653"/>
                </a:moveTo>
                <a:cubicBezTo>
                  <a:pt x="2938" y="27674"/>
                  <a:pt x="2932" y="27694"/>
                  <a:pt x="2925" y="27711"/>
                </a:cubicBezTo>
                <a:cubicBezTo>
                  <a:pt x="2934" y="27689"/>
                  <a:pt x="2941" y="27670"/>
                  <a:pt x="2945" y="27653"/>
                </a:cubicBezTo>
                <a:close/>
                <a:moveTo>
                  <a:pt x="3400" y="31173"/>
                </a:moveTo>
                <a:cubicBezTo>
                  <a:pt x="3395" y="31179"/>
                  <a:pt x="3389" y="31186"/>
                  <a:pt x="3383" y="31192"/>
                </a:cubicBezTo>
                <a:cubicBezTo>
                  <a:pt x="3389" y="31186"/>
                  <a:pt x="3395" y="31180"/>
                  <a:pt x="3400" y="31173"/>
                </a:cubicBezTo>
                <a:close/>
                <a:moveTo>
                  <a:pt x="2686" y="31829"/>
                </a:moveTo>
                <a:cubicBezTo>
                  <a:pt x="2666" y="31909"/>
                  <a:pt x="2587" y="31988"/>
                  <a:pt x="2468" y="32068"/>
                </a:cubicBezTo>
                <a:cubicBezTo>
                  <a:pt x="2507" y="31968"/>
                  <a:pt x="2587" y="31889"/>
                  <a:pt x="2686" y="31829"/>
                </a:cubicBezTo>
                <a:close/>
                <a:moveTo>
                  <a:pt x="2249" y="31929"/>
                </a:moveTo>
                <a:cubicBezTo>
                  <a:pt x="2288" y="31968"/>
                  <a:pt x="2308" y="32048"/>
                  <a:pt x="2288" y="32147"/>
                </a:cubicBezTo>
                <a:cubicBezTo>
                  <a:pt x="2229" y="32187"/>
                  <a:pt x="2149" y="32227"/>
                  <a:pt x="2090" y="32247"/>
                </a:cubicBezTo>
                <a:cubicBezTo>
                  <a:pt x="2090" y="32207"/>
                  <a:pt x="2090" y="32187"/>
                  <a:pt x="2090" y="32147"/>
                </a:cubicBezTo>
                <a:cubicBezTo>
                  <a:pt x="2149" y="32088"/>
                  <a:pt x="2189" y="32008"/>
                  <a:pt x="2249" y="31929"/>
                </a:cubicBezTo>
                <a:close/>
                <a:moveTo>
                  <a:pt x="25318" y="0"/>
                </a:moveTo>
                <a:cubicBezTo>
                  <a:pt x="25303" y="0"/>
                  <a:pt x="25289" y="5"/>
                  <a:pt x="25269" y="15"/>
                </a:cubicBezTo>
                <a:cubicBezTo>
                  <a:pt x="25265" y="11"/>
                  <a:pt x="25261" y="10"/>
                  <a:pt x="25257" y="10"/>
                </a:cubicBezTo>
                <a:cubicBezTo>
                  <a:pt x="25241" y="10"/>
                  <a:pt x="25225" y="39"/>
                  <a:pt x="25209" y="55"/>
                </a:cubicBezTo>
                <a:lnTo>
                  <a:pt x="25149" y="115"/>
                </a:lnTo>
                <a:cubicBezTo>
                  <a:pt x="25070" y="214"/>
                  <a:pt x="24990" y="333"/>
                  <a:pt x="24911" y="473"/>
                </a:cubicBezTo>
                <a:cubicBezTo>
                  <a:pt x="24897" y="478"/>
                  <a:pt x="24887" y="481"/>
                  <a:pt x="24880" y="481"/>
                </a:cubicBezTo>
                <a:cubicBezTo>
                  <a:pt x="24814" y="481"/>
                  <a:pt x="25002" y="254"/>
                  <a:pt x="24930" y="254"/>
                </a:cubicBezTo>
                <a:cubicBezTo>
                  <a:pt x="24791" y="532"/>
                  <a:pt x="24632" y="711"/>
                  <a:pt x="24274" y="1010"/>
                </a:cubicBezTo>
                <a:lnTo>
                  <a:pt x="24294" y="930"/>
                </a:lnTo>
                <a:lnTo>
                  <a:pt x="24294" y="930"/>
                </a:lnTo>
                <a:cubicBezTo>
                  <a:pt x="24035" y="1209"/>
                  <a:pt x="23936" y="1308"/>
                  <a:pt x="23796" y="1448"/>
                </a:cubicBezTo>
                <a:cubicBezTo>
                  <a:pt x="23657" y="1587"/>
                  <a:pt x="23518" y="1706"/>
                  <a:pt x="23379" y="1806"/>
                </a:cubicBezTo>
                <a:cubicBezTo>
                  <a:pt x="23100" y="2044"/>
                  <a:pt x="22821" y="2283"/>
                  <a:pt x="22423" y="2641"/>
                </a:cubicBezTo>
                <a:lnTo>
                  <a:pt x="22563" y="2681"/>
                </a:lnTo>
                <a:cubicBezTo>
                  <a:pt x="22404" y="2840"/>
                  <a:pt x="22344" y="2840"/>
                  <a:pt x="22244" y="2900"/>
                </a:cubicBezTo>
                <a:cubicBezTo>
                  <a:pt x="22237" y="2956"/>
                  <a:pt x="22247" y="2978"/>
                  <a:pt x="22268" y="2978"/>
                </a:cubicBezTo>
                <a:cubicBezTo>
                  <a:pt x="22344" y="2978"/>
                  <a:pt x="22566" y="2682"/>
                  <a:pt x="22650" y="2682"/>
                </a:cubicBezTo>
                <a:cubicBezTo>
                  <a:pt x="22673" y="2682"/>
                  <a:pt x="22686" y="2705"/>
                  <a:pt x="22682" y="2761"/>
                </a:cubicBezTo>
                <a:cubicBezTo>
                  <a:pt x="22291" y="2800"/>
                  <a:pt x="21593" y="3896"/>
                  <a:pt x="21248" y="3896"/>
                </a:cubicBezTo>
                <a:cubicBezTo>
                  <a:pt x="21241" y="3896"/>
                  <a:pt x="21236" y="3896"/>
                  <a:pt x="21230" y="3895"/>
                </a:cubicBezTo>
                <a:lnTo>
                  <a:pt x="21230" y="3895"/>
                </a:lnTo>
                <a:cubicBezTo>
                  <a:pt x="20991" y="4153"/>
                  <a:pt x="21389" y="3915"/>
                  <a:pt x="21150" y="4173"/>
                </a:cubicBezTo>
                <a:lnTo>
                  <a:pt x="21031" y="4193"/>
                </a:lnTo>
                <a:lnTo>
                  <a:pt x="21051" y="4333"/>
                </a:lnTo>
                <a:cubicBezTo>
                  <a:pt x="20922" y="4447"/>
                  <a:pt x="20814" y="4489"/>
                  <a:pt x="20741" y="4489"/>
                </a:cubicBezTo>
                <a:cubicBezTo>
                  <a:pt x="20712" y="4489"/>
                  <a:pt x="20689" y="4483"/>
                  <a:pt x="20673" y="4472"/>
                </a:cubicBezTo>
                <a:cubicBezTo>
                  <a:pt x="20712" y="4432"/>
                  <a:pt x="20772" y="4333"/>
                  <a:pt x="20812" y="4293"/>
                </a:cubicBezTo>
                <a:lnTo>
                  <a:pt x="20812" y="4293"/>
                </a:lnTo>
                <a:cubicBezTo>
                  <a:pt x="20553" y="4432"/>
                  <a:pt x="20295" y="4870"/>
                  <a:pt x="20195" y="4989"/>
                </a:cubicBezTo>
                <a:lnTo>
                  <a:pt x="20434" y="4790"/>
                </a:lnTo>
                <a:lnTo>
                  <a:pt x="20434" y="4790"/>
                </a:lnTo>
                <a:cubicBezTo>
                  <a:pt x="20135" y="5168"/>
                  <a:pt x="19777" y="5566"/>
                  <a:pt x="19419" y="5964"/>
                </a:cubicBezTo>
                <a:cubicBezTo>
                  <a:pt x="19081" y="6362"/>
                  <a:pt x="18743" y="6780"/>
                  <a:pt x="18504" y="7178"/>
                </a:cubicBezTo>
                <a:lnTo>
                  <a:pt x="18584" y="7178"/>
                </a:lnTo>
                <a:cubicBezTo>
                  <a:pt x="18205" y="7775"/>
                  <a:pt x="18166" y="7556"/>
                  <a:pt x="17708" y="8192"/>
                </a:cubicBezTo>
                <a:lnTo>
                  <a:pt x="17708" y="8153"/>
                </a:lnTo>
                <a:cubicBezTo>
                  <a:pt x="17648" y="8312"/>
                  <a:pt x="17549" y="8491"/>
                  <a:pt x="17410" y="8650"/>
                </a:cubicBezTo>
                <a:cubicBezTo>
                  <a:pt x="17422" y="8607"/>
                  <a:pt x="17414" y="8592"/>
                  <a:pt x="17394" y="8592"/>
                </a:cubicBezTo>
                <a:cubicBezTo>
                  <a:pt x="17345" y="8592"/>
                  <a:pt x="17221" y="8689"/>
                  <a:pt x="17174" y="8689"/>
                </a:cubicBezTo>
                <a:cubicBezTo>
                  <a:pt x="17152" y="8689"/>
                  <a:pt x="17146" y="8669"/>
                  <a:pt x="17171" y="8610"/>
                </a:cubicBezTo>
                <a:lnTo>
                  <a:pt x="17171" y="8610"/>
                </a:lnTo>
                <a:cubicBezTo>
                  <a:pt x="16773" y="9267"/>
                  <a:pt x="16992" y="8968"/>
                  <a:pt x="16833" y="9486"/>
                </a:cubicBezTo>
                <a:lnTo>
                  <a:pt x="16693" y="9525"/>
                </a:lnTo>
                <a:cubicBezTo>
                  <a:pt x="16634" y="9705"/>
                  <a:pt x="16673" y="9744"/>
                  <a:pt x="16435" y="10063"/>
                </a:cubicBezTo>
                <a:cubicBezTo>
                  <a:pt x="16479" y="9968"/>
                  <a:pt x="16467" y="9943"/>
                  <a:pt x="16435" y="9943"/>
                </a:cubicBezTo>
                <a:cubicBezTo>
                  <a:pt x="16401" y="9943"/>
                  <a:pt x="16346" y="9970"/>
                  <a:pt x="16311" y="9970"/>
                </a:cubicBezTo>
                <a:cubicBezTo>
                  <a:pt x="16274" y="9970"/>
                  <a:pt x="16260" y="9941"/>
                  <a:pt x="16315" y="9824"/>
                </a:cubicBezTo>
                <a:lnTo>
                  <a:pt x="16315" y="9824"/>
                </a:lnTo>
                <a:cubicBezTo>
                  <a:pt x="15619" y="10321"/>
                  <a:pt x="15718" y="10898"/>
                  <a:pt x="15221" y="10998"/>
                </a:cubicBezTo>
                <a:cubicBezTo>
                  <a:pt x="15217" y="11091"/>
                  <a:pt x="15239" y="11128"/>
                  <a:pt x="15275" y="11128"/>
                </a:cubicBezTo>
                <a:cubicBezTo>
                  <a:pt x="15398" y="11128"/>
                  <a:pt x="15690" y="10710"/>
                  <a:pt x="15709" y="10710"/>
                </a:cubicBezTo>
                <a:cubicBezTo>
                  <a:pt x="15712" y="10710"/>
                  <a:pt x="15709" y="10719"/>
                  <a:pt x="15699" y="10739"/>
                </a:cubicBezTo>
                <a:cubicBezTo>
                  <a:pt x="15713" y="10733"/>
                  <a:pt x="15725" y="10730"/>
                  <a:pt x="15735" y="10730"/>
                </a:cubicBezTo>
                <a:cubicBezTo>
                  <a:pt x="15842" y="10730"/>
                  <a:pt x="15644" y="11112"/>
                  <a:pt x="15480" y="11276"/>
                </a:cubicBezTo>
                <a:cubicBezTo>
                  <a:pt x="15321" y="11475"/>
                  <a:pt x="14942" y="11416"/>
                  <a:pt x="14525" y="11933"/>
                </a:cubicBezTo>
                <a:cubicBezTo>
                  <a:pt x="14564" y="11873"/>
                  <a:pt x="14564" y="11873"/>
                  <a:pt x="14604" y="11814"/>
                </a:cubicBezTo>
                <a:lnTo>
                  <a:pt x="14604" y="11814"/>
                </a:lnTo>
                <a:cubicBezTo>
                  <a:pt x="14385" y="11973"/>
                  <a:pt x="14365" y="12251"/>
                  <a:pt x="14087" y="12410"/>
                </a:cubicBezTo>
                <a:cubicBezTo>
                  <a:pt x="14107" y="12649"/>
                  <a:pt x="13848" y="12709"/>
                  <a:pt x="13968" y="12888"/>
                </a:cubicBezTo>
                <a:lnTo>
                  <a:pt x="14306" y="12391"/>
                </a:lnTo>
                <a:lnTo>
                  <a:pt x="14306" y="12391"/>
                </a:lnTo>
                <a:cubicBezTo>
                  <a:pt x="14147" y="12689"/>
                  <a:pt x="14127" y="13087"/>
                  <a:pt x="13689" y="13465"/>
                </a:cubicBezTo>
                <a:cubicBezTo>
                  <a:pt x="13689" y="13405"/>
                  <a:pt x="13749" y="13226"/>
                  <a:pt x="13789" y="13127"/>
                </a:cubicBezTo>
                <a:lnTo>
                  <a:pt x="13789" y="13127"/>
                </a:lnTo>
                <a:cubicBezTo>
                  <a:pt x="13649" y="13206"/>
                  <a:pt x="13629" y="13405"/>
                  <a:pt x="13470" y="13485"/>
                </a:cubicBezTo>
                <a:cubicBezTo>
                  <a:pt x="13351" y="13326"/>
                  <a:pt x="13888" y="12888"/>
                  <a:pt x="13987" y="12490"/>
                </a:cubicBezTo>
                <a:lnTo>
                  <a:pt x="13987" y="12490"/>
                </a:lnTo>
                <a:cubicBezTo>
                  <a:pt x="13846" y="12569"/>
                  <a:pt x="13741" y="12935"/>
                  <a:pt x="13674" y="12935"/>
                </a:cubicBezTo>
                <a:cubicBezTo>
                  <a:pt x="13657" y="12935"/>
                  <a:pt x="13642" y="12910"/>
                  <a:pt x="13629" y="12848"/>
                </a:cubicBezTo>
                <a:lnTo>
                  <a:pt x="13629" y="12848"/>
                </a:lnTo>
                <a:cubicBezTo>
                  <a:pt x="13689" y="13246"/>
                  <a:pt x="13192" y="13346"/>
                  <a:pt x="13092" y="13823"/>
                </a:cubicBezTo>
                <a:lnTo>
                  <a:pt x="13013" y="13724"/>
                </a:lnTo>
                <a:cubicBezTo>
                  <a:pt x="12993" y="13803"/>
                  <a:pt x="12933" y="13942"/>
                  <a:pt x="12853" y="14042"/>
                </a:cubicBezTo>
                <a:lnTo>
                  <a:pt x="12873" y="13763"/>
                </a:lnTo>
                <a:lnTo>
                  <a:pt x="12873" y="13763"/>
                </a:lnTo>
                <a:cubicBezTo>
                  <a:pt x="12754" y="14141"/>
                  <a:pt x="12356" y="14241"/>
                  <a:pt x="12197" y="14559"/>
                </a:cubicBezTo>
                <a:cubicBezTo>
                  <a:pt x="12360" y="14344"/>
                  <a:pt x="12432" y="14284"/>
                  <a:pt x="12472" y="14284"/>
                </a:cubicBezTo>
                <a:cubicBezTo>
                  <a:pt x="12521" y="14284"/>
                  <a:pt x="12519" y="14379"/>
                  <a:pt x="12584" y="14379"/>
                </a:cubicBezTo>
                <a:cubicBezTo>
                  <a:pt x="12605" y="14379"/>
                  <a:pt x="12634" y="14368"/>
                  <a:pt x="12674" y="14340"/>
                </a:cubicBezTo>
                <a:lnTo>
                  <a:pt x="12674" y="14340"/>
                </a:lnTo>
                <a:cubicBezTo>
                  <a:pt x="12256" y="15136"/>
                  <a:pt x="12097" y="14559"/>
                  <a:pt x="11560" y="15335"/>
                </a:cubicBezTo>
                <a:cubicBezTo>
                  <a:pt x="11629" y="15252"/>
                  <a:pt x="11766" y="15140"/>
                  <a:pt x="11816" y="15140"/>
                </a:cubicBezTo>
                <a:cubicBezTo>
                  <a:pt x="11838" y="15140"/>
                  <a:pt x="11843" y="15161"/>
                  <a:pt x="11819" y="15216"/>
                </a:cubicBezTo>
                <a:cubicBezTo>
                  <a:pt x="11699" y="15355"/>
                  <a:pt x="11500" y="15534"/>
                  <a:pt x="11381" y="15574"/>
                </a:cubicBezTo>
                <a:cubicBezTo>
                  <a:pt x="11241" y="15780"/>
                  <a:pt x="11227" y="15833"/>
                  <a:pt x="11259" y="15833"/>
                </a:cubicBezTo>
                <a:cubicBezTo>
                  <a:pt x="11293" y="15833"/>
                  <a:pt x="11384" y="15769"/>
                  <a:pt x="11428" y="15769"/>
                </a:cubicBezTo>
                <a:cubicBezTo>
                  <a:pt x="11453" y="15769"/>
                  <a:pt x="11463" y="15789"/>
                  <a:pt x="11441" y="15852"/>
                </a:cubicBezTo>
                <a:cubicBezTo>
                  <a:pt x="11182" y="15932"/>
                  <a:pt x="11282" y="16151"/>
                  <a:pt x="11142" y="16410"/>
                </a:cubicBezTo>
                <a:lnTo>
                  <a:pt x="11043" y="16330"/>
                </a:lnTo>
                <a:lnTo>
                  <a:pt x="11043" y="16330"/>
                </a:lnTo>
                <a:cubicBezTo>
                  <a:pt x="10526" y="16887"/>
                  <a:pt x="11142" y="16648"/>
                  <a:pt x="10645" y="17146"/>
                </a:cubicBezTo>
                <a:lnTo>
                  <a:pt x="10685" y="16807"/>
                </a:lnTo>
                <a:lnTo>
                  <a:pt x="10685" y="16807"/>
                </a:lnTo>
                <a:lnTo>
                  <a:pt x="10506" y="17106"/>
                </a:lnTo>
                <a:lnTo>
                  <a:pt x="10426" y="16967"/>
                </a:lnTo>
                <a:cubicBezTo>
                  <a:pt x="10287" y="17345"/>
                  <a:pt x="10187" y="17424"/>
                  <a:pt x="9929" y="17703"/>
                </a:cubicBezTo>
                <a:cubicBezTo>
                  <a:pt x="9934" y="17702"/>
                  <a:pt x="9939" y="17701"/>
                  <a:pt x="9945" y="17701"/>
                </a:cubicBezTo>
                <a:cubicBezTo>
                  <a:pt x="10051" y="17701"/>
                  <a:pt x="10079" y="17894"/>
                  <a:pt x="9889" y="18141"/>
                </a:cubicBezTo>
                <a:cubicBezTo>
                  <a:pt x="9848" y="18169"/>
                  <a:pt x="9823" y="18179"/>
                  <a:pt x="9807" y="18179"/>
                </a:cubicBezTo>
                <a:cubicBezTo>
                  <a:pt x="9778" y="18179"/>
                  <a:pt x="9778" y="18150"/>
                  <a:pt x="9766" y="18150"/>
                </a:cubicBezTo>
                <a:cubicBezTo>
                  <a:pt x="9751" y="18150"/>
                  <a:pt x="9721" y="18189"/>
                  <a:pt x="9610" y="18359"/>
                </a:cubicBezTo>
                <a:cubicBezTo>
                  <a:pt x="9610" y="18240"/>
                  <a:pt x="9590" y="18081"/>
                  <a:pt x="9809" y="17981"/>
                </a:cubicBezTo>
                <a:cubicBezTo>
                  <a:pt x="9789" y="17942"/>
                  <a:pt x="9809" y="17842"/>
                  <a:pt x="9789" y="17802"/>
                </a:cubicBezTo>
                <a:cubicBezTo>
                  <a:pt x="9587" y="17931"/>
                  <a:pt x="9435" y="18248"/>
                  <a:pt x="9335" y="18405"/>
                </a:cubicBezTo>
                <a:lnTo>
                  <a:pt x="9335" y="18405"/>
                </a:lnTo>
                <a:cubicBezTo>
                  <a:pt x="9367" y="18358"/>
                  <a:pt x="9399" y="18316"/>
                  <a:pt x="9431" y="18300"/>
                </a:cubicBezTo>
                <a:lnTo>
                  <a:pt x="9431" y="18300"/>
                </a:lnTo>
                <a:lnTo>
                  <a:pt x="9173" y="18956"/>
                </a:lnTo>
                <a:cubicBezTo>
                  <a:pt x="9151" y="18969"/>
                  <a:pt x="9136" y="18974"/>
                  <a:pt x="9124" y="18974"/>
                </a:cubicBezTo>
                <a:cubicBezTo>
                  <a:pt x="9082" y="18974"/>
                  <a:pt x="9097" y="18900"/>
                  <a:pt x="9113" y="18837"/>
                </a:cubicBezTo>
                <a:lnTo>
                  <a:pt x="9113" y="18837"/>
                </a:lnTo>
                <a:cubicBezTo>
                  <a:pt x="9033" y="18956"/>
                  <a:pt x="9033" y="19076"/>
                  <a:pt x="8914" y="19235"/>
                </a:cubicBezTo>
                <a:cubicBezTo>
                  <a:pt x="8877" y="19143"/>
                  <a:pt x="8789" y="19085"/>
                  <a:pt x="8887" y="18871"/>
                </a:cubicBezTo>
                <a:lnTo>
                  <a:pt x="8887" y="18871"/>
                </a:lnTo>
                <a:lnTo>
                  <a:pt x="8615" y="19414"/>
                </a:lnTo>
                <a:cubicBezTo>
                  <a:pt x="8567" y="19430"/>
                  <a:pt x="8397" y="19554"/>
                  <a:pt x="8349" y="19554"/>
                </a:cubicBezTo>
                <a:cubicBezTo>
                  <a:pt x="8338" y="19554"/>
                  <a:pt x="8333" y="19548"/>
                  <a:pt x="8337" y="19533"/>
                </a:cubicBezTo>
                <a:lnTo>
                  <a:pt x="8337" y="19533"/>
                </a:lnTo>
                <a:cubicBezTo>
                  <a:pt x="8078" y="19792"/>
                  <a:pt x="7979" y="20369"/>
                  <a:pt x="7621" y="20707"/>
                </a:cubicBezTo>
                <a:cubicBezTo>
                  <a:pt x="7621" y="20747"/>
                  <a:pt x="7601" y="20787"/>
                  <a:pt x="7561" y="20886"/>
                </a:cubicBezTo>
                <a:cubicBezTo>
                  <a:pt x="7282" y="21244"/>
                  <a:pt x="6944" y="21483"/>
                  <a:pt x="6745" y="22020"/>
                </a:cubicBezTo>
                <a:lnTo>
                  <a:pt x="6427" y="22160"/>
                </a:lnTo>
                <a:cubicBezTo>
                  <a:pt x="6363" y="22264"/>
                  <a:pt x="6372" y="22291"/>
                  <a:pt x="6408" y="22291"/>
                </a:cubicBezTo>
                <a:cubicBezTo>
                  <a:pt x="6446" y="22291"/>
                  <a:pt x="6512" y="22263"/>
                  <a:pt x="6558" y="22263"/>
                </a:cubicBezTo>
                <a:cubicBezTo>
                  <a:pt x="6620" y="22263"/>
                  <a:pt x="6644" y="22314"/>
                  <a:pt x="6506" y="22557"/>
                </a:cubicBezTo>
                <a:cubicBezTo>
                  <a:pt x="6413" y="22729"/>
                  <a:pt x="6356" y="22775"/>
                  <a:pt x="6313" y="22775"/>
                </a:cubicBezTo>
                <a:cubicBezTo>
                  <a:pt x="6263" y="22775"/>
                  <a:pt x="6231" y="22712"/>
                  <a:pt x="6183" y="22712"/>
                </a:cubicBezTo>
                <a:cubicBezTo>
                  <a:pt x="6167" y="22712"/>
                  <a:pt x="6149" y="22719"/>
                  <a:pt x="6128" y="22737"/>
                </a:cubicBezTo>
                <a:cubicBezTo>
                  <a:pt x="6069" y="22995"/>
                  <a:pt x="5969" y="23453"/>
                  <a:pt x="5591" y="23731"/>
                </a:cubicBezTo>
                <a:cubicBezTo>
                  <a:pt x="5651" y="23592"/>
                  <a:pt x="5731" y="23513"/>
                  <a:pt x="5810" y="23393"/>
                </a:cubicBezTo>
                <a:lnTo>
                  <a:pt x="5810" y="23393"/>
                </a:lnTo>
                <a:lnTo>
                  <a:pt x="5512" y="23612"/>
                </a:lnTo>
                <a:cubicBezTo>
                  <a:pt x="5587" y="23278"/>
                  <a:pt x="5744" y="23072"/>
                  <a:pt x="5673" y="23072"/>
                </a:cubicBezTo>
                <a:cubicBezTo>
                  <a:pt x="5651" y="23072"/>
                  <a:pt x="5607" y="23092"/>
                  <a:pt x="5532" y="23134"/>
                </a:cubicBezTo>
                <a:cubicBezTo>
                  <a:pt x="5810" y="23393"/>
                  <a:pt x="4795" y="24269"/>
                  <a:pt x="5054" y="24507"/>
                </a:cubicBezTo>
                <a:lnTo>
                  <a:pt x="4875" y="24666"/>
                </a:lnTo>
                <a:cubicBezTo>
                  <a:pt x="4915" y="24607"/>
                  <a:pt x="4895" y="24587"/>
                  <a:pt x="4935" y="24527"/>
                </a:cubicBezTo>
                <a:lnTo>
                  <a:pt x="4935" y="24527"/>
                </a:lnTo>
                <a:cubicBezTo>
                  <a:pt x="4537" y="24806"/>
                  <a:pt x="4955" y="24945"/>
                  <a:pt x="4596" y="25403"/>
                </a:cubicBezTo>
                <a:cubicBezTo>
                  <a:pt x="4504" y="25495"/>
                  <a:pt x="4421" y="25569"/>
                  <a:pt x="4387" y="25569"/>
                </a:cubicBezTo>
                <a:cubicBezTo>
                  <a:pt x="4369" y="25569"/>
                  <a:pt x="4364" y="25549"/>
                  <a:pt x="4378" y="25502"/>
                </a:cubicBezTo>
                <a:lnTo>
                  <a:pt x="4378" y="25502"/>
                </a:lnTo>
                <a:lnTo>
                  <a:pt x="4199" y="25920"/>
                </a:lnTo>
                <a:cubicBezTo>
                  <a:pt x="4172" y="25955"/>
                  <a:pt x="4150" y="25971"/>
                  <a:pt x="4137" y="25971"/>
                </a:cubicBezTo>
                <a:cubicBezTo>
                  <a:pt x="4119" y="25971"/>
                  <a:pt x="4116" y="25945"/>
                  <a:pt x="4139" y="25900"/>
                </a:cubicBezTo>
                <a:lnTo>
                  <a:pt x="4139" y="25900"/>
                </a:lnTo>
                <a:lnTo>
                  <a:pt x="3820" y="26437"/>
                </a:lnTo>
                <a:lnTo>
                  <a:pt x="3801" y="26417"/>
                </a:lnTo>
                <a:cubicBezTo>
                  <a:pt x="3801" y="26537"/>
                  <a:pt x="3741" y="26756"/>
                  <a:pt x="3721" y="26875"/>
                </a:cubicBezTo>
                <a:cubicBezTo>
                  <a:pt x="3693" y="26895"/>
                  <a:pt x="3677" y="26903"/>
                  <a:pt x="3669" y="26903"/>
                </a:cubicBezTo>
                <a:cubicBezTo>
                  <a:pt x="3639" y="26903"/>
                  <a:pt x="3718" y="26794"/>
                  <a:pt x="3688" y="26794"/>
                </a:cubicBezTo>
                <a:cubicBezTo>
                  <a:pt x="3686" y="26794"/>
                  <a:pt x="3684" y="26794"/>
                  <a:pt x="3681" y="26795"/>
                </a:cubicBezTo>
                <a:lnTo>
                  <a:pt x="3522" y="27154"/>
                </a:lnTo>
                <a:cubicBezTo>
                  <a:pt x="3508" y="27159"/>
                  <a:pt x="3496" y="27161"/>
                  <a:pt x="3486" y="27161"/>
                </a:cubicBezTo>
                <a:cubicBezTo>
                  <a:pt x="3381" y="27161"/>
                  <a:pt x="3476" y="26897"/>
                  <a:pt x="3622" y="26716"/>
                </a:cubicBezTo>
                <a:lnTo>
                  <a:pt x="3622" y="26716"/>
                </a:lnTo>
                <a:cubicBezTo>
                  <a:pt x="3124" y="26795"/>
                  <a:pt x="3522" y="27014"/>
                  <a:pt x="2925" y="27532"/>
                </a:cubicBezTo>
                <a:lnTo>
                  <a:pt x="3084" y="27213"/>
                </a:lnTo>
                <a:lnTo>
                  <a:pt x="3084" y="27213"/>
                </a:lnTo>
                <a:cubicBezTo>
                  <a:pt x="2786" y="27273"/>
                  <a:pt x="2706" y="27551"/>
                  <a:pt x="2368" y="27810"/>
                </a:cubicBezTo>
                <a:cubicBezTo>
                  <a:pt x="2438" y="27782"/>
                  <a:pt x="2763" y="27558"/>
                  <a:pt x="2895" y="27558"/>
                </a:cubicBezTo>
                <a:cubicBezTo>
                  <a:pt x="2940" y="27558"/>
                  <a:pt x="2963" y="27584"/>
                  <a:pt x="2945" y="27653"/>
                </a:cubicBezTo>
                <a:lnTo>
                  <a:pt x="2945" y="27653"/>
                </a:lnTo>
                <a:cubicBezTo>
                  <a:pt x="2980" y="27544"/>
                  <a:pt x="3024" y="27389"/>
                  <a:pt x="3124" y="27372"/>
                </a:cubicBezTo>
                <a:lnTo>
                  <a:pt x="3124" y="27372"/>
                </a:lnTo>
                <a:cubicBezTo>
                  <a:pt x="3164" y="27551"/>
                  <a:pt x="3064" y="27591"/>
                  <a:pt x="2925" y="27711"/>
                </a:cubicBezTo>
                <a:cubicBezTo>
                  <a:pt x="2846" y="27790"/>
                  <a:pt x="2746" y="27910"/>
                  <a:pt x="2686" y="28128"/>
                </a:cubicBezTo>
                <a:cubicBezTo>
                  <a:pt x="2672" y="28121"/>
                  <a:pt x="2658" y="28118"/>
                  <a:pt x="2644" y="28118"/>
                </a:cubicBezTo>
                <a:cubicBezTo>
                  <a:pt x="2547" y="28118"/>
                  <a:pt x="2470" y="28294"/>
                  <a:pt x="2348" y="28487"/>
                </a:cubicBezTo>
                <a:lnTo>
                  <a:pt x="2209" y="28387"/>
                </a:lnTo>
                <a:cubicBezTo>
                  <a:pt x="2090" y="28646"/>
                  <a:pt x="2169" y="28686"/>
                  <a:pt x="2149" y="28865"/>
                </a:cubicBezTo>
                <a:cubicBezTo>
                  <a:pt x="1977" y="29089"/>
                  <a:pt x="1849" y="29104"/>
                  <a:pt x="1728" y="29104"/>
                </a:cubicBezTo>
                <a:cubicBezTo>
                  <a:pt x="1709" y="29104"/>
                  <a:pt x="1690" y="29103"/>
                  <a:pt x="1672" y="29103"/>
                </a:cubicBezTo>
                <a:cubicBezTo>
                  <a:pt x="1581" y="29230"/>
                  <a:pt x="1580" y="29263"/>
                  <a:pt x="1614" y="29263"/>
                </a:cubicBezTo>
                <a:cubicBezTo>
                  <a:pt x="1652" y="29263"/>
                  <a:pt x="1733" y="29222"/>
                  <a:pt x="1781" y="29222"/>
                </a:cubicBezTo>
                <a:cubicBezTo>
                  <a:pt x="1832" y="29222"/>
                  <a:pt x="1846" y="29269"/>
                  <a:pt x="1731" y="29461"/>
                </a:cubicBezTo>
                <a:cubicBezTo>
                  <a:pt x="1433" y="29780"/>
                  <a:pt x="1333" y="30078"/>
                  <a:pt x="1134" y="30556"/>
                </a:cubicBezTo>
                <a:cubicBezTo>
                  <a:pt x="1077" y="30613"/>
                  <a:pt x="1046" y="30634"/>
                  <a:pt x="1029" y="30634"/>
                </a:cubicBezTo>
                <a:cubicBezTo>
                  <a:pt x="987" y="30634"/>
                  <a:pt x="1034" y="30508"/>
                  <a:pt x="996" y="30508"/>
                </a:cubicBezTo>
                <a:cubicBezTo>
                  <a:pt x="991" y="30508"/>
                  <a:pt x="984" y="30511"/>
                  <a:pt x="975" y="30516"/>
                </a:cubicBezTo>
                <a:lnTo>
                  <a:pt x="936" y="30814"/>
                </a:lnTo>
                <a:cubicBezTo>
                  <a:pt x="920" y="30838"/>
                  <a:pt x="907" y="30846"/>
                  <a:pt x="898" y="30846"/>
                </a:cubicBezTo>
                <a:cubicBezTo>
                  <a:pt x="883" y="30846"/>
                  <a:pt x="876" y="30827"/>
                  <a:pt x="876" y="30814"/>
                </a:cubicBezTo>
                <a:lnTo>
                  <a:pt x="876" y="30814"/>
                </a:lnTo>
                <a:cubicBezTo>
                  <a:pt x="796" y="31033"/>
                  <a:pt x="995" y="30914"/>
                  <a:pt x="836" y="31232"/>
                </a:cubicBezTo>
                <a:cubicBezTo>
                  <a:pt x="936" y="31411"/>
                  <a:pt x="219" y="31690"/>
                  <a:pt x="160" y="32187"/>
                </a:cubicBezTo>
                <a:lnTo>
                  <a:pt x="140" y="32187"/>
                </a:lnTo>
                <a:lnTo>
                  <a:pt x="359" y="32844"/>
                </a:lnTo>
                <a:cubicBezTo>
                  <a:pt x="398" y="32884"/>
                  <a:pt x="359" y="32904"/>
                  <a:pt x="339" y="32923"/>
                </a:cubicBezTo>
                <a:lnTo>
                  <a:pt x="319" y="32923"/>
                </a:lnTo>
                <a:lnTo>
                  <a:pt x="80" y="32147"/>
                </a:lnTo>
                <a:cubicBezTo>
                  <a:pt x="60" y="32108"/>
                  <a:pt x="60" y="32068"/>
                  <a:pt x="20" y="32068"/>
                </a:cubicBezTo>
                <a:cubicBezTo>
                  <a:pt x="20" y="32088"/>
                  <a:pt x="0" y="32108"/>
                  <a:pt x="20" y="32108"/>
                </a:cubicBezTo>
                <a:lnTo>
                  <a:pt x="319" y="32983"/>
                </a:lnTo>
                <a:cubicBezTo>
                  <a:pt x="836" y="33043"/>
                  <a:pt x="936" y="33102"/>
                  <a:pt x="1493" y="33102"/>
                </a:cubicBezTo>
                <a:lnTo>
                  <a:pt x="1711" y="33222"/>
                </a:lnTo>
                <a:lnTo>
                  <a:pt x="1950" y="33023"/>
                </a:lnTo>
                <a:lnTo>
                  <a:pt x="1950" y="33023"/>
                </a:lnTo>
                <a:cubicBezTo>
                  <a:pt x="1905" y="33057"/>
                  <a:pt x="1873" y="33071"/>
                  <a:pt x="1851" y="33071"/>
                </a:cubicBezTo>
                <a:cubicBezTo>
                  <a:pt x="1794" y="33071"/>
                  <a:pt x="1802" y="32978"/>
                  <a:pt x="1831" y="32864"/>
                </a:cubicBezTo>
                <a:cubicBezTo>
                  <a:pt x="1871" y="32685"/>
                  <a:pt x="1970" y="32466"/>
                  <a:pt x="2030" y="32287"/>
                </a:cubicBezTo>
                <a:cubicBezTo>
                  <a:pt x="2010" y="32287"/>
                  <a:pt x="1990" y="32287"/>
                  <a:pt x="1970" y="32307"/>
                </a:cubicBezTo>
                <a:cubicBezTo>
                  <a:pt x="1990" y="32267"/>
                  <a:pt x="2030" y="32227"/>
                  <a:pt x="2050" y="32207"/>
                </a:cubicBezTo>
                <a:lnTo>
                  <a:pt x="2050" y="32207"/>
                </a:lnTo>
                <a:cubicBezTo>
                  <a:pt x="2030" y="32227"/>
                  <a:pt x="2030" y="32247"/>
                  <a:pt x="2030" y="32287"/>
                </a:cubicBezTo>
                <a:cubicBezTo>
                  <a:pt x="2050" y="32267"/>
                  <a:pt x="2070" y="32267"/>
                  <a:pt x="2090" y="32247"/>
                </a:cubicBezTo>
                <a:lnTo>
                  <a:pt x="2090" y="32247"/>
                </a:lnTo>
                <a:cubicBezTo>
                  <a:pt x="2090" y="32426"/>
                  <a:pt x="2050" y="32645"/>
                  <a:pt x="2149" y="32685"/>
                </a:cubicBezTo>
                <a:cubicBezTo>
                  <a:pt x="2169" y="32645"/>
                  <a:pt x="2209" y="32545"/>
                  <a:pt x="2269" y="32466"/>
                </a:cubicBezTo>
                <a:lnTo>
                  <a:pt x="2269" y="32466"/>
                </a:lnTo>
                <a:cubicBezTo>
                  <a:pt x="2249" y="32525"/>
                  <a:pt x="2249" y="32565"/>
                  <a:pt x="2288" y="32565"/>
                </a:cubicBezTo>
                <a:cubicBezTo>
                  <a:pt x="2308" y="32545"/>
                  <a:pt x="2328" y="32446"/>
                  <a:pt x="2348" y="32366"/>
                </a:cubicBezTo>
                <a:lnTo>
                  <a:pt x="2567" y="32366"/>
                </a:lnTo>
                <a:lnTo>
                  <a:pt x="2527" y="32307"/>
                </a:lnTo>
                <a:lnTo>
                  <a:pt x="3064" y="31809"/>
                </a:lnTo>
                <a:cubicBezTo>
                  <a:pt x="3224" y="31272"/>
                  <a:pt x="3283" y="30755"/>
                  <a:pt x="3721" y="30058"/>
                </a:cubicBezTo>
                <a:lnTo>
                  <a:pt x="3721" y="30058"/>
                </a:lnTo>
                <a:cubicBezTo>
                  <a:pt x="3701" y="30297"/>
                  <a:pt x="3880" y="30237"/>
                  <a:pt x="4000" y="30337"/>
                </a:cubicBezTo>
                <a:cubicBezTo>
                  <a:pt x="3727" y="30415"/>
                  <a:pt x="3664" y="30874"/>
                  <a:pt x="3400" y="31173"/>
                </a:cubicBezTo>
                <a:lnTo>
                  <a:pt x="3400" y="31173"/>
                </a:lnTo>
                <a:cubicBezTo>
                  <a:pt x="3450" y="31120"/>
                  <a:pt x="3485" y="31101"/>
                  <a:pt x="3509" y="31101"/>
                </a:cubicBezTo>
                <a:cubicBezTo>
                  <a:pt x="3545" y="31101"/>
                  <a:pt x="3553" y="31147"/>
                  <a:pt x="3542" y="31192"/>
                </a:cubicBezTo>
                <a:lnTo>
                  <a:pt x="3880" y="30496"/>
                </a:lnTo>
                <a:cubicBezTo>
                  <a:pt x="3899" y="30511"/>
                  <a:pt x="3917" y="30518"/>
                  <a:pt x="3935" y="30518"/>
                </a:cubicBezTo>
                <a:cubicBezTo>
                  <a:pt x="4013" y="30518"/>
                  <a:pt x="4093" y="30394"/>
                  <a:pt x="4238" y="30297"/>
                </a:cubicBezTo>
                <a:cubicBezTo>
                  <a:pt x="3920" y="30257"/>
                  <a:pt x="4437" y="29740"/>
                  <a:pt x="4557" y="29461"/>
                </a:cubicBezTo>
                <a:lnTo>
                  <a:pt x="4557" y="29461"/>
                </a:lnTo>
                <a:cubicBezTo>
                  <a:pt x="4636" y="29501"/>
                  <a:pt x="4676" y="29601"/>
                  <a:pt x="4417" y="29899"/>
                </a:cubicBezTo>
                <a:cubicBezTo>
                  <a:pt x="4835" y="29680"/>
                  <a:pt x="4497" y="29282"/>
                  <a:pt x="4875" y="29064"/>
                </a:cubicBezTo>
                <a:lnTo>
                  <a:pt x="4875" y="29064"/>
                </a:lnTo>
                <a:cubicBezTo>
                  <a:pt x="4835" y="29123"/>
                  <a:pt x="4795" y="29163"/>
                  <a:pt x="4795" y="29223"/>
                </a:cubicBezTo>
                <a:cubicBezTo>
                  <a:pt x="4863" y="29037"/>
                  <a:pt x="5132" y="28735"/>
                  <a:pt x="5211" y="28735"/>
                </a:cubicBezTo>
                <a:cubicBezTo>
                  <a:pt x="5225" y="28735"/>
                  <a:pt x="5233" y="28744"/>
                  <a:pt x="5233" y="28765"/>
                </a:cubicBezTo>
                <a:lnTo>
                  <a:pt x="5173" y="28845"/>
                </a:lnTo>
                <a:cubicBezTo>
                  <a:pt x="5571" y="28387"/>
                  <a:pt x="6308" y="27372"/>
                  <a:pt x="6188" y="27173"/>
                </a:cubicBezTo>
                <a:lnTo>
                  <a:pt x="6188" y="27173"/>
                </a:lnTo>
                <a:cubicBezTo>
                  <a:pt x="6208" y="27193"/>
                  <a:pt x="6347" y="27392"/>
                  <a:pt x="6367" y="27452"/>
                </a:cubicBezTo>
                <a:lnTo>
                  <a:pt x="6407" y="26537"/>
                </a:lnTo>
                <a:cubicBezTo>
                  <a:pt x="6487" y="26457"/>
                  <a:pt x="6546" y="26358"/>
                  <a:pt x="6626" y="26278"/>
                </a:cubicBezTo>
                <a:cubicBezTo>
                  <a:pt x="6825" y="26378"/>
                  <a:pt x="7044" y="26457"/>
                  <a:pt x="6885" y="26795"/>
                </a:cubicBezTo>
                <a:cubicBezTo>
                  <a:pt x="7004" y="26696"/>
                  <a:pt x="7143" y="26577"/>
                  <a:pt x="7282" y="26278"/>
                </a:cubicBezTo>
                <a:lnTo>
                  <a:pt x="7282" y="26278"/>
                </a:lnTo>
                <a:cubicBezTo>
                  <a:pt x="7251" y="26297"/>
                  <a:pt x="7200" y="26306"/>
                  <a:pt x="7149" y="26306"/>
                </a:cubicBezTo>
                <a:cubicBezTo>
                  <a:pt x="7039" y="26306"/>
                  <a:pt x="6924" y="26266"/>
                  <a:pt x="6964" y="26198"/>
                </a:cubicBezTo>
                <a:cubicBezTo>
                  <a:pt x="7355" y="26042"/>
                  <a:pt x="7228" y="26059"/>
                  <a:pt x="7619" y="25814"/>
                </a:cubicBezTo>
                <a:lnTo>
                  <a:pt x="7619" y="25814"/>
                </a:lnTo>
                <a:cubicBezTo>
                  <a:pt x="7610" y="25818"/>
                  <a:pt x="7602" y="25819"/>
                  <a:pt x="7594" y="25819"/>
                </a:cubicBezTo>
                <a:cubicBezTo>
                  <a:pt x="7490" y="25819"/>
                  <a:pt x="7403" y="25558"/>
                  <a:pt x="7541" y="25403"/>
                </a:cubicBezTo>
                <a:lnTo>
                  <a:pt x="7541" y="25403"/>
                </a:lnTo>
                <a:cubicBezTo>
                  <a:pt x="7561" y="25461"/>
                  <a:pt x="7771" y="25577"/>
                  <a:pt x="7761" y="25656"/>
                </a:cubicBezTo>
                <a:lnTo>
                  <a:pt x="7761" y="25656"/>
                </a:lnTo>
                <a:lnTo>
                  <a:pt x="7875" y="25048"/>
                </a:lnTo>
                <a:lnTo>
                  <a:pt x="7875" y="25048"/>
                </a:lnTo>
                <a:cubicBezTo>
                  <a:pt x="7868" y="25130"/>
                  <a:pt x="7960" y="25171"/>
                  <a:pt x="8067" y="25171"/>
                </a:cubicBezTo>
                <a:cubicBezTo>
                  <a:pt x="8117" y="25171"/>
                  <a:pt x="8170" y="25162"/>
                  <a:pt x="8218" y="25144"/>
                </a:cubicBezTo>
                <a:lnTo>
                  <a:pt x="8218" y="25144"/>
                </a:lnTo>
                <a:cubicBezTo>
                  <a:pt x="8216" y="25144"/>
                  <a:pt x="8214" y="25145"/>
                  <a:pt x="8213" y="25145"/>
                </a:cubicBezTo>
                <a:cubicBezTo>
                  <a:pt x="8156" y="25145"/>
                  <a:pt x="8537" y="24743"/>
                  <a:pt x="8596" y="24607"/>
                </a:cubicBezTo>
                <a:lnTo>
                  <a:pt x="8596" y="24607"/>
                </a:lnTo>
                <a:lnTo>
                  <a:pt x="8397" y="24766"/>
                </a:lnTo>
                <a:cubicBezTo>
                  <a:pt x="8834" y="24269"/>
                  <a:pt x="8476" y="23990"/>
                  <a:pt x="8874" y="23493"/>
                </a:cubicBezTo>
                <a:cubicBezTo>
                  <a:pt x="8874" y="23564"/>
                  <a:pt x="8965" y="23726"/>
                  <a:pt x="9105" y="23726"/>
                </a:cubicBezTo>
                <a:cubicBezTo>
                  <a:pt x="9160" y="23726"/>
                  <a:pt x="9224" y="23700"/>
                  <a:pt x="9292" y="23632"/>
                </a:cubicBezTo>
                <a:cubicBezTo>
                  <a:pt x="9272" y="23532"/>
                  <a:pt x="9232" y="23254"/>
                  <a:pt x="9232" y="22936"/>
                </a:cubicBezTo>
                <a:cubicBezTo>
                  <a:pt x="9391" y="22756"/>
                  <a:pt x="9551" y="22557"/>
                  <a:pt x="9690" y="22359"/>
                </a:cubicBezTo>
                <a:lnTo>
                  <a:pt x="9690" y="22359"/>
                </a:lnTo>
                <a:cubicBezTo>
                  <a:pt x="9650" y="22737"/>
                  <a:pt x="9590" y="23134"/>
                  <a:pt x="9531" y="23393"/>
                </a:cubicBezTo>
                <a:cubicBezTo>
                  <a:pt x="9730" y="23254"/>
                  <a:pt x="9650" y="23413"/>
                  <a:pt x="9869" y="23115"/>
                </a:cubicBezTo>
                <a:cubicBezTo>
                  <a:pt x="9881" y="23109"/>
                  <a:pt x="9892" y="23107"/>
                  <a:pt x="9900" y="23107"/>
                </a:cubicBezTo>
                <a:cubicBezTo>
                  <a:pt x="9980" y="23107"/>
                  <a:pt x="9844" y="23360"/>
                  <a:pt x="9789" y="23433"/>
                </a:cubicBezTo>
                <a:lnTo>
                  <a:pt x="10346" y="22796"/>
                </a:lnTo>
                <a:cubicBezTo>
                  <a:pt x="10187" y="22717"/>
                  <a:pt x="10625" y="22160"/>
                  <a:pt x="10486" y="22100"/>
                </a:cubicBezTo>
                <a:lnTo>
                  <a:pt x="10486" y="22100"/>
                </a:lnTo>
                <a:lnTo>
                  <a:pt x="10048" y="22955"/>
                </a:lnTo>
                <a:cubicBezTo>
                  <a:pt x="9889" y="22876"/>
                  <a:pt x="9988" y="22219"/>
                  <a:pt x="10386" y="21762"/>
                </a:cubicBezTo>
                <a:cubicBezTo>
                  <a:pt x="10402" y="21754"/>
                  <a:pt x="10417" y="21750"/>
                  <a:pt x="10430" y="21750"/>
                </a:cubicBezTo>
                <a:cubicBezTo>
                  <a:pt x="10550" y="21750"/>
                  <a:pt x="10571" y="22042"/>
                  <a:pt x="10625" y="22060"/>
                </a:cubicBezTo>
                <a:cubicBezTo>
                  <a:pt x="10625" y="21961"/>
                  <a:pt x="10884" y="21543"/>
                  <a:pt x="10963" y="21523"/>
                </a:cubicBezTo>
                <a:lnTo>
                  <a:pt x="10963" y="21523"/>
                </a:lnTo>
                <a:lnTo>
                  <a:pt x="10864" y="21782"/>
                </a:lnTo>
                <a:cubicBezTo>
                  <a:pt x="11142" y="21563"/>
                  <a:pt x="11043" y="21205"/>
                  <a:pt x="11421" y="21006"/>
                </a:cubicBezTo>
                <a:cubicBezTo>
                  <a:pt x="11520" y="20886"/>
                  <a:pt x="11859" y="20807"/>
                  <a:pt x="11799" y="20727"/>
                </a:cubicBezTo>
                <a:lnTo>
                  <a:pt x="11799" y="20727"/>
                </a:lnTo>
                <a:cubicBezTo>
                  <a:pt x="11775" y="20732"/>
                  <a:pt x="11750" y="20735"/>
                  <a:pt x="11724" y="20735"/>
                </a:cubicBezTo>
                <a:cubicBezTo>
                  <a:pt x="11552" y="20735"/>
                  <a:pt x="11335" y="20629"/>
                  <a:pt x="11162" y="20508"/>
                </a:cubicBezTo>
                <a:cubicBezTo>
                  <a:pt x="11262" y="20369"/>
                  <a:pt x="11361" y="20250"/>
                  <a:pt x="11461" y="20130"/>
                </a:cubicBezTo>
                <a:lnTo>
                  <a:pt x="11520" y="20190"/>
                </a:lnTo>
                <a:lnTo>
                  <a:pt x="11560" y="20110"/>
                </a:lnTo>
                <a:lnTo>
                  <a:pt x="11520" y="20070"/>
                </a:lnTo>
                <a:cubicBezTo>
                  <a:pt x="11620" y="19951"/>
                  <a:pt x="11719" y="19812"/>
                  <a:pt x="11819" y="19692"/>
                </a:cubicBezTo>
                <a:cubicBezTo>
                  <a:pt x="11950" y="19730"/>
                  <a:pt x="11852" y="20136"/>
                  <a:pt x="12005" y="20136"/>
                </a:cubicBezTo>
                <a:cubicBezTo>
                  <a:pt x="12015" y="20136"/>
                  <a:pt x="12025" y="20134"/>
                  <a:pt x="12038" y="20130"/>
                </a:cubicBezTo>
                <a:cubicBezTo>
                  <a:pt x="12018" y="20090"/>
                  <a:pt x="12038" y="19951"/>
                  <a:pt x="12058" y="19891"/>
                </a:cubicBezTo>
                <a:cubicBezTo>
                  <a:pt x="12079" y="19879"/>
                  <a:pt x="12096" y="19874"/>
                  <a:pt x="12110" y="19874"/>
                </a:cubicBezTo>
                <a:cubicBezTo>
                  <a:pt x="12150" y="19874"/>
                  <a:pt x="12164" y="19911"/>
                  <a:pt x="12193" y="19911"/>
                </a:cubicBezTo>
                <a:cubicBezTo>
                  <a:pt x="12219" y="19911"/>
                  <a:pt x="12257" y="19882"/>
                  <a:pt x="12336" y="19772"/>
                </a:cubicBezTo>
                <a:cubicBezTo>
                  <a:pt x="12249" y="19657"/>
                  <a:pt x="12509" y="19447"/>
                  <a:pt x="12482" y="19447"/>
                </a:cubicBezTo>
                <a:cubicBezTo>
                  <a:pt x="12473" y="19447"/>
                  <a:pt x="12422" y="19477"/>
                  <a:pt x="12296" y="19553"/>
                </a:cubicBezTo>
                <a:cubicBezTo>
                  <a:pt x="12455" y="19295"/>
                  <a:pt x="12535" y="19334"/>
                  <a:pt x="12754" y="19036"/>
                </a:cubicBezTo>
                <a:lnTo>
                  <a:pt x="12754" y="19036"/>
                </a:lnTo>
                <a:cubicBezTo>
                  <a:pt x="12750" y="19037"/>
                  <a:pt x="12746" y="19037"/>
                  <a:pt x="12743" y="19037"/>
                </a:cubicBezTo>
                <a:cubicBezTo>
                  <a:pt x="12654" y="19037"/>
                  <a:pt x="12656" y="18808"/>
                  <a:pt x="12694" y="18578"/>
                </a:cubicBezTo>
                <a:cubicBezTo>
                  <a:pt x="12774" y="18479"/>
                  <a:pt x="12873" y="18379"/>
                  <a:pt x="12953" y="18280"/>
                </a:cubicBezTo>
                <a:cubicBezTo>
                  <a:pt x="12953" y="18280"/>
                  <a:pt x="12973" y="18260"/>
                  <a:pt x="12973" y="18260"/>
                </a:cubicBezTo>
                <a:cubicBezTo>
                  <a:pt x="13391" y="17782"/>
                  <a:pt x="13669" y="17564"/>
                  <a:pt x="14047" y="17086"/>
                </a:cubicBezTo>
                <a:cubicBezTo>
                  <a:pt x="14105" y="17072"/>
                  <a:pt x="14235" y="16974"/>
                  <a:pt x="14296" y="16974"/>
                </a:cubicBezTo>
                <a:cubicBezTo>
                  <a:pt x="14319" y="16974"/>
                  <a:pt x="14331" y="16988"/>
                  <a:pt x="14326" y="17026"/>
                </a:cubicBezTo>
                <a:cubicBezTo>
                  <a:pt x="14346" y="16947"/>
                  <a:pt x="14346" y="16847"/>
                  <a:pt x="14465" y="16688"/>
                </a:cubicBezTo>
                <a:cubicBezTo>
                  <a:pt x="14516" y="16661"/>
                  <a:pt x="14546" y="16650"/>
                  <a:pt x="14561" y="16650"/>
                </a:cubicBezTo>
                <a:cubicBezTo>
                  <a:pt x="14641" y="16650"/>
                  <a:pt x="14348" y="16940"/>
                  <a:pt x="14480" y="16940"/>
                </a:cubicBezTo>
                <a:cubicBezTo>
                  <a:pt x="14495" y="16940"/>
                  <a:pt x="14516" y="16936"/>
                  <a:pt x="14545" y="16927"/>
                </a:cubicBezTo>
                <a:cubicBezTo>
                  <a:pt x="14485" y="16847"/>
                  <a:pt x="14724" y="16469"/>
                  <a:pt x="14843" y="16230"/>
                </a:cubicBezTo>
                <a:cubicBezTo>
                  <a:pt x="14836" y="16229"/>
                  <a:pt x="14829" y="16228"/>
                  <a:pt x="14822" y="16228"/>
                </a:cubicBezTo>
                <a:cubicBezTo>
                  <a:pt x="14647" y="16228"/>
                  <a:pt x="14441" y="16697"/>
                  <a:pt x="14326" y="16927"/>
                </a:cubicBezTo>
                <a:cubicBezTo>
                  <a:pt x="14266" y="16887"/>
                  <a:pt x="14246" y="16788"/>
                  <a:pt x="14246" y="16668"/>
                </a:cubicBezTo>
                <a:cubicBezTo>
                  <a:pt x="14644" y="16171"/>
                  <a:pt x="15042" y="15673"/>
                  <a:pt x="15440" y="15176"/>
                </a:cubicBezTo>
                <a:cubicBezTo>
                  <a:pt x="15758" y="14897"/>
                  <a:pt x="16415" y="13982"/>
                  <a:pt x="16912" y="13564"/>
                </a:cubicBezTo>
                <a:cubicBezTo>
                  <a:pt x="16952" y="13465"/>
                  <a:pt x="17012" y="13346"/>
                  <a:pt x="16992" y="13286"/>
                </a:cubicBezTo>
                <a:cubicBezTo>
                  <a:pt x="17390" y="12808"/>
                  <a:pt x="17768" y="12351"/>
                  <a:pt x="18166" y="11873"/>
                </a:cubicBezTo>
                <a:cubicBezTo>
                  <a:pt x="18305" y="11714"/>
                  <a:pt x="18444" y="11555"/>
                  <a:pt x="18564" y="11396"/>
                </a:cubicBezTo>
                <a:cubicBezTo>
                  <a:pt x="18584" y="11416"/>
                  <a:pt x="18584" y="11436"/>
                  <a:pt x="18623" y="11436"/>
                </a:cubicBezTo>
                <a:lnTo>
                  <a:pt x="18782" y="11137"/>
                </a:lnTo>
                <a:cubicBezTo>
                  <a:pt x="18782" y="11137"/>
                  <a:pt x="18782" y="11137"/>
                  <a:pt x="18802" y="11117"/>
                </a:cubicBezTo>
                <a:lnTo>
                  <a:pt x="18802" y="11117"/>
                </a:lnTo>
                <a:cubicBezTo>
                  <a:pt x="18818" y="11148"/>
                  <a:pt x="18797" y="11215"/>
                  <a:pt x="18825" y="11215"/>
                </a:cubicBezTo>
                <a:cubicBezTo>
                  <a:pt x="18833" y="11215"/>
                  <a:pt x="18844" y="11210"/>
                  <a:pt x="18862" y="11197"/>
                </a:cubicBezTo>
                <a:cubicBezTo>
                  <a:pt x="18842" y="11177"/>
                  <a:pt x="18842" y="11117"/>
                  <a:pt x="18862" y="11038"/>
                </a:cubicBezTo>
                <a:cubicBezTo>
                  <a:pt x="18981" y="10918"/>
                  <a:pt x="19081" y="10779"/>
                  <a:pt x="19180" y="10660"/>
                </a:cubicBezTo>
                <a:cubicBezTo>
                  <a:pt x="19200" y="10640"/>
                  <a:pt x="19220" y="10640"/>
                  <a:pt x="19220" y="10640"/>
                </a:cubicBezTo>
                <a:cubicBezTo>
                  <a:pt x="19240" y="10620"/>
                  <a:pt x="19240" y="10600"/>
                  <a:pt x="19240" y="10600"/>
                </a:cubicBezTo>
                <a:cubicBezTo>
                  <a:pt x="19320" y="10500"/>
                  <a:pt x="19419" y="10381"/>
                  <a:pt x="19499" y="10282"/>
                </a:cubicBezTo>
                <a:cubicBezTo>
                  <a:pt x="19519" y="10282"/>
                  <a:pt x="19539" y="10262"/>
                  <a:pt x="19558" y="10242"/>
                </a:cubicBezTo>
                <a:cubicBezTo>
                  <a:pt x="19578" y="10202"/>
                  <a:pt x="19618" y="10182"/>
                  <a:pt x="19638" y="10142"/>
                </a:cubicBezTo>
                <a:cubicBezTo>
                  <a:pt x="22324" y="6959"/>
                  <a:pt x="24731" y="4293"/>
                  <a:pt x="26323" y="2840"/>
                </a:cubicBezTo>
                <a:cubicBezTo>
                  <a:pt x="26338" y="2846"/>
                  <a:pt x="26350" y="2849"/>
                  <a:pt x="26360" y="2849"/>
                </a:cubicBezTo>
                <a:cubicBezTo>
                  <a:pt x="26417" y="2849"/>
                  <a:pt x="26420" y="2778"/>
                  <a:pt x="26407" y="2778"/>
                </a:cubicBezTo>
                <a:cubicBezTo>
                  <a:pt x="26406" y="2778"/>
                  <a:pt x="26404" y="2779"/>
                  <a:pt x="26403" y="2781"/>
                </a:cubicBezTo>
                <a:cubicBezTo>
                  <a:pt x="26562" y="2621"/>
                  <a:pt x="26741" y="2482"/>
                  <a:pt x="26880" y="2363"/>
                </a:cubicBezTo>
                <a:lnTo>
                  <a:pt x="26761" y="2243"/>
                </a:lnTo>
                <a:cubicBezTo>
                  <a:pt x="26761" y="2243"/>
                  <a:pt x="26482" y="2064"/>
                  <a:pt x="26144" y="1786"/>
                </a:cubicBezTo>
                <a:cubicBezTo>
                  <a:pt x="26124" y="1607"/>
                  <a:pt x="26084" y="1428"/>
                  <a:pt x="26184" y="1368"/>
                </a:cubicBezTo>
                <a:cubicBezTo>
                  <a:pt x="26045" y="1328"/>
                  <a:pt x="25925" y="1209"/>
                  <a:pt x="25786" y="950"/>
                </a:cubicBezTo>
                <a:cubicBezTo>
                  <a:pt x="25667" y="711"/>
                  <a:pt x="25527" y="333"/>
                  <a:pt x="25368" y="15"/>
                </a:cubicBezTo>
                <a:cubicBezTo>
                  <a:pt x="25348" y="5"/>
                  <a:pt x="25333" y="0"/>
                  <a:pt x="253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23" name="Google Shape;623;p8"/>
          <p:cNvSpPr/>
          <p:nvPr/>
        </p:nvSpPr>
        <p:spPr>
          <a:xfrm rot="-1662243">
            <a:off x="1404203" y="1931314"/>
            <a:ext cx="883884" cy="1031545"/>
          </a:xfrm>
          <a:custGeom>
            <a:avLst/>
            <a:gdLst/>
            <a:ahLst/>
            <a:cxnLst/>
            <a:rect l="l" t="t" r="r" b="b"/>
            <a:pathLst>
              <a:path w="23339" h="27238" extrusionOk="0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624" name="Google Shape;624;p8"/>
          <p:cNvGrpSpPr/>
          <p:nvPr/>
        </p:nvGrpSpPr>
        <p:grpSpPr>
          <a:xfrm rot="-5400000">
            <a:off x="9939850" y="4327975"/>
            <a:ext cx="1324273" cy="674591"/>
            <a:chOff x="2094425" y="748900"/>
            <a:chExt cx="887900" cy="452300"/>
          </a:xfrm>
        </p:grpSpPr>
        <p:sp>
          <p:nvSpPr>
            <p:cNvPr id="625" name="Google Shape;625;p8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6" name="Google Shape;626;p8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7" name="Google Shape;627;p8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629" name="Google Shape;629;p8"/>
          <p:cNvSpPr/>
          <p:nvPr/>
        </p:nvSpPr>
        <p:spPr>
          <a:xfrm rot="1262237">
            <a:off x="9602270" y="1300332"/>
            <a:ext cx="1233972" cy="1063800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630" name="Google Shape;630;p8"/>
          <p:cNvGrpSpPr/>
          <p:nvPr/>
        </p:nvGrpSpPr>
        <p:grpSpPr>
          <a:xfrm>
            <a:off x="1261400" y="896217"/>
            <a:ext cx="9669200" cy="556000"/>
            <a:chOff x="946050" y="672163"/>
            <a:chExt cx="7251900" cy="417000"/>
          </a:xfrm>
        </p:grpSpPr>
        <p:sp>
          <p:nvSpPr>
            <p:cNvPr id="631" name="Google Shape;631;p8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632" name="Google Shape;632;p8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633" name="Google Shape;633;p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635" name="Google Shape;635;p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636" name="Google Shape;636;p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637" name="Google Shape;637;p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638" name="Google Shape;638;p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639" name="Google Shape;639;p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640" name="Google Shape;640;p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641" name="Google Shape;641;p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642" name="Google Shape;642;p8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643" name="Google Shape;643;p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644" name="Google Shape;644;p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645" name="Google Shape;645;p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646" name="Google Shape;646;p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647" name="Google Shape;647;p8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648" name="Google Shape;648;p8"/>
          <p:cNvSpPr/>
          <p:nvPr/>
        </p:nvSpPr>
        <p:spPr>
          <a:xfrm>
            <a:off x="1261400" y="1452235"/>
            <a:ext cx="9669200" cy="45092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49" name="Google Shape;649;p8"/>
          <p:cNvSpPr txBox="1">
            <a:spLocks noGrp="1"/>
          </p:cNvSpPr>
          <p:nvPr>
            <p:ph type="title"/>
          </p:nvPr>
        </p:nvSpPr>
        <p:spPr>
          <a:xfrm>
            <a:off x="2808800" y="2059100"/>
            <a:ext cx="6574400" cy="32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2133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019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9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652" name="Google Shape;652;p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710" name="Google Shape;710;p9"/>
          <p:cNvSpPr/>
          <p:nvPr/>
        </p:nvSpPr>
        <p:spPr>
          <a:xfrm>
            <a:off x="1261567" y="1424900"/>
            <a:ext cx="9669200" cy="453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11" name="Google Shape;711;p9"/>
          <p:cNvSpPr/>
          <p:nvPr/>
        </p:nvSpPr>
        <p:spPr>
          <a:xfrm rot="1888520">
            <a:off x="1075999" y="1077447"/>
            <a:ext cx="2512647" cy="1892741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712" name="Google Shape;712;p9"/>
          <p:cNvGrpSpPr/>
          <p:nvPr/>
        </p:nvGrpSpPr>
        <p:grpSpPr>
          <a:xfrm>
            <a:off x="1261400" y="896217"/>
            <a:ext cx="9669200" cy="556000"/>
            <a:chOff x="946050" y="672163"/>
            <a:chExt cx="7251900" cy="417000"/>
          </a:xfrm>
        </p:grpSpPr>
        <p:sp>
          <p:nvSpPr>
            <p:cNvPr id="713" name="Google Shape;713;p9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714" name="Google Shape;714;p9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715" name="Google Shape;715;p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716" name="Google Shape;716;p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717" name="Google Shape;717;p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718" name="Google Shape;718;p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719" name="Google Shape;719;p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20" name="Google Shape;720;p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721" name="Google Shape;721;p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722" name="Google Shape;722;p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23" name="Google Shape;723;p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724" name="Google Shape;724;p9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725" name="Google Shape;725;p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726" name="Google Shape;726;p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727" name="Google Shape;727;p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728" name="Google Shape;728;p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729" name="Google Shape;729;p9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730" name="Google Shape;730;p9"/>
          <p:cNvSpPr/>
          <p:nvPr/>
        </p:nvSpPr>
        <p:spPr>
          <a:xfrm rot="7854059" flipH="1">
            <a:off x="8547443" y="4194436"/>
            <a:ext cx="2522215" cy="1848341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31" name="Google Shape;731;p9"/>
          <p:cNvSpPr/>
          <p:nvPr/>
        </p:nvSpPr>
        <p:spPr>
          <a:xfrm rot="-1540137">
            <a:off x="684123" y="2196862"/>
            <a:ext cx="1978808" cy="2464292"/>
          </a:xfrm>
          <a:custGeom>
            <a:avLst/>
            <a:gdLst/>
            <a:ahLst/>
            <a:cxnLst/>
            <a:rect l="l" t="t" r="r" b="b"/>
            <a:pathLst>
              <a:path w="26245" h="32684" extrusionOk="0">
                <a:moveTo>
                  <a:pt x="25587" y="2110"/>
                </a:moveTo>
                <a:lnTo>
                  <a:pt x="25289" y="2627"/>
                </a:lnTo>
                <a:cubicBezTo>
                  <a:pt x="25275" y="2634"/>
                  <a:pt x="25263" y="2638"/>
                  <a:pt x="25254" y="2638"/>
                </a:cubicBezTo>
                <a:cubicBezTo>
                  <a:pt x="25209" y="2638"/>
                  <a:pt x="25209" y="2566"/>
                  <a:pt x="25209" y="2468"/>
                </a:cubicBezTo>
                <a:cubicBezTo>
                  <a:pt x="25209" y="2508"/>
                  <a:pt x="25190" y="2548"/>
                  <a:pt x="25170" y="2568"/>
                </a:cubicBezTo>
                <a:cubicBezTo>
                  <a:pt x="25132" y="2605"/>
                  <a:pt x="25102" y="2619"/>
                  <a:pt x="25080" y="2619"/>
                </a:cubicBezTo>
                <a:cubicBezTo>
                  <a:pt x="25068" y="2619"/>
                  <a:pt x="25058" y="2615"/>
                  <a:pt x="25050" y="2607"/>
                </a:cubicBezTo>
                <a:cubicBezTo>
                  <a:pt x="25110" y="2528"/>
                  <a:pt x="25150" y="2468"/>
                  <a:pt x="25209" y="2388"/>
                </a:cubicBezTo>
                <a:cubicBezTo>
                  <a:pt x="25209" y="2428"/>
                  <a:pt x="25209" y="2448"/>
                  <a:pt x="25209" y="2468"/>
                </a:cubicBezTo>
                <a:cubicBezTo>
                  <a:pt x="25229" y="2428"/>
                  <a:pt x="25229" y="2388"/>
                  <a:pt x="25249" y="2349"/>
                </a:cubicBezTo>
                <a:cubicBezTo>
                  <a:pt x="25269" y="2309"/>
                  <a:pt x="25309" y="2269"/>
                  <a:pt x="25329" y="2249"/>
                </a:cubicBezTo>
                <a:cubicBezTo>
                  <a:pt x="25428" y="2190"/>
                  <a:pt x="25528" y="2150"/>
                  <a:pt x="25587" y="2110"/>
                </a:cubicBezTo>
                <a:close/>
                <a:moveTo>
                  <a:pt x="20872" y="7820"/>
                </a:moveTo>
                <a:lnTo>
                  <a:pt x="20832" y="8218"/>
                </a:lnTo>
                <a:cubicBezTo>
                  <a:pt x="20812" y="8158"/>
                  <a:pt x="20733" y="8119"/>
                  <a:pt x="20653" y="8079"/>
                </a:cubicBezTo>
                <a:cubicBezTo>
                  <a:pt x="20713" y="7979"/>
                  <a:pt x="20792" y="7900"/>
                  <a:pt x="20872" y="7820"/>
                </a:cubicBezTo>
                <a:close/>
                <a:moveTo>
                  <a:pt x="14784" y="11143"/>
                </a:moveTo>
                <a:lnTo>
                  <a:pt x="14784" y="11143"/>
                </a:lnTo>
                <a:cubicBezTo>
                  <a:pt x="14776" y="11155"/>
                  <a:pt x="14770" y="11167"/>
                  <a:pt x="14766" y="11177"/>
                </a:cubicBezTo>
                <a:lnTo>
                  <a:pt x="14766" y="11177"/>
                </a:lnTo>
                <a:cubicBezTo>
                  <a:pt x="14772" y="11166"/>
                  <a:pt x="14778" y="11154"/>
                  <a:pt x="14784" y="11143"/>
                </a:cubicBezTo>
                <a:close/>
                <a:moveTo>
                  <a:pt x="18047" y="11322"/>
                </a:moveTo>
                <a:cubicBezTo>
                  <a:pt x="18047" y="11600"/>
                  <a:pt x="18027" y="11879"/>
                  <a:pt x="17888" y="12138"/>
                </a:cubicBezTo>
                <a:lnTo>
                  <a:pt x="17768" y="12158"/>
                </a:lnTo>
                <a:lnTo>
                  <a:pt x="17569" y="12555"/>
                </a:lnTo>
                <a:cubicBezTo>
                  <a:pt x="17569" y="12416"/>
                  <a:pt x="17569" y="12158"/>
                  <a:pt x="17609" y="11899"/>
                </a:cubicBezTo>
                <a:cubicBezTo>
                  <a:pt x="17748" y="11700"/>
                  <a:pt x="17908" y="11521"/>
                  <a:pt x="18047" y="11322"/>
                </a:cubicBezTo>
                <a:close/>
                <a:moveTo>
                  <a:pt x="16157" y="13729"/>
                </a:moveTo>
                <a:cubicBezTo>
                  <a:pt x="16276" y="13809"/>
                  <a:pt x="16376" y="13928"/>
                  <a:pt x="16376" y="14008"/>
                </a:cubicBezTo>
                <a:cubicBezTo>
                  <a:pt x="16336" y="14028"/>
                  <a:pt x="15779" y="14465"/>
                  <a:pt x="15600" y="14525"/>
                </a:cubicBezTo>
                <a:lnTo>
                  <a:pt x="15520" y="14525"/>
                </a:lnTo>
                <a:cubicBezTo>
                  <a:pt x="15619" y="14386"/>
                  <a:pt x="15719" y="14267"/>
                  <a:pt x="15818" y="14147"/>
                </a:cubicBezTo>
                <a:lnTo>
                  <a:pt x="15978" y="14267"/>
                </a:lnTo>
                <a:lnTo>
                  <a:pt x="15858" y="14087"/>
                </a:lnTo>
                <a:cubicBezTo>
                  <a:pt x="15958" y="13968"/>
                  <a:pt x="16057" y="13849"/>
                  <a:pt x="16157" y="13729"/>
                </a:cubicBezTo>
                <a:close/>
                <a:moveTo>
                  <a:pt x="14664" y="15600"/>
                </a:moveTo>
                <a:lnTo>
                  <a:pt x="14664" y="15600"/>
                </a:lnTo>
                <a:cubicBezTo>
                  <a:pt x="14645" y="15719"/>
                  <a:pt x="14605" y="15838"/>
                  <a:pt x="14545" y="15938"/>
                </a:cubicBezTo>
                <a:cubicBezTo>
                  <a:pt x="14533" y="15915"/>
                  <a:pt x="14508" y="15905"/>
                  <a:pt x="14477" y="15905"/>
                </a:cubicBezTo>
                <a:cubicBezTo>
                  <a:pt x="14455" y="15905"/>
                  <a:pt x="14430" y="15910"/>
                  <a:pt x="14406" y="15918"/>
                </a:cubicBezTo>
                <a:cubicBezTo>
                  <a:pt x="14485" y="15818"/>
                  <a:pt x="14585" y="15699"/>
                  <a:pt x="14664" y="15600"/>
                </a:cubicBezTo>
                <a:close/>
                <a:moveTo>
                  <a:pt x="9153" y="18723"/>
                </a:moveTo>
                <a:cubicBezTo>
                  <a:pt x="9115" y="18809"/>
                  <a:pt x="9095" y="18840"/>
                  <a:pt x="9085" y="18840"/>
                </a:cubicBezTo>
                <a:cubicBezTo>
                  <a:pt x="9074" y="18840"/>
                  <a:pt x="9074" y="18804"/>
                  <a:pt x="9074" y="18763"/>
                </a:cubicBezTo>
                <a:lnTo>
                  <a:pt x="9153" y="18723"/>
                </a:lnTo>
                <a:close/>
                <a:moveTo>
                  <a:pt x="12098" y="18902"/>
                </a:moveTo>
                <a:lnTo>
                  <a:pt x="12098" y="18902"/>
                </a:lnTo>
                <a:cubicBezTo>
                  <a:pt x="12088" y="18909"/>
                  <a:pt x="12078" y="18917"/>
                  <a:pt x="12068" y="18925"/>
                </a:cubicBezTo>
                <a:lnTo>
                  <a:pt x="12068" y="18925"/>
                </a:lnTo>
                <a:cubicBezTo>
                  <a:pt x="12080" y="18917"/>
                  <a:pt x="12090" y="18910"/>
                  <a:pt x="12098" y="18902"/>
                </a:cubicBezTo>
                <a:close/>
                <a:moveTo>
                  <a:pt x="13152" y="17510"/>
                </a:moveTo>
                <a:cubicBezTo>
                  <a:pt x="13152" y="17728"/>
                  <a:pt x="13053" y="18067"/>
                  <a:pt x="12854" y="18425"/>
                </a:cubicBezTo>
                <a:cubicBezTo>
                  <a:pt x="12750" y="18593"/>
                  <a:pt x="12688" y="18638"/>
                  <a:pt x="12649" y="18638"/>
                </a:cubicBezTo>
                <a:cubicBezTo>
                  <a:pt x="12603" y="18638"/>
                  <a:pt x="12591" y="18571"/>
                  <a:pt x="12582" y="18571"/>
                </a:cubicBezTo>
                <a:cubicBezTo>
                  <a:pt x="12580" y="18571"/>
                  <a:pt x="12578" y="18575"/>
                  <a:pt x="12575" y="18584"/>
                </a:cubicBezTo>
                <a:cubicBezTo>
                  <a:pt x="11978" y="19280"/>
                  <a:pt x="12396" y="19440"/>
                  <a:pt x="11799" y="19937"/>
                </a:cubicBezTo>
                <a:cubicBezTo>
                  <a:pt x="11740" y="19969"/>
                  <a:pt x="11694" y="19982"/>
                  <a:pt x="11659" y="19982"/>
                </a:cubicBezTo>
                <a:cubicBezTo>
                  <a:pt x="11518" y="19982"/>
                  <a:pt x="11537" y="19778"/>
                  <a:pt x="11441" y="19778"/>
                </a:cubicBezTo>
                <a:cubicBezTo>
                  <a:pt x="11640" y="19420"/>
                  <a:pt x="11899" y="19340"/>
                  <a:pt x="12058" y="19121"/>
                </a:cubicBezTo>
                <a:lnTo>
                  <a:pt x="12058" y="19121"/>
                </a:lnTo>
                <a:lnTo>
                  <a:pt x="11799" y="19360"/>
                </a:lnTo>
                <a:cubicBezTo>
                  <a:pt x="11836" y="19232"/>
                  <a:pt x="11956" y="19021"/>
                  <a:pt x="12068" y="18925"/>
                </a:cubicBezTo>
                <a:lnTo>
                  <a:pt x="12068" y="18925"/>
                </a:lnTo>
                <a:cubicBezTo>
                  <a:pt x="12046" y="18940"/>
                  <a:pt x="12016" y="18957"/>
                  <a:pt x="11978" y="18982"/>
                </a:cubicBezTo>
                <a:cubicBezTo>
                  <a:pt x="12376" y="18485"/>
                  <a:pt x="12774" y="18007"/>
                  <a:pt x="13152" y="17510"/>
                </a:cubicBezTo>
                <a:close/>
                <a:moveTo>
                  <a:pt x="8835" y="23001"/>
                </a:moveTo>
                <a:lnTo>
                  <a:pt x="8815" y="23041"/>
                </a:lnTo>
                <a:cubicBezTo>
                  <a:pt x="8815" y="23021"/>
                  <a:pt x="8815" y="23021"/>
                  <a:pt x="8835" y="23001"/>
                </a:cubicBezTo>
                <a:close/>
                <a:moveTo>
                  <a:pt x="5902" y="23051"/>
                </a:moveTo>
                <a:cubicBezTo>
                  <a:pt x="5893" y="23053"/>
                  <a:pt x="5883" y="23056"/>
                  <a:pt x="5870" y="23061"/>
                </a:cubicBezTo>
                <a:cubicBezTo>
                  <a:pt x="5881" y="23058"/>
                  <a:pt x="5891" y="23055"/>
                  <a:pt x="5902" y="23051"/>
                </a:cubicBezTo>
                <a:close/>
                <a:moveTo>
                  <a:pt x="8735" y="23120"/>
                </a:moveTo>
                <a:lnTo>
                  <a:pt x="8735" y="23120"/>
                </a:lnTo>
                <a:cubicBezTo>
                  <a:pt x="8696" y="23260"/>
                  <a:pt x="8596" y="23419"/>
                  <a:pt x="8437" y="23518"/>
                </a:cubicBezTo>
                <a:cubicBezTo>
                  <a:pt x="8536" y="23399"/>
                  <a:pt x="8636" y="23260"/>
                  <a:pt x="8735" y="23120"/>
                </a:cubicBezTo>
                <a:close/>
                <a:moveTo>
                  <a:pt x="24632" y="1"/>
                </a:moveTo>
                <a:lnTo>
                  <a:pt x="24613" y="21"/>
                </a:lnTo>
                <a:cubicBezTo>
                  <a:pt x="24593" y="41"/>
                  <a:pt x="24573" y="61"/>
                  <a:pt x="24553" y="81"/>
                </a:cubicBezTo>
                <a:cubicBezTo>
                  <a:pt x="24513" y="120"/>
                  <a:pt x="24473" y="180"/>
                  <a:pt x="24414" y="220"/>
                </a:cubicBezTo>
                <a:lnTo>
                  <a:pt x="24533" y="160"/>
                </a:lnTo>
                <a:lnTo>
                  <a:pt x="24533" y="160"/>
                </a:lnTo>
                <a:cubicBezTo>
                  <a:pt x="24453" y="359"/>
                  <a:pt x="24394" y="459"/>
                  <a:pt x="24294" y="538"/>
                </a:cubicBezTo>
                <a:cubicBezTo>
                  <a:pt x="24195" y="598"/>
                  <a:pt x="24055" y="677"/>
                  <a:pt x="23916" y="837"/>
                </a:cubicBezTo>
                <a:lnTo>
                  <a:pt x="23916" y="817"/>
                </a:lnTo>
                <a:cubicBezTo>
                  <a:pt x="23498" y="1115"/>
                  <a:pt x="23478" y="1155"/>
                  <a:pt x="23419" y="1235"/>
                </a:cubicBezTo>
                <a:cubicBezTo>
                  <a:pt x="23379" y="1294"/>
                  <a:pt x="23319" y="1354"/>
                  <a:pt x="22981" y="1573"/>
                </a:cubicBezTo>
                <a:lnTo>
                  <a:pt x="23100" y="1632"/>
                </a:lnTo>
                <a:cubicBezTo>
                  <a:pt x="23260" y="1871"/>
                  <a:pt x="22523" y="2010"/>
                  <a:pt x="22305" y="2408"/>
                </a:cubicBezTo>
                <a:lnTo>
                  <a:pt x="22464" y="2349"/>
                </a:lnTo>
                <a:lnTo>
                  <a:pt x="22464" y="2349"/>
                </a:lnTo>
                <a:cubicBezTo>
                  <a:pt x="22364" y="2587"/>
                  <a:pt x="21728" y="2607"/>
                  <a:pt x="21549" y="2767"/>
                </a:cubicBezTo>
                <a:cubicBezTo>
                  <a:pt x="21544" y="2768"/>
                  <a:pt x="21540" y="2769"/>
                  <a:pt x="21537" y="2769"/>
                </a:cubicBezTo>
                <a:cubicBezTo>
                  <a:pt x="21501" y="2769"/>
                  <a:pt x="21571" y="2663"/>
                  <a:pt x="21608" y="2607"/>
                </a:cubicBezTo>
                <a:lnTo>
                  <a:pt x="21608" y="2607"/>
                </a:lnTo>
                <a:cubicBezTo>
                  <a:pt x="21051" y="2965"/>
                  <a:pt x="21668" y="2767"/>
                  <a:pt x="21369" y="3145"/>
                </a:cubicBezTo>
                <a:cubicBezTo>
                  <a:pt x="21365" y="3145"/>
                  <a:pt x="21361" y="3146"/>
                  <a:pt x="21357" y="3146"/>
                </a:cubicBezTo>
                <a:cubicBezTo>
                  <a:pt x="21287" y="3146"/>
                  <a:pt x="21277" y="3043"/>
                  <a:pt x="21209" y="3043"/>
                </a:cubicBezTo>
                <a:cubicBezTo>
                  <a:pt x="21175" y="3043"/>
                  <a:pt x="21127" y="3068"/>
                  <a:pt x="21051" y="3145"/>
                </a:cubicBezTo>
                <a:cubicBezTo>
                  <a:pt x="20892" y="3224"/>
                  <a:pt x="20673" y="4040"/>
                  <a:pt x="20255" y="4259"/>
                </a:cubicBezTo>
                <a:cubicBezTo>
                  <a:pt x="20299" y="4251"/>
                  <a:pt x="20340" y="4242"/>
                  <a:pt x="20369" y="4242"/>
                </a:cubicBezTo>
                <a:cubicBezTo>
                  <a:pt x="20421" y="4242"/>
                  <a:pt x="20438" y="4272"/>
                  <a:pt x="20375" y="4398"/>
                </a:cubicBezTo>
                <a:cubicBezTo>
                  <a:pt x="20176" y="4677"/>
                  <a:pt x="19579" y="4935"/>
                  <a:pt x="19539" y="5313"/>
                </a:cubicBezTo>
                <a:cubicBezTo>
                  <a:pt x="19519" y="5323"/>
                  <a:pt x="19504" y="5328"/>
                  <a:pt x="19492" y="5328"/>
                </a:cubicBezTo>
                <a:cubicBezTo>
                  <a:pt x="19479" y="5328"/>
                  <a:pt x="19469" y="5323"/>
                  <a:pt x="19459" y="5313"/>
                </a:cubicBezTo>
                <a:cubicBezTo>
                  <a:pt x="19340" y="5552"/>
                  <a:pt x="19002" y="6029"/>
                  <a:pt x="19002" y="6228"/>
                </a:cubicBezTo>
                <a:cubicBezTo>
                  <a:pt x="18986" y="6225"/>
                  <a:pt x="18969" y="6224"/>
                  <a:pt x="18953" y="6224"/>
                </a:cubicBezTo>
                <a:cubicBezTo>
                  <a:pt x="18521" y="6224"/>
                  <a:pt x="18195" y="7373"/>
                  <a:pt x="17906" y="7373"/>
                </a:cubicBezTo>
                <a:cubicBezTo>
                  <a:pt x="17880" y="7373"/>
                  <a:pt x="17854" y="7364"/>
                  <a:pt x="17828" y="7343"/>
                </a:cubicBezTo>
                <a:cubicBezTo>
                  <a:pt x="17669" y="7542"/>
                  <a:pt x="17510" y="7760"/>
                  <a:pt x="17350" y="7979"/>
                </a:cubicBezTo>
                <a:lnTo>
                  <a:pt x="17331" y="7940"/>
                </a:lnTo>
                <a:cubicBezTo>
                  <a:pt x="16992" y="8318"/>
                  <a:pt x="16952" y="8517"/>
                  <a:pt x="16933" y="8715"/>
                </a:cubicBezTo>
                <a:cubicBezTo>
                  <a:pt x="16905" y="8738"/>
                  <a:pt x="16887" y="8746"/>
                  <a:pt x="16874" y="8746"/>
                </a:cubicBezTo>
                <a:cubicBezTo>
                  <a:pt x="16843" y="8746"/>
                  <a:pt x="16853" y="8690"/>
                  <a:pt x="16853" y="8676"/>
                </a:cubicBezTo>
                <a:lnTo>
                  <a:pt x="16853" y="8676"/>
                </a:lnTo>
                <a:cubicBezTo>
                  <a:pt x="16316" y="9213"/>
                  <a:pt x="16296" y="9273"/>
                  <a:pt x="16057" y="9889"/>
                </a:cubicBezTo>
                <a:lnTo>
                  <a:pt x="15918" y="9850"/>
                </a:lnTo>
                <a:cubicBezTo>
                  <a:pt x="15878" y="10029"/>
                  <a:pt x="15102" y="10586"/>
                  <a:pt x="14764" y="11242"/>
                </a:cubicBezTo>
                <a:cubicBezTo>
                  <a:pt x="14764" y="11242"/>
                  <a:pt x="14751" y="11217"/>
                  <a:pt x="14766" y="11177"/>
                </a:cubicBezTo>
                <a:lnTo>
                  <a:pt x="14766" y="11177"/>
                </a:lnTo>
                <a:cubicBezTo>
                  <a:pt x="14372" y="11916"/>
                  <a:pt x="13295" y="12484"/>
                  <a:pt x="13491" y="13013"/>
                </a:cubicBezTo>
                <a:lnTo>
                  <a:pt x="13252" y="13510"/>
                </a:lnTo>
                <a:cubicBezTo>
                  <a:pt x="13376" y="13364"/>
                  <a:pt x="13440" y="13314"/>
                  <a:pt x="13473" y="13314"/>
                </a:cubicBezTo>
                <a:cubicBezTo>
                  <a:pt x="13544" y="13314"/>
                  <a:pt x="13457" y="13565"/>
                  <a:pt x="13527" y="13565"/>
                </a:cubicBezTo>
                <a:cubicBezTo>
                  <a:pt x="13541" y="13565"/>
                  <a:pt x="13561" y="13555"/>
                  <a:pt x="13590" y="13530"/>
                </a:cubicBezTo>
                <a:lnTo>
                  <a:pt x="13590" y="13530"/>
                </a:lnTo>
                <a:cubicBezTo>
                  <a:pt x="13496" y="13692"/>
                  <a:pt x="13282" y="13864"/>
                  <a:pt x="13210" y="13864"/>
                </a:cubicBezTo>
                <a:cubicBezTo>
                  <a:pt x="13176" y="13864"/>
                  <a:pt x="13174" y="13825"/>
                  <a:pt x="13232" y="13729"/>
                </a:cubicBezTo>
                <a:lnTo>
                  <a:pt x="13292" y="13709"/>
                </a:lnTo>
                <a:cubicBezTo>
                  <a:pt x="13274" y="13677"/>
                  <a:pt x="13251" y="13662"/>
                  <a:pt x="13224" y="13662"/>
                </a:cubicBezTo>
                <a:cubicBezTo>
                  <a:pt x="13055" y="13662"/>
                  <a:pt x="12731" y="14238"/>
                  <a:pt x="12602" y="14238"/>
                </a:cubicBezTo>
                <a:cubicBezTo>
                  <a:pt x="12592" y="14238"/>
                  <a:pt x="12583" y="14234"/>
                  <a:pt x="12575" y="14227"/>
                </a:cubicBezTo>
                <a:cubicBezTo>
                  <a:pt x="11740" y="15321"/>
                  <a:pt x="10844" y="16316"/>
                  <a:pt x="10068" y="17350"/>
                </a:cubicBezTo>
                <a:lnTo>
                  <a:pt x="10307" y="17350"/>
                </a:lnTo>
                <a:lnTo>
                  <a:pt x="10029" y="17709"/>
                </a:lnTo>
                <a:cubicBezTo>
                  <a:pt x="10000" y="17726"/>
                  <a:pt x="9969" y="17737"/>
                  <a:pt x="9945" y="17737"/>
                </a:cubicBezTo>
                <a:cubicBezTo>
                  <a:pt x="9887" y="17737"/>
                  <a:pt x="9868" y="17673"/>
                  <a:pt x="10009" y="17490"/>
                </a:cubicBezTo>
                <a:lnTo>
                  <a:pt x="10009" y="17490"/>
                </a:lnTo>
                <a:cubicBezTo>
                  <a:pt x="9830" y="17549"/>
                  <a:pt x="9770" y="17967"/>
                  <a:pt x="9790" y="18007"/>
                </a:cubicBezTo>
                <a:cubicBezTo>
                  <a:pt x="9690" y="18112"/>
                  <a:pt x="9633" y="18151"/>
                  <a:pt x="9605" y="18151"/>
                </a:cubicBezTo>
                <a:cubicBezTo>
                  <a:pt x="9519" y="18151"/>
                  <a:pt x="9675" y="17807"/>
                  <a:pt x="9652" y="17807"/>
                </a:cubicBezTo>
                <a:cubicBezTo>
                  <a:pt x="9648" y="17807"/>
                  <a:pt x="9642" y="17813"/>
                  <a:pt x="9631" y="17828"/>
                </a:cubicBezTo>
                <a:lnTo>
                  <a:pt x="9491" y="18047"/>
                </a:lnTo>
                <a:lnTo>
                  <a:pt x="9551" y="18007"/>
                </a:lnTo>
                <a:lnTo>
                  <a:pt x="9551" y="18007"/>
                </a:lnTo>
                <a:cubicBezTo>
                  <a:pt x="9491" y="18226"/>
                  <a:pt x="9551" y="18286"/>
                  <a:pt x="9312" y="18604"/>
                </a:cubicBezTo>
                <a:cubicBezTo>
                  <a:pt x="9237" y="18670"/>
                  <a:pt x="9194" y="18685"/>
                  <a:pt x="9164" y="18685"/>
                </a:cubicBezTo>
                <a:cubicBezTo>
                  <a:pt x="9142" y="18685"/>
                  <a:pt x="9127" y="18677"/>
                  <a:pt x="9113" y="18677"/>
                </a:cubicBezTo>
                <a:cubicBezTo>
                  <a:pt x="9101" y="18677"/>
                  <a:pt x="9089" y="18682"/>
                  <a:pt x="9074" y="18703"/>
                </a:cubicBezTo>
                <a:cubicBezTo>
                  <a:pt x="9070" y="18700"/>
                  <a:pt x="9067" y="18698"/>
                  <a:pt x="9063" y="18698"/>
                </a:cubicBezTo>
                <a:cubicBezTo>
                  <a:pt x="9046" y="18698"/>
                  <a:pt x="9024" y="18740"/>
                  <a:pt x="8974" y="18823"/>
                </a:cubicBezTo>
                <a:lnTo>
                  <a:pt x="8636" y="19260"/>
                </a:lnTo>
                <a:lnTo>
                  <a:pt x="8895" y="19161"/>
                </a:lnTo>
                <a:lnTo>
                  <a:pt x="8895" y="19161"/>
                </a:lnTo>
                <a:cubicBezTo>
                  <a:pt x="8817" y="19363"/>
                  <a:pt x="8666" y="19517"/>
                  <a:pt x="8737" y="19517"/>
                </a:cubicBezTo>
                <a:cubicBezTo>
                  <a:pt x="8754" y="19517"/>
                  <a:pt x="8783" y="19509"/>
                  <a:pt x="8827" y="19491"/>
                </a:cubicBezTo>
                <a:lnTo>
                  <a:pt x="8827" y="19491"/>
                </a:lnTo>
                <a:cubicBezTo>
                  <a:pt x="8381" y="19699"/>
                  <a:pt x="7537" y="21134"/>
                  <a:pt x="7343" y="21270"/>
                </a:cubicBezTo>
                <a:cubicBezTo>
                  <a:pt x="7223" y="21628"/>
                  <a:pt x="7024" y="21907"/>
                  <a:pt x="6746" y="22245"/>
                </a:cubicBezTo>
                <a:cubicBezTo>
                  <a:pt x="6772" y="22224"/>
                  <a:pt x="6804" y="22212"/>
                  <a:pt x="6832" y="22212"/>
                </a:cubicBezTo>
                <a:cubicBezTo>
                  <a:pt x="6911" y="22212"/>
                  <a:pt x="6961" y="22299"/>
                  <a:pt x="6786" y="22504"/>
                </a:cubicBezTo>
                <a:cubicBezTo>
                  <a:pt x="6749" y="22450"/>
                  <a:pt x="6710" y="22427"/>
                  <a:pt x="6668" y="22427"/>
                </a:cubicBezTo>
                <a:cubicBezTo>
                  <a:pt x="6470" y="22427"/>
                  <a:pt x="6218" y="22943"/>
                  <a:pt x="5902" y="23051"/>
                </a:cubicBezTo>
                <a:lnTo>
                  <a:pt x="5902" y="23051"/>
                </a:lnTo>
                <a:cubicBezTo>
                  <a:pt x="5905" y="23051"/>
                  <a:pt x="5908" y="23051"/>
                  <a:pt x="5910" y="23051"/>
                </a:cubicBezTo>
                <a:cubicBezTo>
                  <a:pt x="6058" y="23051"/>
                  <a:pt x="5456" y="23764"/>
                  <a:pt x="5642" y="23764"/>
                </a:cubicBezTo>
                <a:cubicBezTo>
                  <a:pt x="5662" y="23764"/>
                  <a:pt x="5691" y="23755"/>
                  <a:pt x="5731" y="23737"/>
                </a:cubicBezTo>
                <a:lnTo>
                  <a:pt x="5731" y="23737"/>
                </a:lnTo>
                <a:cubicBezTo>
                  <a:pt x="5670" y="23811"/>
                  <a:pt x="5635" y="23833"/>
                  <a:pt x="5610" y="23833"/>
                </a:cubicBezTo>
                <a:cubicBezTo>
                  <a:pt x="5571" y="23833"/>
                  <a:pt x="5557" y="23778"/>
                  <a:pt x="5505" y="23778"/>
                </a:cubicBezTo>
                <a:cubicBezTo>
                  <a:pt x="5483" y="23778"/>
                  <a:pt x="5454" y="23788"/>
                  <a:pt x="5413" y="23817"/>
                </a:cubicBezTo>
                <a:cubicBezTo>
                  <a:pt x="5094" y="24493"/>
                  <a:pt x="4398" y="25090"/>
                  <a:pt x="3901" y="25846"/>
                </a:cubicBezTo>
                <a:cubicBezTo>
                  <a:pt x="3940" y="25886"/>
                  <a:pt x="4080" y="25806"/>
                  <a:pt x="4020" y="26005"/>
                </a:cubicBezTo>
                <a:lnTo>
                  <a:pt x="3562" y="26264"/>
                </a:lnTo>
                <a:cubicBezTo>
                  <a:pt x="3463" y="26423"/>
                  <a:pt x="3682" y="26562"/>
                  <a:pt x="3363" y="26722"/>
                </a:cubicBezTo>
                <a:cubicBezTo>
                  <a:pt x="3387" y="26722"/>
                  <a:pt x="3414" y="26715"/>
                  <a:pt x="3434" y="26715"/>
                </a:cubicBezTo>
                <a:cubicBezTo>
                  <a:pt x="3464" y="26715"/>
                  <a:pt x="3479" y="26730"/>
                  <a:pt x="3443" y="26801"/>
                </a:cubicBezTo>
                <a:cubicBezTo>
                  <a:pt x="2846" y="27438"/>
                  <a:pt x="2369" y="28194"/>
                  <a:pt x="1871" y="28930"/>
                </a:cubicBezTo>
                <a:cubicBezTo>
                  <a:pt x="1632" y="29308"/>
                  <a:pt x="1374" y="29686"/>
                  <a:pt x="1095" y="30024"/>
                </a:cubicBezTo>
                <a:lnTo>
                  <a:pt x="896" y="30283"/>
                </a:lnTo>
                <a:lnTo>
                  <a:pt x="657" y="30581"/>
                </a:lnTo>
                <a:cubicBezTo>
                  <a:pt x="459" y="30820"/>
                  <a:pt x="240" y="31059"/>
                  <a:pt x="1" y="31318"/>
                </a:cubicBezTo>
                <a:lnTo>
                  <a:pt x="1" y="31457"/>
                </a:lnTo>
                <a:cubicBezTo>
                  <a:pt x="21" y="31357"/>
                  <a:pt x="21" y="31318"/>
                  <a:pt x="41" y="31318"/>
                </a:cubicBezTo>
                <a:lnTo>
                  <a:pt x="61" y="31318"/>
                </a:lnTo>
                <a:cubicBezTo>
                  <a:pt x="80" y="31337"/>
                  <a:pt x="100" y="31457"/>
                  <a:pt x="120" y="31576"/>
                </a:cubicBezTo>
                <a:cubicBezTo>
                  <a:pt x="120" y="31527"/>
                  <a:pt x="133" y="31513"/>
                  <a:pt x="151" y="31513"/>
                </a:cubicBezTo>
                <a:cubicBezTo>
                  <a:pt x="178" y="31513"/>
                  <a:pt x="219" y="31544"/>
                  <a:pt x="254" y="31544"/>
                </a:cubicBezTo>
                <a:cubicBezTo>
                  <a:pt x="263" y="31544"/>
                  <a:pt x="271" y="31542"/>
                  <a:pt x="279" y="31536"/>
                </a:cubicBezTo>
                <a:lnTo>
                  <a:pt x="279" y="31536"/>
                </a:lnTo>
                <a:cubicBezTo>
                  <a:pt x="240" y="31636"/>
                  <a:pt x="200" y="31716"/>
                  <a:pt x="180" y="31815"/>
                </a:cubicBezTo>
                <a:lnTo>
                  <a:pt x="160" y="31875"/>
                </a:lnTo>
                <a:lnTo>
                  <a:pt x="160" y="31914"/>
                </a:lnTo>
                <a:lnTo>
                  <a:pt x="180" y="31914"/>
                </a:lnTo>
                <a:cubicBezTo>
                  <a:pt x="200" y="31914"/>
                  <a:pt x="220" y="31954"/>
                  <a:pt x="260" y="31974"/>
                </a:cubicBezTo>
                <a:cubicBezTo>
                  <a:pt x="279" y="32014"/>
                  <a:pt x="319" y="32054"/>
                  <a:pt x="359" y="32094"/>
                </a:cubicBezTo>
                <a:cubicBezTo>
                  <a:pt x="459" y="32113"/>
                  <a:pt x="638" y="32253"/>
                  <a:pt x="777" y="32472"/>
                </a:cubicBezTo>
                <a:cubicBezTo>
                  <a:pt x="896" y="32531"/>
                  <a:pt x="1016" y="32611"/>
                  <a:pt x="1115" y="32651"/>
                </a:cubicBezTo>
                <a:cubicBezTo>
                  <a:pt x="1150" y="32674"/>
                  <a:pt x="1185" y="32684"/>
                  <a:pt x="1216" y="32684"/>
                </a:cubicBezTo>
                <a:cubicBezTo>
                  <a:pt x="1238" y="32684"/>
                  <a:pt x="1258" y="32679"/>
                  <a:pt x="1274" y="32671"/>
                </a:cubicBezTo>
                <a:lnTo>
                  <a:pt x="1035" y="32551"/>
                </a:lnTo>
                <a:lnTo>
                  <a:pt x="1035" y="32551"/>
                </a:lnTo>
                <a:cubicBezTo>
                  <a:pt x="1058" y="32555"/>
                  <a:pt x="1078" y="32557"/>
                  <a:pt x="1096" y="32557"/>
                </a:cubicBezTo>
                <a:cubicBezTo>
                  <a:pt x="1259" y="32557"/>
                  <a:pt x="1189" y="32397"/>
                  <a:pt x="1135" y="32253"/>
                </a:cubicBezTo>
                <a:cubicBezTo>
                  <a:pt x="1135" y="32233"/>
                  <a:pt x="1135" y="32213"/>
                  <a:pt x="1135" y="32193"/>
                </a:cubicBezTo>
                <a:cubicBezTo>
                  <a:pt x="1453" y="32392"/>
                  <a:pt x="1752" y="32611"/>
                  <a:pt x="1752" y="32611"/>
                </a:cubicBezTo>
                <a:cubicBezTo>
                  <a:pt x="1911" y="32054"/>
                  <a:pt x="4557" y="28512"/>
                  <a:pt x="8039" y="24016"/>
                </a:cubicBezTo>
                <a:cubicBezTo>
                  <a:pt x="8039" y="24036"/>
                  <a:pt x="8039" y="24036"/>
                  <a:pt x="8039" y="24055"/>
                </a:cubicBezTo>
                <a:lnTo>
                  <a:pt x="8079" y="24075"/>
                </a:lnTo>
                <a:cubicBezTo>
                  <a:pt x="8160" y="23978"/>
                  <a:pt x="8201" y="23880"/>
                  <a:pt x="8171" y="23880"/>
                </a:cubicBezTo>
                <a:cubicBezTo>
                  <a:pt x="8164" y="23880"/>
                  <a:pt x="8153" y="23885"/>
                  <a:pt x="8138" y="23896"/>
                </a:cubicBezTo>
                <a:cubicBezTo>
                  <a:pt x="8218" y="23797"/>
                  <a:pt x="8318" y="23677"/>
                  <a:pt x="8397" y="23558"/>
                </a:cubicBezTo>
                <a:lnTo>
                  <a:pt x="8397" y="23558"/>
                </a:lnTo>
                <a:cubicBezTo>
                  <a:pt x="8339" y="23747"/>
                  <a:pt x="8525" y="23830"/>
                  <a:pt x="8745" y="23830"/>
                </a:cubicBezTo>
                <a:cubicBezTo>
                  <a:pt x="8827" y="23830"/>
                  <a:pt x="8913" y="23818"/>
                  <a:pt x="8994" y="23797"/>
                </a:cubicBezTo>
                <a:cubicBezTo>
                  <a:pt x="8954" y="23757"/>
                  <a:pt x="8914" y="23737"/>
                  <a:pt x="9054" y="23459"/>
                </a:cubicBezTo>
                <a:lnTo>
                  <a:pt x="9054" y="23459"/>
                </a:lnTo>
                <a:cubicBezTo>
                  <a:pt x="8978" y="23504"/>
                  <a:pt x="8716" y="23736"/>
                  <a:pt x="8632" y="23736"/>
                </a:cubicBezTo>
                <a:cubicBezTo>
                  <a:pt x="8606" y="23736"/>
                  <a:pt x="8597" y="23714"/>
                  <a:pt x="8616" y="23658"/>
                </a:cubicBezTo>
                <a:cubicBezTo>
                  <a:pt x="8835" y="23299"/>
                  <a:pt x="8855" y="23419"/>
                  <a:pt x="9014" y="23299"/>
                </a:cubicBezTo>
                <a:lnTo>
                  <a:pt x="9014" y="23299"/>
                </a:lnTo>
                <a:cubicBezTo>
                  <a:pt x="9006" y="23301"/>
                  <a:pt x="8999" y="23302"/>
                  <a:pt x="8993" y="23302"/>
                </a:cubicBezTo>
                <a:cubicBezTo>
                  <a:pt x="8857" y="23302"/>
                  <a:pt x="9090" y="22895"/>
                  <a:pt x="9014" y="22762"/>
                </a:cubicBezTo>
                <a:cubicBezTo>
                  <a:pt x="9511" y="22145"/>
                  <a:pt x="10009" y="21509"/>
                  <a:pt x="10506" y="20852"/>
                </a:cubicBezTo>
                <a:cubicBezTo>
                  <a:pt x="10520" y="20866"/>
                  <a:pt x="10524" y="20880"/>
                  <a:pt x="10540" y="20880"/>
                </a:cubicBezTo>
                <a:cubicBezTo>
                  <a:pt x="10546" y="20880"/>
                  <a:pt x="10554" y="20878"/>
                  <a:pt x="10566" y="20872"/>
                </a:cubicBezTo>
                <a:lnTo>
                  <a:pt x="10685" y="20693"/>
                </a:lnTo>
                <a:cubicBezTo>
                  <a:pt x="10705" y="20684"/>
                  <a:pt x="10720" y="20680"/>
                  <a:pt x="10731" y="20680"/>
                </a:cubicBezTo>
                <a:cubicBezTo>
                  <a:pt x="10826" y="20680"/>
                  <a:pt x="10647" y="20970"/>
                  <a:pt x="10701" y="20970"/>
                </a:cubicBezTo>
                <a:cubicBezTo>
                  <a:pt x="10712" y="20970"/>
                  <a:pt x="10732" y="20959"/>
                  <a:pt x="10765" y="20932"/>
                </a:cubicBezTo>
                <a:lnTo>
                  <a:pt x="10765" y="20932"/>
                </a:lnTo>
                <a:cubicBezTo>
                  <a:pt x="10645" y="21210"/>
                  <a:pt x="10526" y="21549"/>
                  <a:pt x="10228" y="21847"/>
                </a:cubicBezTo>
                <a:lnTo>
                  <a:pt x="10055" y="21809"/>
                </a:lnTo>
                <a:lnTo>
                  <a:pt x="10055" y="21809"/>
                </a:lnTo>
                <a:cubicBezTo>
                  <a:pt x="10056" y="21809"/>
                  <a:pt x="10056" y="21809"/>
                  <a:pt x="10056" y="21809"/>
                </a:cubicBezTo>
                <a:cubicBezTo>
                  <a:pt x="10108" y="21809"/>
                  <a:pt x="10289" y="21642"/>
                  <a:pt x="10327" y="21529"/>
                </a:cubicBezTo>
                <a:lnTo>
                  <a:pt x="10327" y="21529"/>
                </a:lnTo>
                <a:cubicBezTo>
                  <a:pt x="10267" y="21708"/>
                  <a:pt x="9750" y="21907"/>
                  <a:pt x="9810" y="22185"/>
                </a:cubicBezTo>
                <a:lnTo>
                  <a:pt x="10068" y="22026"/>
                </a:lnTo>
                <a:lnTo>
                  <a:pt x="10068" y="22026"/>
                </a:lnTo>
                <a:cubicBezTo>
                  <a:pt x="9949" y="22305"/>
                  <a:pt x="9850" y="22722"/>
                  <a:pt x="9591" y="22981"/>
                </a:cubicBezTo>
                <a:cubicBezTo>
                  <a:pt x="9810" y="22941"/>
                  <a:pt x="9631" y="22901"/>
                  <a:pt x="9929" y="22802"/>
                </a:cubicBezTo>
                <a:lnTo>
                  <a:pt x="9929" y="22802"/>
                </a:lnTo>
                <a:cubicBezTo>
                  <a:pt x="9921" y="22803"/>
                  <a:pt x="9914" y="22803"/>
                  <a:pt x="9908" y="22803"/>
                </a:cubicBezTo>
                <a:cubicBezTo>
                  <a:pt x="9676" y="22803"/>
                  <a:pt x="10381" y="22169"/>
                  <a:pt x="10185" y="22169"/>
                </a:cubicBezTo>
                <a:cubicBezTo>
                  <a:pt x="10177" y="22169"/>
                  <a:pt x="10169" y="22170"/>
                  <a:pt x="10160" y="22171"/>
                </a:cubicBezTo>
                <a:lnTo>
                  <a:pt x="10160" y="22171"/>
                </a:lnTo>
                <a:cubicBezTo>
                  <a:pt x="10452" y="22083"/>
                  <a:pt x="10505" y="21877"/>
                  <a:pt x="10844" y="21708"/>
                </a:cubicBezTo>
                <a:cubicBezTo>
                  <a:pt x="10785" y="21688"/>
                  <a:pt x="10685" y="21748"/>
                  <a:pt x="10904" y="21509"/>
                </a:cubicBezTo>
                <a:cubicBezTo>
                  <a:pt x="10904" y="21489"/>
                  <a:pt x="10904" y="21449"/>
                  <a:pt x="10904" y="21429"/>
                </a:cubicBezTo>
                <a:cubicBezTo>
                  <a:pt x="10844" y="21469"/>
                  <a:pt x="10785" y="21509"/>
                  <a:pt x="10745" y="21509"/>
                </a:cubicBezTo>
                <a:cubicBezTo>
                  <a:pt x="10745" y="21310"/>
                  <a:pt x="11043" y="20912"/>
                  <a:pt x="11103" y="20753"/>
                </a:cubicBezTo>
                <a:cubicBezTo>
                  <a:pt x="11135" y="20720"/>
                  <a:pt x="11153" y="20708"/>
                  <a:pt x="11161" y="20708"/>
                </a:cubicBezTo>
                <a:cubicBezTo>
                  <a:pt x="11186" y="20708"/>
                  <a:pt x="11143" y="20802"/>
                  <a:pt x="11177" y="20802"/>
                </a:cubicBezTo>
                <a:cubicBezTo>
                  <a:pt x="11183" y="20802"/>
                  <a:pt x="11191" y="20799"/>
                  <a:pt x="11202" y="20792"/>
                </a:cubicBezTo>
                <a:lnTo>
                  <a:pt x="11302" y="20534"/>
                </a:lnTo>
                <a:cubicBezTo>
                  <a:pt x="11311" y="20539"/>
                  <a:pt x="11322" y="20542"/>
                  <a:pt x="11335" y="20542"/>
                </a:cubicBezTo>
                <a:cubicBezTo>
                  <a:pt x="11408" y="20542"/>
                  <a:pt x="11530" y="20465"/>
                  <a:pt x="11584" y="20465"/>
                </a:cubicBezTo>
                <a:cubicBezTo>
                  <a:pt x="11624" y="20465"/>
                  <a:pt x="11625" y="20507"/>
                  <a:pt x="11541" y="20653"/>
                </a:cubicBezTo>
                <a:lnTo>
                  <a:pt x="11779" y="20355"/>
                </a:lnTo>
                <a:cubicBezTo>
                  <a:pt x="11978" y="20216"/>
                  <a:pt x="12197" y="19977"/>
                  <a:pt x="12277" y="19778"/>
                </a:cubicBezTo>
                <a:cubicBezTo>
                  <a:pt x="12387" y="19684"/>
                  <a:pt x="12447" y="19466"/>
                  <a:pt x="12458" y="19466"/>
                </a:cubicBezTo>
                <a:cubicBezTo>
                  <a:pt x="12461" y="19466"/>
                  <a:pt x="12460" y="19481"/>
                  <a:pt x="12456" y="19519"/>
                </a:cubicBezTo>
                <a:lnTo>
                  <a:pt x="12774" y="18982"/>
                </a:lnTo>
                <a:lnTo>
                  <a:pt x="12794" y="19002"/>
                </a:lnTo>
                <a:cubicBezTo>
                  <a:pt x="13192" y="18524"/>
                  <a:pt x="13431" y="17888"/>
                  <a:pt x="14028" y="17470"/>
                </a:cubicBezTo>
                <a:cubicBezTo>
                  <a:pt x="14127" y="17291"/>
                  <a:pt x="14247" y="17092"/>
                  <a:pt x="14485" y="16853"/>
                </a:cubicBezTo>
                <a:lnTo>
                  <a:pt x="14605" y="16853"/>
                </a:lnTo>
                <a:cubicBezTo>
                  <a:pt x="14744" y="16634"/>
                  <a:pt x="15182" y="16296"/>
                  <a:pt x="15162" y="16137"/>
                </a:cubicBezTo>
                <a:cubicBezTo>
                  <a:pt x="15560" y="16097"/>
                  <a:pt x="16017" y="15182"/>
                  <a:pt x="16336" y="14844"/>
                </a:cubicBezTo>
                <a:lnTo>
                  <a:pt x="16256" y="14744"/>
                </a:lnTo>
                <a:cubicBezTo>
                  <a:pt x="16455" y="14485"/>
                  <a:pt x="16614" y="14227"/>
                  <a:pt x="16813" y="13889"/>
                </a:cubicBezTo>
                <a:lnTo>
                  <a:pt x="16714" y="13829"/>
                </a:lnTo>
                <a:cubicBezTo>
                  <a:pt x="16853" y="13491"/>
                  <a:pt x="17331" y="13192"/>
                  <a:pt x="17649" y="12754"/>
                </a:cubicBezTo>
                <a:lnTo>
                  <a:pt x="17649" y="12754"/>
                </a:lnTo>
                <a:cubicBezTo>
                  <a:pt x="17669" y="12814"/>
                  <a:pt x="17569" y="12914"/>
                  <a:pt x="17490" y="12973"/>
                </a:cubicBezTo>
                <a:cubicBezTo>
                  <a:pt x="18106" y="12635"/>
                  <a:pt x="18186" y="11780"/>
                  <a:pt x="18703" y="11441"/>
                </a:cubicBezTo>
                <a:cubicBezTo>
                  <a:pt x="18763" y="11302"/>
                  <a:pt x="18843" y="11222"/>
                  <a:pt x="18942" y="11163"/>
                </a:cubicBezTo>
                <a:lnTo>
                  <a:pt x="18942" y="11163"/>
                </a:lnTo>
                <a:cubicBezTo>
                  <a:pt x="18922" y="11183"/>
                  <a:pt x="18922" y="11183"/>
                  <a:pt x="18922" y="11203"/>
                </a:cubicBezTo>
                <a:cubicBezTo>
                  <a:pt x="18922" y="11183"/>
                  <a:pt x="18942" y="11163"/>
                  <a:pt x="18962" y="11143"/>
                </a:cubicBezTo>
                <a:cubicBezTo>
                  <a:pt x="19022" y="11103"/>
                  <a:pt x="19081" y="11083"/>
                  <a:pt x="19141" y="11023"/>
                </a:cubicBezTo>
                <a:lnTo>
                  <a:pt x="19141" y="11023"/>
                </a:lnTo>
                <a:cubicBezTo>
                  <a:pt x="19081" y="11063"/>
                  <a:pt x="19022" y="11083"/>
                  <a:pt x="18982" y="11123"/>
                </a:cubicBezTo>
                <a:cubicBezTo>
                  <a:pt x="19042" y="11043"/>
                  <a:pt x="19141" y="10884"/>
                  <a:pt x="19221" y="10745"/>
                </a:cubicBezTo>
                <a:lnTo>
                  <a:pt x="19360" y="10765"/>
                </a:lnTo>
                <a:cubicBezTo>
                  <a:pt x="19380" y="10745"/>
                  <a:pt x="19380" y="10745"/>
                  <a:pt x="19380" y="10725"/>
                </a:cubicBezTo>
                <a:cubicBezTo>
                  <a:pt x="19496" y="10642"/>
                  <a:pt x="19446" y="10601"/>
                  <a:pt x="19357" y="10601"/>
                </a:cubicBezTo>
                <a:cubicBezTo>
                  <a:pt x="19339" y="10601"/>
                  <a:pt x="19320" y="10602"/>
                  <a:pt x="19300" y="10606"/>
                </a:cubicBezTo>
                <a:cubicBezTo>
                  <a:pt x="19320" y="10526"/>
                  <a:pt x="19360" y="10446"/>
                  <a:pt x="19380" y="10387"/>
                </a:cubicBezTo>
                <a:cubicBezTo>
                  <a:pt x="19385" y="10387"/>
                  <a:pt x="19391" y="10387"/>
                  <a:pt x="19396" y="10387"/>
                </a:cubicBezTo>
                <a:cubicBezTo>
                  <a:pt x="19618" y="10387"/>
                  <a:pt x="19605" y="9989"/>
                  <a:pt x="19877" y="9989"/>
                </a:cubicBezTo>
                <a:cubicBezTo>
                  <a:pt x="19877" y="9850"/>
                  <a:pt x="20275" y="9352"/>
                  <a:pt x="20235" y="9113"/>
                </a:cubicBezTo>
                <a:cubicBezTo>
                  <a:pt x="20235" y="9094"/>
                  <a:pt x="20235" y="9074"/>
                  <a:pt x="20215" y="9054"/>
                </a:cubicBezTo>
                <a:lnTo>
                  <a:pt x="20215" y="9054"/>
                </a:lnTo>
                <a:cubicBezTo>
                  <a:pt x="20255" y="9074"/>
                  <a:pt x="20295" y="9054"/>
                  <a:pt x="20235" y="9113"/>
                </a:cubicBezTo>
                <a:cubicBezTo>
                  <a:pt x="20375" y="8994"/>
                  <a:pt x="20514" y="8855"/>
                  <a:pt x="20574" y="8696"/>
                </a:cubicBezTo>
                <a:lnTo>
                  <a:pt x="20753" y="8715"/>
                </a:lnTo>
                <a:lnTo>
                  <a:pt x="20832" y="8278"/>
                </a:lnTo>
                <a:cubicBezTo>
                  <a:pt x="20946" y="8212"/>
                  <a:pt x="21028" y="8168"/>
                  <a:pt x="21076" y="8168"/>
                </a:cubicBezTo>
                <a:cubicBezTo>
                  <a:pt x="21130" y="8168"/>
                  <a:pt x="21142" y="8221"/>
                  <a:pt x="21111" y="8357"/>
                </a:cubicBezTo>
                <a:cubicBezTo>
                  <a:pt x="21330" y="7780"/>
                  <a:pt x="21369" y="7940"/>
                  <a:pt x="21529" y="7422"/>
                </a:cubicBezTo>
                <a:lnTo>
                  <a:pt x="21588" y="7502"/>
                </a:lnTo>
                <a:cubicBezTo>
                  <a:pt x="21708" y="7363"/>
                  <a:pt x="21787" y="7044"/>
                  <a:pt x="21907" y="7024"/>
                </a:cubicBezTo>
                <a:cubicBezTo>
                  <a:pt x="22324" y="6825"/>
                  <a:pt x="23200" y="5472"/>
                  <a:pt x="23976" y="4776"/>
                </a:cubicBezTo>
                <a:cubicBezTo>
                  <a:pt x="23618" y="4736"/>
                  <a:pt x="24394" y="4478"/>
                  <a:pt x="24235" y="4299"/>
                </a:cubicBezTo>
                <a:cubicBezTo>
                  <a:pt x="24284" y="4299"/>
                  <a:pt x="24339" y="4279"/>
                  <a:pt x="24374" y="4279"/>
                </a:cubicBezTo>
                <a:cubicBezTo>
                  <a:pt x="24409" y="4279"/>
                  <a:pt x="24424" y="4299"/>
                  <a:pt x="24394" y="4378"/>
                </a:cubicBezTo>
                <a:cubicBezTo>
                  <a:pt x="24672" y="3920"/>
                  <a:pt x="24991" y="3841"/>
                  <a:pt x="25070" y="3423"/>
                </a:cubicBezTo>
                <a:cubicBezTo>
                  <a:pt x="25145" y="3423"/>
                  <a:pt x="25079" y="3564"/>
                  <a:pt x="25137" y="3564"/>
                </a:cubicBezTo>
                <a:cubicBezTo>
                  <a:pt x="25141" y="3564"/>
                  <a:pt x="25145" y="3564"/>
                  <a:pt x="25150" y="3562"/>
                </a:cubicBezTo>
                <a:cubicBezTo>
                  <a:pt x="25150" y="3523"/>
                  <a:pt x="25190" y="3383"/>
                  <a:pt x="25269" y="3383"/>
                </a:cubicBezTo>
                <a:cubicBezTo>
                  <a:pt x="25274" y="3382"/>
                  <a:pt x="25279" y="3381"/>
                  <a:pt x="25282" y="3381"/>
                </a:cubicBezTo>
                <a:cubicBezTo>
                  <a:pt x="25319" y="3381"/>
                  <a:pt x="25266" y="3472"/>
                  <a:pt x="25229" y="3562"/>
                </a:cubicBezTo>
                <a:cubicBezTo>
                  <a:pt x="25568" y="3125"/>
                  <a:pt x="25428" y="2946"/>
                  <a:pt x="25289" y="2786"/>
                </a:cubicBezTo>
                <a:cubicBezTo>
                  <a:pt x="25349" y="2747"/>
                  <a:pt x="25408" y="2707"/>
                  <a:pt x="25468" y="2647"/>
                </a:cubicBezTo>
                <a:cubicBezTo>
                  <a:pt x="25508" y="2607"/>
                  <a:pt x="25568" y="2548"/>
                  <a:pt x="25587" y="2508"/>
                </a:cubicBezTo>
                <a:cubicBezTo>
                  <a:pt x="25667" y="2408"/>
                  <a:pt x="25687" y="2309"/>
                  <a:pt x="25707" y="2190"/>
                </a:cubicBezTo>
                <a:cubicBezTo>
                  <a:pt x="25778" y="2149"/>
                  <a:pt x="25870" y="2087"/>
                  <a:pt x="25908" y="2087"/>
                </a:cubicBezTo>
                <a:cubicBezTo>
                  <a:pt x="25945" y="2087"/>
                  <a:pt x="25933" y="2144"/>
                  <a:pt x="25806" y="2329"/>
                </a:cubicBezTo>
                <a:cubicBezTo>
                  <a:pt x="25866" y="2249"/>
                  <a:pt x="26065" y="2030"/>
                  <a:pt x="26244" y="1811"/>
                </a:cubicBezTo>
                <a:cubicBezTo>
                  <a:pt x="26184" y="1712"/>
                  <a:pt x="26105" y="1632"/>
                  <a:pt x="26025" y="1533"/>
                </a:cubicBezTo>
                <a:cubicBezTo>
                  <a:pt x="25985" y="1493"/>
                  <a:pt x="25966" y="1453"/>
                  <a:pt x="25926" y="1394"/>
                </a:cubicBezTo>
                <a:cubicBezTo>
                  <a:pt x="25886" y="1354"/>
                  <a:pt x="25826" y="1294"/>
                  <a:pt x="25786" y="1254"/>
                </a:cubicBezTo>
                <a:cubicBezTo>
                  <a:pt x="25747" y="1215"/>
                  <a:pt x="25707" y="1155"/>
                  <a:pt x="25667" y="1115"/>
                </a:cubicBezTo>
                <a:cubicBezTo>
                  <a:pt x="25607" y="1075"/>
                  <a:pt x="25607" y="1075"/>
                  <a:pt x="25587" y="1055"/>
                </a:cubicBezTo>
                <a:cubicBezTo>
                  <a:pt x="25548" y="1036"/>
                  <a:pt x="25528" y="1036"/>
                  <a:pt x="25488" y="1036"/>
                </a:cubicBezTo>
                <a:cubicBezTo>
                  <a:pt x="25488" y="1036"/>
                  <a:pt x="25488" y="996"/>
                  <a:pt x="25468" y="976"/>
                </a:cubicBezTo>
                <a:cubicBezTo>
                  <a:pt x="25448" y="956"/>
                  <a:pt x="25428" y="936"/>
                  <a:pt x="25389" y="896"/>
                </a:cubicBezTo>
                <a:cubicBezTo>
                  <a:pt x="25329" y="817"/>
                  <a:pt x="25249" y="737"/>
                  <a:pt x="25209" y="717"/>
                </a:cubicBezTo>
                <a:cubicBezTo>
                  <a:pt x="25030" y="478"/>
                  <a:pt x="24931" y="339"/>
                  <a:pt x="24812" y="220"/>
                </a:cubicBezTo>
                <a:cubicBezTo>
                  <a:pt x="24772" y="160"/>
                  <a:pt x="24712" y="100"/>
                  <a:pt x="24652" y="21"/>
                </a:cubicBezTo>
                <a:cubicBezTo>
                  <a:pt x="24652" y="21"/>
                  <a:pt x="24652" y="1"/>
                  <a:pt x="246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32" name="Google Shape;732;p9"/>
          <p:cNvSpPr/>
          <p:nvPr/>
        </p:nvSpPr>
        <p:spPr>
          <a:xfrm>
            <a:off x="9759067" y="1424901"/>
            <a:ext cx="1171691" cy="1010108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733" name="Google Shape;733;p9"/>
          <p:cNvGrpSpPr/>
          <p:nvPr/>
        </p:nvGrpSpPr>
        <p:grpSpPr>
          <a:xfrm rot="-5400000">
            <a:off x="9617555" y="4277846"/>
            <a:ext cx="1740047" cy="886388"/>
            <a:chOff x="2094425" y="748900"/>
            <a:chExt cx="887900" cy="452300"/>
          </a:xfrm>
        </p:grpSpPr>
        <p:sp>
          <p:nvSpPr>
            <p:cNvPr id="734" name="Google Shape;734;p9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738" name="Google Shape;738;p9"/>
          <p:cNvSpPr/>
          <p:nvPr/>
        </p:nvSpPr>
        <p:spPr>
          <a:xfrm rot="-1472198">
            <a:off x="1355739" y="2629991"/>
            <a:ext cx="1369252" cy="1597997"/>
          </a:xfrm>
          <a:custGeom>
            <a:avLst/>
            <a:gdLst/>
            <a:ahLst/>
            <a:cxnLst/>
            <a:rect l="l" t="t" r="r" b="b"/>
            <a:pathLst>
              <a:path w="23339" h="27238" extrusionOk="0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39" name="Google Shape;739;p9"/>
          <p:cNvSpPr/>
          <p:nvPr/>
        </p:nvSpPr>
        <p:spPr>
          <a:xfrm>
            <a:off x="1261400" y="1452235"/>
            <a:ext cx="9669200" cy="45092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40" name="Google Shape;740;p9"/>
          <p:cNvSpPr txBox="1">
            <a:spLocks noGrp="1"/>
          </p:cNvSpPr>
          <p:nvPr>
            <p:ph type="title"/>
          </p:nvPr>
        </p:nvSpPr>
        <p:spPr>
          <a:xfrm>
            <a:off x="3373400" y="2345300"/>
            <a:ext cx="5445200" cy="1122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96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41" name="Google Shape;741;p9"/>
          <p:cNvSpPr txBox="1">
            <a:spLocks noGrp="1"/>
          </p:cNvSpPr>
          <p:nvPr>
            <p:ph type="subTitle" idx="1"/>
          </p:nvPr>
        </p:nvSpPr>
        <p:spPr>
          <a:xfrm>
            <a:off x="3373400" y="3467700"/>
            <a:ext cx="5445200" cy="157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791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0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744" name="Google Shape;744;p10"/>
          <p:cNvGrpSpPr/>
          <p:nvPr/>
        </p:nvGrpSpPr>
        <p:grpSpPr>
          <a:xfrm>
            <a:off x="-46300" y="-133"/>
            <a:ext cx="12268800" cy="6870541"/>
            <a:chOff x="-34725" y="-100"/>
            <a:chExt cx="9201600" cy="5152906"/>
          </a:xfrm>
        </p:grpSpPr>
        <p:sp>
          <p:nvSpPr>
            <p:cNvPr id="745" name="Google Shape;745;p10"/>
            <p:cNvSpPr/>
            <p:nvPr/>
          </p:nvSpPr>
          <p:spPr>
            <a:xfrm>
              <a:off x="-22925" y="4762500"/>
              <a:ext cx="9177900" cy="39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-22925" y="0"/>
              <a:ext cx="9177900" cy="51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8555475" y="0"/>
              <a:ext cx="611400" cy="515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-34725" y="-100"/>
              <a:ext cx="635400" cy="515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8543401" y="849875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8543401" y="1197797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8543401" y="1554493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8543401" y="1880582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8543401" y="2228505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8543401" y="2576360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8543401" y="2902449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8543401" y="3250037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57" name="Google Shape;757;p10"/>
            <p:cNvSpPr/>
            <p:nvPr/>
          </p:nvSpPr>
          <p:spPr>
            <a:xfrm>
              <a:off x="8543401" y="3597959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58" name="Google Shape;758;p10"/>
            <p:cNvSpPr/>
            <p:nvPr/>
          </p:nvSpPr>
          <p:spPr>
            <a:xfrm>
              <a:off x="8543401" y="3924048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59" name="Google Shape;759;p10"/>
            <p:cNvSpPr/>
            <p:nvPr/>
          </p:nvSpPr>
          <p:spPr>
            <a:xfrm>
              <a:off x="8543401" y="4271636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60" name="Google Shape;760;p10"/>
            <p:cNvSpPr/>
            <p:nvPr/>
          </p:nvSpPr>
          <p:spPr>
            <a:xfrm>
              <a:off x="8543401" y="4619558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61" name="Google Shape;761;p10"/>
            <p:cNvSpPr/>
            <p:nvPr/>
          </p:nvSpPr>
          <p:spPr>
            <a:xfrm>
              <a:off x="650675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62" name="Google Shape;762;p10"/>
            <p:cNvSpPr/>
            <p:nvPr/>
          </p:nvSpPr>
          <p:spPr>
            <a:xfrm>
              <a:off x="99859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63" name="Google Shape;763;p10"/>
            <p:cNvSpPr/>
            <p:nvPr/>
          </p:nvSpPr>
          <p:spPr>
            <a:xfrm>
              <a:off x="134652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64" name="Google Shape;764;p10"/>
            <p:cNvSpPr/>
            <p:nvPr/>
          </p:nvSpPr>
          <p:spPr>
            <a:xfrm>
              <a:off x="1672275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65" name="Google Shape;765;p10"/>
            <p:cNvSpPr/>
            <p:nvPr/>
          </p:nvSpPr>
          <p:spPr>
            <a:xfrm>
              <a:off x="202019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66" name="Google Shape;766;p10"/>
            <p:cNvSpPr/>
            <p:nvPr/>
          </p:nvSpPr>
          <p:spPr>
            <a:xfrm>
              <a:off x="236812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67" name="Google Shape;767;p10"/>
            <p:cNvSpPr/>
            <p:nvPr/>
          </p:nvSpPr>
          <p:spPr>
            <a:xfrm>
              <a:off x="2694143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68" name="Google Shape;768;p10"/>
            <p:cNvSpPr/>
            <p:nvPr/>
          </p:nvSpPr>
          <p:spPr>
            <a:xfrm>
              <a:off x="3041731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69" name="Google Shape;769;p10"/>
            <p:cNvSpPr/>
            <p:nvPr/>
          </p:nvSpPr>
          <p:spPr>
            <a:xfrm>
              <a:off x="3389653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0" name="Google Shape;770;p10"/>
            <p:cNvSpPr/>
            <p:nvPr/>
          </p:nvSpPr>
          <p:spPr>
            <a:xfrm>
              <a:off x="3715743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1" name="Google Shape;771;p10"/>
            <p:cNvSpPr/>
            <p:nvPr/>
          </p:nvSpPr>
          <p:spPr>
            <a:xfrm>
              <a:off x="4063331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2" name="Google Shape;772;p10"/>
            <p:cNvSpPr/>
            <p:nvPr/>
          </p:nvSpPr>
          <p:spPr>
            <a:xfrm>
              <a:off x="4411253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3" name="Google Shape;773;p10"/>
            <p:cNvSpPr/>
            <p:nvPr/>
          </p:nvSpPr>
          <p:spPr>
            <a:xfrm>
              <a:off x="473258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4" name="Google Shape;774;p10"/>
            <p:cNvSpPr/>
            <p:nvPr/>
          </p:nvSpPr>
          <p:spPr>
            <a:xfrm>
              <a:off x="5058677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5" name="Google Shape;775;p10"/>
            <p:cNvSpPr/>
            <p:nvPr/>
          </p:nvSpPr>
          <p:spPr>
            <a:xfrm>
              <a:off x="540660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6" name="Google Shape;776;p10"/>
            <p:cNvSpPr/>
            <p:nvPr/>
          </p:nvSpPr>
          <p:spPr>
            <a:xfrm>
              <a:off x="575418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7" name="Google Shape;777;p10"/>
            <p:cNvSpPr/>
            <p:nvPr/>
          </p:nvSpPr>
          <p:spPr>
            <a:xfrm>
              <a:off x="6080277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8" name="Google Shape;778;p10"/>
            <p:cNvSpPr/>
            <p:nvPr/>
          </p:nvSpPr>
          <p:spPr>
            <a:xfrm>
              <a:off x="642820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9" name="Google Shape;779;p10"/>
            <p:cNvSpPr/>
            <p:nvPr/>
          </p:nvSpPr>
          <p:spPr>
            <a:xfrm>
              <a:off x="677578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80" name="Google Shape;780;p10"/>
            <p:cNvSpPr/>
            <p:nvPr/>
          </p:nvSpPr>
          <p:spPr>
            <a:xfrm>
              <a:off x="7101877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81" name="Google Shape;781;p10"/>
            <p:cNvSpPr/>
            <p:nvPr/>
          </p:nvSpPr>
          <p:spPr>
            <a:xfrm>
              <a:off x="744980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82" name="Google Shape;782;p10"/>
            <p:cNvSpPr/>
            <p:nvPr/>
          </p:nvSpPr>
          <p:spPr>
            <a:xfrm>
              <a:off x="779738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83" name="Google Shape;783;p10"/>
            <p:cNvSpPr/>
            <p:nvPr/>
          </p:nvSpPr>
          <p:spPr>
            <a:xfrm>
              <a:off x="812341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84" name="Google Shape;784;p10"/>
            <p:cNvSpPr/>
            <p:nvPr/>
          </p:nvSpPr>
          <p:spPr>
            <a:xfrm>
              <a:off x="8471333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85" name="Google Shape;785;p10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86" name="Google Shape;786;p10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87" name="Google Shape;787;p10"/>
            <p:cNvSpPr/>
            <p:nvPr/>
          </p:nvSpPr>
          <p:spPr>
            <a:xfrm>
              <a:off x="650675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88" name="Google Shape;788;p10"/>
            <p:cNvSpPr/>
            <p:nvPr/>
          </p:nvSpPr>
          <p:spPr>
            <a:xfrm>
              <a:off x="99859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89" name="Google Shape;789;p10"/>
            <p:cNvSpPr/>
            <p:nvPr/>
          </p:nvSpPr>
          <p:spPr>
            <a:xfrm>
              <a:off x="134652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0" name="Google Shape;790;p10"/>
            <p:cNvSpPr/>
            <p:nvPr/>
          </p:nvSpPr>
          <p:spPr>
            <a:xfrm>
              <a:off x="1672275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1" name="Google Shape;791;p10"/>
            <p:cNvSpPr/>
            <p:nvPr/>
          </p:nvSpPr>
          <p:spPr>
            <a:xfrm>
              <a:off x="202019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2" name="Google Shape;792;p10"/>
            <p:cNvSpPr/>
            <p:nvPr/>
          </p:nvSpPr>
          <p:spPr>
            <a:xfrm>
              <a:off x="236812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3" name="Google Shape;793;p10"/>
            <p:cNvSpPr/>
            <p:nvPr/>
          </p:nvSpPr>
          <p:spPr>
            <a:xfrm>
              <a:off x="2694143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4" name="Google Shape;794;p10"/>
            <p:cNvSpPr/>
            <p:nvPr/>
          </p:nvSpPr>
          <p:spPr>
            <a:xfrm>
              <a:off x="3041731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5" name="Google Shape;795;p10"/>
            <p:cNvSpPr/>
            <p:nvPr/>
          </p:nvSpPr>
          <p:spPr>
            <a:xfrm>
              <a:off x="3389653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6" name="Google Shape;796;p10"/>
            <p:cNvSpPr/>
            <p:nvPr/>
          </p:nvSpPr>
          <p:spPr>
            <a:xfrm>
              <a:off x="3715743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7" name="Google Shape;797;p10"/>
            <p:cNvSpPr/>
            <p:nvPr/>
          </p:nvSpPr>
          <p:spPr>
            <a:xfrm>
              <a:off x="4063331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8" name="Google Shape;798;p10"/>
            <p:cNvSpPr/>
            <p:nvPr/>
          </p:nvSpPr>
          <p:spPr>
            <a:xfrm>
              <a:off x="4411253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9" name="Google Shape;799;p10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00" name="Google Shape;800;p10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01" name="Google Shape;801;p10"/>
            <p:cNvSpPr/>
            <p:nvPr/>
          </p:nvSpPr>
          <p:spPr>
            <a:xfrm>
              <a:off x="-23004" y="849875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02" name="Google Shape;802;p10"/>
            <p:cNvSpPr/>
            <p:nvPr/>
          </p:nvSpPr>
          <p:spPr>
            <a:xfrm>
              <a:off x="-23004" y="1197797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03" name="Google Shape;803;p10"/>
            <p:cNvSpPr/>
            <p:nvPr/>
          </p:nvSpPr>
          <p:spPr>
            <a:xfrm>
              <a:off x="-23004" y="1554493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04" name="Google Shape;804;p10"/>
            <p:cNvSpPr/>
            <p:nvPr/>
          </p:nvSpPr>
          <p:spPr>
            <a:xfrm>
              <a:off x="-23004" y="1880582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05" name="Google Shape;805;p10"/>
            <p:cNvSpPr/>
            <p:nvPr/>
          </p:nvSpPr>
          <p:spPr>
            <a:xfrm>
              <a:off x="-23004" y="2228505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06" name="Google Shape;806;p10"/>
            <p:cNvSpPr/>
            <p:nvPr/>
          </p:nvSpPr>
          <p:spPr>
            <a:xfrm>
              <a:off x="-23004" y="2576360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07" name="Google Shape;807;p10"/>
            <p:cNvSpPr/>
            <p:nvPr/>
          </p:nvSpPr>
          <p:spPr>
            <a:xfrm>
              <a:off x="-23004" y="2902449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08" name="Google Shape;808;p10"/>
            <p:cNvSpPr/>
            <p:nvPr/>
          </p:nvSpPr>
          <p:spPr>
            <a:xfrm>
              <a:off x="-23004" y="3250037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09" name="Google Shape;809;p10"/>
            <p:cNvSpPr/>
            <p:nvPr/>
          </p:nvSpPr>
          <p:spPr>
            <a:xfrm>
              <a:off x="-23004" y="3597959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10" name="Google Shape;810;p10"/>
            <p:cNvSpPr/>
            <p:nvPr/>
          </p:nvSpPr>
          <p:spPr>
            <a:xfrm>
              <a:off x="-23004" y="3924048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11" name="Google Shape;811;p10"/>
            <p:cNvSpPr/>
            <p:nvPr/>
          </p:nvSpPr>
          <p:spPr>
            <a:xfrm>
              <a:off x="-23004" y="4271636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12" name="Google Shape;812;p10"/>
            <p:cNvSpPr/>
            <p:nvPr/>
          </p:nvSpPr>
          <p:spPr>
            <a:xfrm>
              <a:off x="-23004" y="4619558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13" name="Google Shape;813;p10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14" name="Google Shape;814;p10"/>
            <p:cNvSpPr/>
            <p:nvPr/>
          </p:nvSpPr>
          <p:spPr>
            <a:xfrm>
              <a:off x="473258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15" name="Google Shape;815;p10"/>
            <p:cNvSpPr/>
            <p:nvPr/>
          </p:nvSpPr>
          <p:spPr>
            <a:xfrm>
              <a:off x="5058677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16" name="Google Shape;816;p10"/>
            <p:cNvSpPr/>
            <p:nvPr/>
          </p:nvSpPr>
          <p:spPr>
            <a:xfrm>
              <a:off x="540660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17" name="Google Shape;817;p10"/>
            <p:cNvSpPr/>
            <p:nvPr/>
          </p:nvSpPr>
          <p:spPr>
            <a:xfrm>
              <a:off x="575418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18" name="Google Shape;818;p10"/>
            <p:cNvSpPr/>
            <p:nvPr/>
          </p:nvSpPr>
          <p:spPr>
            <a:xfrm>
              <a:off x="6080277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19" name="Google Shape;819;p10"/>
            <p:cNvSpPr/>
            <p:nvPr/>
          </p:nvSpPr>
          <p:spPr>
            <a:xfrm>
              <a:off x="642820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20" name="Google Shape;820;p10"/>
            <p:cNvSpPr/>
            <p:nvPr/>
          </p:nvSpPr>
          <p:spPr>
            <a:xfrm>
              <a:off x="677578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21" name="Google Shape;821;p10"/>
            <p:cNvSpPr/>
            <p:nvPr/>
          </p:nvSpPr>
          <p:spPr>
            <a:xfrm>
              <a:off x="7101877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22" name="Google Shape;822;p10"/>
            <p:cNvSpPr/>
            <p:nvPr/>
          </p:nvSpPr>
          <p:spPr>
            <a:xfrm>
              <a:off x="744980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23" name="Google Shape;823;p10"/>
            <p:cNvSpPr/>
            <p:nvPr/>
          </p:nvSpPr>
          <p:spPr>
            <a:xfrm>
              <a:off x="779738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24" name="Google Shape;824;p10"/>
            <p:cNvSpPr/>
            <p:nvPr/>
          </p:nvSpPr>
          <p:spPr>
            <a:xfrm>
              <a:off x="812341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25" name="Google Shape;825;p10"/>
            <p:cNvSpPr/>
            <p:nvPr/>
          </p:nvSpPr>
          <p:spPr>
            <a:xfrm>
              <a:off x="8471333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26" name="Google Shape;826;p10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27" name="Google Shape;827;p10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28" name="Google Shape;828;p10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29" name="Google Shape;829;p10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30" name="Google Shape;830;p10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831" name="Google Shape;831;p10"/>
          <p:cNvGrpSpPr/>
          <p:nvPr/>
        </p:nvGrpSpPr>
        <p:grpSpPr>
          <a:xfrm>
            <a:off x="800800" y="692397"/>
            <a:ext cx="1872683" cy="2106939"/>
            <a:chOff x="600600" y="519298"/>
            <a:chExt cx="1404512" cy="1580204"/>
          </a:xfrm>
        </p:grpSpPr>
        <p:sp>
          <p:nvSpPr>
            <p:cNvPr id="832" name="Google Shape;832;p10"/>
            <p:cNvSpPr/>
            <p:nvPr/>
          </p:nvSpPr>
          <p:spPr>
            <a:xfrm>
              <a:off x="600600" y="519298"/>
              <a:ext cx="1278662" cy="1580204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33" name="Google Shape;833;p10"/>
            <p:cNvSpPr/>
            <p:nvPr/>
          </p:nvSpPr>
          <p:spPr>
            <a:xfrm>
              <a:off x="894934" y="693195"/>
              <a:ext cx="1110178" cy="129557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834" name="Google Shape;834;p10"/>
          <p:cNvGrpSpPr/>
          <p:nvPr/>
        </p:nvGrpSpPr>
        <p:grpSpPr>
          <a:xfrm rot="5400000" flipH="1">
            <a:off x="7057226" y="539117"/>
            <a:ext cx="1037661" cy="1773745"/>
            <a:chOff x="478350" y="474400"/>
            <a:chExt cx="344250" cy="588450"/>
          </a:xfrm>
        </p:grpSpPr>
        <p:sp>
          <p:nvSpPr>
            <p:cNvPr id="835" name="Google Shape;835;p10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36" name="Google Shape;836;p10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837" name="Google Shape;837;p10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838" name="Google Shape;838;p10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839" name="Google Shape;839;p10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840" name="Google Shape;840;p10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841" name="Google Shape;841;p10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842" name="Google Shape;842;p10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843" name="Google Shape;843;p10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844" name="Google Shape;844;p10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45" name="Google Shape;845;p10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846" name="Google Shape;846;p10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847" name="Google Shape;847;p10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48" name="Google Shape;848;p10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849" name="Google Shape;849;p10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850" name="Google Shape;850;p10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851" name="Google Shape;851;p10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852" name="Google Shape;852;p10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853" name="Google Shape;853;p10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854" name="Google Shape;854;p10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855" name="Google Shape;855;p10"/>
          <p:cNvSpPr/>
          <p:nvPr/>
        </p:nvSpPr>
        <p:spPr>
          <a:xfrm rot="9890410">
            <a:off x="8550753" y="3935932"/>
            <a:ext cx="3100347" cy="2272011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56" name="Google Shape;856;p10"/>
          <p:cNvSpPr txBox="1">
            <a:spLocks noGrp="1"/>
          </p:cNvSpPr>
          <p:nvPr>
            <p:ph type="title"/>
          </p:nvPr>
        </p:nvSpPr>
        <p:spPr>
          <a:xfrm>
            <a:off x="1208600" y="5200033"/>
            <a:ext cx="9774800" cy="844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25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oogle Shape;858;p11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859" name="Google Shape;859;p11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61" name="Google Shape;861;p11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62" name="Google Shape;862;p11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68" name="Google Shape;868;p11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69" name="Google Shape;869;p11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71" name="Google Shape;871;p11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72" name="Google Shape;872;p11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73" name="Google Shape;873;p11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74" name="Google Shape;874;p11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75" name="Google Shape;875;p11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76" name="Google Shape;876;p11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77" name="Google Shape;877;p11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78" name="Google Shape;878;p11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79" name="Google Shape;879;p11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80" name="Google Shape;880;p11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81" name="Google Shape;881;p11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82" name="Google Shape;882;p11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83" name="Google Shape;883;p11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84" name="Google Shape;884;p11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85" name="Google Shape;885;p11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86" name="Google Shape;886;p11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87" name="Google Shape;887;p11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88" name="Google Shape;888;p11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89" name="Google Shape;889;p11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90" name="Google Shape;890;p11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91" name="Google Shape;891;p11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92" name="Google Shape;892;p11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06" name="Google Shape;906;p11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07" name="Google Shape;907;p11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08" name="Google Shape;908;p11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09" name="Google Shape;909;p11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10" name="Google Shape;910;p11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11" name="Google Shape;911;p11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12" name="Google Shape;912;p11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13" name="Google Shape;913;p11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14" name="Google Shape;914;p11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15" name="Google Shape;915;p11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16" name="Google Shape;916;p11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917" name="Google Shape;917;p11"/>
          <p:cNvSpPr/>
          <p:nvPr/>
        </p:nvSpPr>
        <p:spPr>
          <a:xfrm>
            <a:off x="1261400" y="1452233"/>
            <a:ext cx="9669200" cy="450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18" name="Google Shape;918;p11"/>
          <p:cNvSpPr/>
          <p:nvPr/>
        </p:nvSpPr>
        <p:spPr>
          <a:xfrm>
            <a:off x="1261400" y="1452235"/>
            <a:ext cx="9669200" cy="4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919" name="Google Shape;919;p11"/>
          <p:cNvGrpSpPr/>
          <p:nvPr/>
        </p:nvGrpSpPr>
        <p:grpSpPr>
          <a:xfrm>
            <a:off x="1166800" y="2855267"/>
            <a:ext cx="9932712" cy="3106500"/>
            <a:chOff x="875100" y="2141450"/>
            <a:chExt cx="7449534" cy="2329875"/>
          </a:xfrm>
        </p:grpSpPr>
        <p:sp>
          <p:nvSpPr>
            <p:cNvPr id="920" name="Google Shape;920;p11"/>
            <p:cNvSpPr/>
            <p:nvPr/>
          </p:nvSpPr>
          <p:spPr>
            <a:xfrm>
              <a:off x="875100" y="3115925"/>
              <a:ext cx="7449534" cy="1263272"/>
            </a:xfrm>
            <a:custGeom>
              <a:avLst/>
              <a:gdLst/>
              <a:ahLst/>
              <a:cxnLst/>
              <a:rect l="l" t="t" r="r" b="b"/>
              <a:pathLst>
                <a:path w="92280" h="72187" extrusionOk="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21" name="Google Shape;921;p11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22" name="Google Shape;922;p11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23" name="Google Shape;923;p11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24" name="Google Shape;924;p11"/>
            <p:cNvSpPr/>
            <p:nvPr/>
          </p:nvSpPr>
          <p:spPr>
            <a:xfrm rot="7609412" flipH="1">
              <a:off x="4730016" y="2437394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25" name="Google Shape;925;p11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26" name="Google Shape;926;p11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927" name="Google Shape;927;p11"/>
          <p:cNvSpPr/>
          <p:nvPr/>
        </p:nvSpPr>
        <p:spPr>
          <a:xfrm>
            <a:off x="9582700" y="958533"/>
            <a:ext cx="1347885" cy="1379800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28" name="Google Shape;928;p11"/>
          <p:cNvSpPr/>
          <p:nvPr/>
        </p:nvSpPr>
        <p:spPr>
          <a:xfrm rot="6525556">
            <a:off x="845920" y="1257328"/>
            <a:ext cx="2389621" cy="1751173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29" name="Google Shape;929;p11"/>
          <p:cNvSpPr/>
          <p:nvPr/>
        </p:nvSpPr>
        <p:spPr>
          <a:xfrm rot="789901">
            <a:off x="1437750" y="794395"/>
            <a:ext cx="1382076" cy="1708096"/>
          </a:xfrm>
          <a:custGeom>
            <a:avLst/>
            <a:gdLst/>
            <a:ahLst/>
            <a:cxnLst/>
            <a:rect l="l" t="t" r="r" b="b"/>
            <a:pathLst>
              <a:path w="26881" h="33222" extrusionOk="0">
                <a:moveTo>
                  <a:pt x="9335" y="18405"/>
                </a:moveTo>
                <a:cubicBezTo>
                  <a:pt x="9327" y="18416"/>
                  <a:pt x="9319" y="18428"/>
                  <a:pt x="9312" y="18439"/>
                </a:cubicBezTo>
                <a:cubicBezTo>
                  <a:pt x="9319" y="18429"/>
                  <a:pt x="9327" y="18417"/>
                  <a:pt x="9335" y="18405"/>
                </a:cubicBezTo>
                <a:close/>
                <a:moveTo>
                  <a:pt x="8914" y="18817"/>
                </a:moveTo>
                <a:lnTo>
                  <a:pt x="8914" y="18817"/>
                </a:lnTo>
                <a:cubicBezTo>
                  <a:pt x="8904" y="18836"/>
                  <a:pt x="8895" y="18854"/>
                  <a:pt x="8887" y="18871"/>
                </a:cubicBezTo>
                <a:lnTo>
                  <a:pt x="8887" y="18871"/>
                </a:lnTo>
                <a:lnTo>
                  <a:pt x="8914" y="18817"/>
                </a:lnTo>
                <a:close/>
                <a:moveTo>
                  <a:pt x="7761" y="25656"/>
                </a:moveTo>
                <a:lnTo>
                  <a:pt x="7760" y="25661"/>
                </a:lnTo>
                <a:cubicBezTo>
                  <a:pt x="7760" y="25660"/>
                  <a:pt x="7761" y="25658"/>
                  <a:pt x="7761" y="25656"/>
                </a:cubicBezTo>
                <a:close/>
                <a:moveTo>
                  <a:pt x="7641" y="25801"/>
                </a:moveTo>
                <a:lnTo>
                  <a:pt x="7641" y="25801"/>
                </a:lnTo>
                <a:cubicBezTo>
                  <a:pt x="7633" y="25805"/>
                  <a:pt x="7626" y="25810"/>
                  <a:pt x="7619" y="25814"/>
                </a:cubicBezTo>
                <a:lnTo>
                  <a:pt x="7619" y="25814"/>
                </a:lnTo>
                <a:cubicBezTo>
                  <a:pt x="7626" y="25811"/>
                  <a:pt x="7633" y="25807"/>
                  <a:pt x="7641" y="25801"/>
                </a:cubicBezTo>
                <a:close/>
                <a:moveTo>
                  <a:pt x="2945" y="27653"/>
                </a:moveTo>
                <a:cubicBezTo>
                  <a:pt x="2938" y="27674"/>
                  <a:pt x="2932" y="27694"/>
                  <a:pt x="2925" y="27711"/>
                </a:cubicBezTo>
                <a:cubicBezTo>
                  <a:pt x="2934" y="27689"/>
                  <a:pt x="2941" y="27670"/>
                  <a:pt x="2945" y="27653"/>
                </a:cubicBezTo>
                <a:close/>
                <a:moveTo>
                  <a:pt x="3400" y="31173"/>
                </a:moveTo>
                <a:cubicBezTo>
                  <a:pt x="3395" y="31179"/>
                  <a:pt x="3389" y="31186"/>
                  <a:pt x="3383" y="31192"/>
                </a:cubicBezTo>
                <a:cubicBezTo>
                  <a:pt x="3389" y="31186"/>
                  <a:pt x="3395" y="31180"/>
                  <a:pt x="3400" y="31173"/>
                </a:cubicBezTo>
                <a:close/>
                <a:moveTo>
                  <a:pt x="2686" y="31829"/>
                </a:moveTo>
                <a:cubicBezTo>
                  <a:pt x="2666" y="31909"/>
                  <a:pt x="2587" y="31988"/>
                  <a:pt x="2468" y="32068"/>
                </a:cubicBezTo>
                <a:cubicBezTo>
                  <a:pt x="2507" y="31968"/>
                  <a:pt x="2587" y="31889"/>
                  <a:pt x="2686" y="31829"/>
                </a:cubicBezTo>
                <a:close/>
                <a:moveTo>
                  <a:pt x="2249" y="31929"/>
                </a:moveTo>
                <a:cubicBezTo>
                  <a:pt x="2288" y="31968"/>
                  <a:pt x="2308" y="32048"/>
                  <a:pt x="2288" y="32147"/>
                </a:cubicBezTo>
                <a:cubicBezTo>
                  <a:pt x="2229" y="32187"/>
                  <a:pt x="2149" y="32227"/>
                  <a:pt x="2090" y="32247"/>
                </a:cubicBezTo>
                <a:cubicBezTo>
                  <a:pt x="2090" y="32207"/>
                  <a:pt x="2090" y="32187"/>
                  <a:pt x="2090" y="32147"/>
                </a:cubicBezTo>
                <a:cubicBezTo>
                  <a:pt x="2149" y="32088"/>
                  <a:pt x="2189" y="32008"/>
                  <a:pt x="2249" y="31929"/>
                </a:cubicBezTo>
                <a:close/>
                <a:moveTo>
                  <a:pt x="25318" y="0"/>
                </a:moveTo>
                <a:cubicBezTo>
                  <a:pt x="25303" y="0"/>
                  <a:pt x="25289" y="5"/>
                  <a:pt x="25269" y="15"/>
                </a:cubicBezTo>
                <a:cubicBezTo>
                  <a:pt x="25265" y="11"/>
                  <a:pt x="25261" y="10"/>
                  <a:pt x="25257" y="10"/>
                </a:cubicBezTo>
                <a:cubicBezTo>
                  <a:pt x="25241" y="10"/>
                  <a:pt x="25225" y="39"/>
                  <a:pt x="25209" y="55"/>
                </a:cubicBezTo>
                <a:lnTo>
                  <a:pt x="25149" y="115"/>
                </a:lnTo>
                <a:cubicBezTo>
                  <a:pt x="25070" y="214"/>
                  <a:pt x="24990" y="333"/>
                  <a:pt x="24911" y="473"/>
                </a:cubicBezTo>
                <a:cubicBezTo>
                  <a:pt x="24897" y="478"/>
                  <a:pt x="24887" y="481"/>
                  <a:pt x="24880" y="481"/>
                </a:cubicBezTo>
                <a:cubicBezTo>
                  <a:pt x="24814" y="481"/>
                  <a:pt x="25002" y="254"/>
                  <a:pt x="24930" y="254"/>
                </a:cubicBezTo>
                <a:cubicBezTo>
                  <a:pt x="24791" y="532"/>
                  <a:pt x="24632" y="711"/>
                  <a:pt x="24274" y="1010"/>
                </a:cubicBezTo>
                <a:lnTo>
                  <a:pt x="24294" y="930"/>
                </a:lnTo>
                <a:lnTo>
                  <a:pt x="24294" y="930"/>
                </a:lnTo>
                <a:cubicBezTo>
                  <a:pt x="24035" y="1209"/>
                  <a:pt x="23936" y="1308"/>
                  <a:pt x="23796" y="1448"/>
                </a:cubicBezTo>
                <a:cubicBezTo>
                  <a:pt x="23657" y="1587"/>
                  <a:pt x="23518" y="1706"/>
                  <a:pt x="23379" y="1806"/>
                </a:cubicBezTo>
                <a:cubicBezTo>
                  <a:pt x="23100" y="2044"/>
                  <a:pt x="22821" y="2283"/>
                  <a:pt x="22423" y="2641"/>
                </a:cubicBezTo>
                <a:lnTo>
                  <a:pt x="22563" y="2681"/>
                </a:lnTo>
                <a:cubicBezTo>
                  <a:pt x="22404" y="2840"/>
                  <a:pt x="22344" y="2840"/>
                  <a:pt x="22244" y="2900"/>
                </a:cubicBezTo>
                <a:cubicBezTo>
                  <a:pt x="22237" y="2956"/>
                  <a:pt x="22247" y="2978"/>
                  <a:pt x="22268" y="2978"/>
                </a:cubicBezTo>
                <a:cubicBezTo>
                  <a:pt x="22344" y="2978"/>
                  <a:pt x="22566" y="2682"/>
                  <a:pt x="22650" y="2682"/>
                </a:cubicBezTo>
                <a:cubicBezTo>
                  <a:pt x="22673" y="2682"/>
                  <a:pt x="22686" y="2705"/>
                  <a:pt x="22682" y="2761"/>
                </a:cubicBezTo>
                <a:cubicBezTo>
                  <a:pt x="22291" y="2800"/>
                  <a:pt x="21593" y="3896"/>
                  <a:pt x="21248" y="3896"/>
                </a:cubicBezTo>
                <a:cubicBezTo>
                  <a:pt x="21241" y="3896"/>
                  <a:pt x="21236" y="3896"/>
                  <a:pt x="21230" y="3895"/>
                </a:cubicBezTo>
                <a:lnTo>
                  <a:pt x="21230" y="3895"/>
                </a:lnTo>
                <a:cubicBezTo>
                  <a:pt x="20991" y="4153"/>
                  <a:pt x="21389" y="3915"/>
                  <a:pt x="21150" y="4173"/>
                </a:cubicBezTo>
                <a:lnTo>
                  <a:pt x="21031" y="4193"/>
                </a:lnTo>
                <a:lnTo>
                  <a:pt x="21051" y="4333"/>
                </a:lnTo>
                <a:cubicBezTo>
                  <a:pt x="20922" y="4447"/>
                  <a:pt x="20814" y="4489"/>
                  <a:pt x="20741" y="4489"/>
                </a:cubicBezTo>
                <a:cubicBezTo>
                  <a:pt x="20712" y="4489"/>
                  <a:pt x="20689" y="4483"/>
                  <a:pt x="20673" y="4472"/>
                </a:cubicBezTo>
                <a:cubicBezTo>
                  <a:pt x="20712" y="4432"/>
                  <a:pt x="20772" y="4333"/>
                  <a:pt x="20812" y="4293"/>
                </a:cubicBezTo>
                <a:lnTo>
                  <a:pt x="20812" y="4293"/>
                </a:lnTo>
                <a:cubicBezTo>
                  <a:pt x="20553" y="4432"/>
                  <a:pt x="20295" y="4870"/>
                  <a:pt x="20195" y="4989"/>
                </a:cubicBezTo>
                <a:lnTo>
                  <a:pt x="20434" y="4790"/>
                </a:lnTo>
                <a:lnTo>
                  <a:pt x="20434" y="4790"/>
                </a:lnTo>
                <a:cubicBezTo>
                  <a:pt x="20135" y="5168"/>
                  <a:pt x="19777" y="5566"/>
                  <a:pt x="19419" y="5964"/>
                </a:cubicBezTo>
                <a:cubicBezTo>
                  <a:pt x="19081" y="6362"/>
                  <a:pt x="18743" y="6780"/>
                  <a:pt x="18504" y="7178"/>
                </a:cubicBezTo>
                <a:lnTo>
                  <a:pt x="18584" y="7178"/>
                </a:lnTo>
                <a:cubicBezTo>
                  <a:pt x="18205" y="7775"/>
                  <a:pt x="18166" y="7556"/>
                  <a:pt x="17708" y="8192"/>
                </a:cubicBezTo>
                <a:lnTo>
                  <a:pt x="17708" y="8153"/>
                </a:lnTo>
                <a:cubicBezTo>
                  <a:pt x="17648" y="8312"/>
                  <a:pt x="17549" y="8491"/>
                  <a:pt x="17410" y="8650"/>
                </a:cubicBezTo>
                <a:cubicBezTo>
                  <a:pt x="17422" y="8607"/>
                  <a:pt x="17414" y="8592"/>
                  <a:pt x="17394" y="8592"/>
                </a:cubicBezTo>
                <a:cubicBezTo>
                  <a:pt x="17345" y="8592"/>
                  <a:pt x="17221" y="8689"/>
                  <a:pt x="17174" y="8689"/>
                </a:cubicBezTo>
                <a:cubicBezTo>
                  <a:pt x="17152" y="8689"/>
                  <a:pt x="17146" y="8669"/>
                  <a:pt x="17171" y="8610"/>
                </a:cubicBezTo>
                <a:lnTo>
                  <a:pt x="17171" y="8610"/>
                </a:lnTo>
                <a:cubicBezTo>
                  <a:pt x="16773" y="9267"/>
                  <a:pt x="16992" y="8968"/>
                  <a:pt x="16833" y="9486"/>
                </a:cubicBezTo>
                <a:lnTo>
                  <a:pt x="16693" y="9525"/>
                </a:lnTo>
                <a:cubicBezTo>
                  <a:pt x="16634" y="9705"/>
                  <a:pt x="16673" y="9744"/>
                  <a:pt x="16435" y="10063"/>
                </a:cubicBezTo>
                <a:cubicBezTo>
                  <a:pt x="16479" y="9968"/>
                  <a:pt x="16467" y="9943"/>
                  <a:pt x="16435" y="9943"/>
                </a:cubicBezTo>
                <a:cubicBezTo>
                  <a:pt x="16401" y="9943"/>
                  <a:pt x="16346" y="9970"/>
                  <a:pt x="16311" y="9970"/>
                </a:cubicBezTo>
                <a:cubicBezTo>
                  <a:pt x="16274" y="9970"/>
                  <a:pt x="16260" y="9941"/>
                  <a:pt x="16315" y="9824"/>
                </a:cubicBezTo>
                <a:lnTo>
                  <a:pt x="16315" y="9824"/>
                </a:lnTo>
                <a:cubicBezTo>
                  <a:pt x="15619" y="10321"/>
                  <a:pt x="15718" y="10898"/>
                  <a:pt x="15221" y="10998"/>
                </a:cubicBezTo>
                <a:cubicBezTo>
                  <a:pt x="15217" y="11091"/>
                  <a:pt x="15239" y="11128"/>
                  <a:pt x="15275" y="11128"/>
                </a:cubicBezTo>
                <a:cubicBezTo>
                  <a:pt x="15398" y="11128"/>
                  <a:pt x="15690" y="10710"/>
                  <a:pt x="15709" y="10710"/>
                </a:cubicBezTo>
                <a:cubicBezTo>
                  <a:pt x="15712" y="10710"/>
                  <a:pt x="15709" y="10719"/>
                  <a:pt x="15699" y="10739"/>
                </a:cubicBezTo>
                <a:cubicBezTo>
                  <a:pt x="15713" y="10733"/>
                  <a:pt x="15725" y="10730"/>
                  <a:pt x="15735" y="10730"/>
                </a:cubicBezTo>
                <a:cubicBezTo>
                  <a:pt x="15842" y="10730"/>
                  <a:pt x="15644" y="11112"/>
                  <a:pt x="15480" y="11276"/>
                </a:cubicBezTo>
                <a:cubicBezTo>
                  <a:pt x="15321" y="11475"/>
                  <a:pt x="14942" y="11416"/>
                  <a:pt x="14525" y="11933"/>
                </a:cubicBezTo>
                <a:cubicBezTo>
                  <a:pt x="14564" y="11873"/>
                  <a:pt x="14564" y="11873"/>
                  <a:pt x="14604" y="11814"/>
                </a:cubicBezTo>
                <a:lnTo>
                  <a:pt x="14604" y="11814"/>
                </a:lnTo>
                <a:cubicBezTo>
                  <a:pt x="14385" y="11973"/>
                  <a:pt x="14365" y="12251"/>
                  <a:pt x="14087" y="12410"/>
                </a:cubicBezTo>
                <a:cubicBezTo>
                  <a:pt x="14107" y="12649"/>
                  <a:pt x="13848" y="12709"/>
                  <a:pt x="13968" y="12888"/>
                </a:cubicBezTo>
                <a:lnTo>
                  <a:pt x="14306" y="12391"/>
                </a:lnTo>
                <a:lnTo>
                  <a:pt x="14306" y="12391"/>
                </a:lnTo>
                <a:cubicBezTo>
                  <a:pt x="14147" y="12689"/>
                  <a:pt x="14127" y="13087"/>
                  <a:pt x="13689" y="13465"/>
                </a:cubicBezTo>
                <a:cubicBezTo>
                  <a:pt x="13689" y="13405"/>
                  <a:pt x="13749" y="13226"/>
                  <a:pt x="13789" y="13127"/>
                </a:cubicBezTo>
                <a:lnTo>
                  <a:pt x="13789" y="13127"/>
                </a:lnTo>
                <a:cubicBezTo>
                  <a:pt x="13649" y="13206"/>
                  <a:pt x="13629" y="13405"/>
                  <a:pt x="13470" y="13485"/>
                </a:cubicBezTo>
                <a:cubicBezTo>
                  <a:pt x="13351" y="13326"/>
                  <a:pt x="13888" y="12888"/>
                  <a:pt x="13987" y="12490"/>
                </a:cubicBezTo>
                <a:lnTo>
                  <a:pt x="13987" y="12490"/>
                </a:lnTo>
                <a:cubicBezTo>
                  <a:pt x="13846" y="12569"/>
                  <a:pt x="13741" y="12935"/>
                  <a:pt x="13674" y="12935"/>
                </a:cubicBezTo>
                <a:cubicBezTo>
                  <a:pt x="13657" y="12935"/>
                  <a:pt x="13642" y="12910"/>
                  <a:pt x="13629" y="12848"/>
                </a:cubicBezTo>
                <a:lnTo>
                  <a:pt x="13629" y="12848"/>
                </a:lnTo>
                <a:cubicBezTo>
                  <a:pt x="13689" y="13246"/>
                  <a:pt x="13192" y="13346"/>
                  <a:pt x="13092" y="13823"/>
                </a:cubicBezTo>
                <a:lnTo>
                  <a:pt x="13013" y="13724"/>
                </a:lnTo>
                <a:cubicBezTo>
                  <a:pt x="12993" y="13803"/>
                  <a:pt x="12933" y="13942"/>
                  <a:pt x="12853" y="14042"/>
                </a:cubicBezTo>
                <a:lnTo>
                  <a:pt x="12873" y="13763"/>
                </a:lnTo>
                <a:lnTo>
                  <a:pt x="12873" y="13763"/>
                </a:lnTo>
                <a:cubicBezTo>
                  <a:pt x="12754" y="14141"/>
                  <a:pt x="12356" y="14241"/>
                  <a:pt x="12197" y="14559"/>
                </a:cubicBezTo>
                <a:cubicBezTo>
                  <a:pt x="12360" y="14344"/>
                  <a:pt x="12432" y="14284"/>
                  <a:pt x="12472" y="14284"/>
                </a:cubicBezTo>
                <a:cubicBezTo>
                  <a:pt x="12521" y="14284"/>
                  <a:pt x="12519" y="14379"/>
                  <a:pt x="12584" y="14379"/>
                </a:cubicBezTo>
                <a:cubicBezTo>
                  <a:pt x="12605" y="14379"/>
                  <a:pt x="12634" y="14368"/>
                  <a:pt x="12674" y="14340"/>
                </a:cubicBezTo>
                <a:lnTo>
                  <a:pt x="12674" y="14340"/>
                </a:lnTo>
                <a:cubicBezTo>
                  <a:pt x="12256" y="15136"/>
                  <a:pt x="12097" y="14559"/>
                  <a:pt x="11560" y="15335"/>
                </a:cubicBezTo>
                <a:cubicBezTo>
                  <a:pt x="11629" y="15252"/>
                  <a:pt x="11766" y="15140"/>
                  <a:pt x="11816" y="15140"/>
                </a:cubicBezTo>
                <a:cubicBezTo>
                  <a:pt x="11838" y="15140"/>
                  <a:pt x="11843" y="15161"/>
                  <a:pt x="11819" y="15216"/>
                </a:cubicBezTo>
                <a:cubicBezTo>
                  <a:pt x="11699" y="15355"/>
                  <a:pt x="11500" y="15534"/>
                  <a:pt x="11381" y="15574"/>
                </a:cubicBezTo>
                <a:cubicBezTo>
                  <a:pt x="11241" y="15780"/>
                  <a:pt x="11227" y="15833"/>
                  <a:pt x="11259" y="15833"/>
                </a:cubicBezTo>
                <a:cubicBezTo>
                  <a:pt x="11293" y="15833"/>
                  <a:pt x="11384" y="15769"/>
                  <a:pt x="11428" y="15769"/>
                </a:cubicBezTo>
                <a:cubicBezTo>
                  <a:pt x="11453" y="15769"/>
                  <a:pt x="11463" y="15789"/>
                  <a:pt x="11441" y="15852"/>
                </a:cubicBezTo>
                <a:cubicBezTo>
                  <a:pt x="11182" y="15932"/>
                  <a:pt x="11282" y="16151"/>
                  <a:pt x="11142" y="16410"/>
                </a:cubicBezTo>
                <a:lnTo>
                  <a:pt x="11043" y="16330"/>
                </a:lnTo>
                <a:lnTo>
                  <a:pt x="11043" y="16330"/>
                </a:lnTo>
                <a:cubicBezTo>
                  <a:pt x="10526" y="16887"/>
                  <a:pt x="11142" y="16648"/>
                  <a:pt x="10645" y="17146"/>
                </a:cubicBezTo>
                <a:lnTo>
                  <a:pt x="10685" y="16807"/>
                </a:lnTo>
                <a:lnTo>
                  <a:pt x="10685" y="16807"/>
                </a:lnTo>
                <a:lnTo>
                  <a:pt x="10506" y="17106"/>
                </a:lnTo>
                <a:lnTo>
                  <a:pt x="10426" y="16967"/>
                </a:lnTo>
                <a:cubicBezTo>
                  <a:pt x="10287" y="17345"/>
                  <a:pt x="10187" y="17424"/>
                  <a:pt x="9929" y="17703"/>
                </a:cubicBezTo>
                <a:cubicBezTo>
                  <a:pt x="9934" y="17702"/>
                  <a:pt x="9939" y="17701"/>
                  <a:pt x="9945" y="17701"/>
                </a:cubicBezTo>
                <a:cubicBezTo>
                  <a:pt x="10051" y="17701"/>
                  <a:pt x="10079" y="17894"/>
                  <a:pt x="9889" y="18141"/>
                </a:cubicBezTo>
                <a:cubicBezTo>
                  <a:pt x="9848" y="18169"/>
                  <a:pt x="9823" y="18179"/>
                  <a:pt x="9807" y="18179"/>
                </a:cubicBezTo>
                <a:cubicBezTo>
                  <a:pt x="9778" y="18179"/>
                  <a:pt x="9778" y="18150"/>
                  <a:pt x="9766" y="18150"/>
                </a:cubicBezTo>
                <a:cubicBezTo>
                  <a:pt x="9751" y="18150"/>
                  <a:pt x="9721" y="18189"/>
                  <a:pt x="9610" y="18359"/>
                </a:cubicBezTo>
                <a:cubicBezTo>
                  <a:pt x="9610" y="18240"/>
                  <a:pt x="9590" y="18081"/>
                  <a:pt x="9809" y="17981"/>
                </a:cubicBezTo>
                <a:cubicBezTo>
                  <a:pt x="9789" y="17942"/>
                  <a:pt x="9809" y="17842"/>
                  <a:pt x="9789" y="17802"/>
                </a:cubicBezTo>
                <a:cubicBezTo>
                  <a:pt x="9587" y="17931"/>
                  <a:pt x="9435" y="18248"/>
                  <a:pt x="9335" y="18405"/>
                </a:cubicBezTo>
                <a:lnTo>
                  <a:pt x="9335" y="18405"/>
                </a:lnTo>
                <a:cubicBezTo>
                  <a:pt x="9367" y="18358"/>
                  <a:pt x="9399" y="18316"/>
                  <a:pt x="9431" y="18300"/>
                </a:cubicBezTo>
                <a:lnTo>
                  <a:pt x="9431" y="18300"/>
                </a:lnTo>
                <a:lnTo>
                  <a:pt x="9173" y="18956"/>
                </a:lnTo>
                <a:cubicBezTo>
                  <a:pt x="9151" y="18969"/>
                  <a:pt x="9136" y="18974"/>
                  <a:pt x="9124" y="18974"/>
                </a:cubicBezTo>
                <a:cubicBezTo>
                  <a:pt x="9082" y="18974"/>
                  <a:pt x="9097" y="18900"/>
                  <a:pt x="9113" y="18837"/>
                </a:cubicBezTo>
                <a:lnTo>
                  <a:pt x="9113" y="18837"/>
                </a:lnTo>
                <a:cubicBezTo>
                  <a:pt x="9033" y="18956"/>
                  <a:pt x="9033" y="19076"/>
                  <a:pt x="8914" y="19235"/>
                </a:cubicBezTo>
                <a:cubicBezTo>
                  <a:pt x="8877" y="19143"/>
                  <a:pt x="8789" y="19085"/>
                  <a:pt x="8887" y="18871"/>
                </a:cubicBezTo>
                <a:lnTo>
                  <a:pt x="8887" y="18871"/>
                </a:lnTo>
                <a:lnTo>
                  <a:pt x="8615" y="19414"/>
                </a:lnTo>
                <a:cubicBezTo>
                  <a:pt x="8567" y="19430"/>
                  <a:pt x="8397" y="19554"/>
                  <a:pt x="8349" y="19554"/>
                </a:cubicBezTo>
                <a:cubicBezTo>
                  <a:pt x="8338" y="19554"/>
                  <a:pt x="8333" y="19548"/>
                  <a:pt x="8337" y="19533"/>
                </a:cubicBezTo>
                <a:lnTo>
                  <a:pt x="8337" y="19533"/>
                </a:lnTo>
                <a:cubicBezTo>
                  <a:pt x="8078" y="19792"/>
                  <a:pt x="7979" y="20369"/>
                  <a:pt x="7621" y="20707"/>
                </a:cubicBezTo>
                <a:cubicBezTo>
                  <a:pt x="7621" y="20747"/>
                  <a:pt x="7601" y="20787"/>
                  <a:pt x="7561" y="20886"/>
                </a:cubicBezTo>
                <a:cubicBezTo>
                  <a:pt x="7282" y="21244"/>
                  <a:pt x="6944" y="21483"/>
                  <a:pt x="6745" y="22020"/>
                </a:cubicBezTo>
                <a:lnTo>
                  <a:pt x="6427" y="22160"/>
                </a:lnTo>
                <a:cubicBezTo>
                  <a:pt x="6363" y="22264"/>
                  <a:pt x="6372" y="22291"/>
                  <a:pt x="6408" y="22291"/>
                </a:cubicBezTo>
                <a:cubicBezTo>
                  <a:pt x="6446" y="22291"/>
                  <a:pt x="6512" y="22263"/>
                  <a:pt x="6558" y="22263"/>
                </a:cubicBezTo>
                <a:cubicBezTo>
                  <a:pt x="6620" y="22263"/>
                  <a:pt x="6644" y="22314"/>
                  <a:pt x="6506" y="22557"/>
                </a:cubicBezTo>
                <a:cubicBezTo>
                  <a:pt x="6413" y="22729"/>
                  <a:pt x="6356" y="22775"/>
                  <a:pt x="6313" y="22775"/>
                </a:cubicBezTo>
                <a:cubicBezTo>
                  <a:pt x="6263" y="22775"/>
                  <a:pt x="6231" y="22712"/>
                  <a:pt x="6183" y="22712"/>
                </a:cubicBezTo>
                <a:cubicBezTo>
                  <a:pt x="6167" y="22712"/>
                  <a:pt x="6149" y="22719"/>
                  <a:pt x="6128" y="22737"/>
                </a:cubicBezTo>
                <a:cubicBezTo>
                  <a:pt x="6069" y="22995"/>
                  <a:pt x="5969" y="23453"/>
                  <a:pt x="5591" y="23731"/>
                </a:cubicBezTo>
                <a:cubicBezTo>
                  <a:pt x="5651" y="23592"/>
                  <a:pt x="5731" y="23513"/>
                  <a:pt x="5810" y="23393"/>
                </a:cubicBezTo>
                <a:lnTo>
                  <a:pt x="5810" y="23393"/>
                </a:lnTo>
                <a:lnTo>
                  <a:pt x="5512" y="23612"/>
                </a:lnTo>
                <a:cubicBezTo>
                  <a:pt x="5587" y="23278"/>
                  <a:pt x="5744" y="23072"/>
                  <a:pt x="5673" y="23072"/>
                </a:cubicBezTo>
                <a:cubicBezTo>
                  <a:pt x="5651" y="23072"/>
                  <a:pt x="5607" y="23092"/>
                  <a:pt x="5532" y="23134"/>
                </a:cubicBezTo>
                <a:cubicBezTo>
                  <a:pt x="5810" y="23393"/>
                  <a:pt x="4795" y="24269"/>
                  <a:pt x="5054" y="24507"/>
                </a:cubicBezTo>
                <a:lnTo>
                  <a:pt x="4875" y="24666"/>
                </a:lnTo>
                <a:cubicBezTo>
                  <a:pt x="4915" y="24607"/>
                  <a:pt x="4895" y="24587"/>
                  <a:pt x="4935" y="24527"/>
                </a:cubicBezTo>
                <a:lnTo>
                  <a:pt x="4935" y="24527"/>
                </a:lnTo>
                <a:cubicBezTo>
                  <a:pt x="4537" y="24806"/>
                  <a:pt x="4955" y="24945"/>
                  <a:pt x="4596" y="25403"/>
                </a:cubicBezTo>
                <a:cubicBezTo>
                  <a:pt x="4504" y="25495"/>
                  <a:pt x="4421" y="25569"/>
                  <a:pt x="4387" y="25569"/>
                </a:cubicBezTo>
                <a:cubicBezTo>
                  <a:pt x="4369" y="25569"/>
                  <a:pt x="4364" y="25549"/>
                  <a:pt x="4378" y="25502"/>
                </a:cubicBezTo>
                <a:lnTo>
                  <a:pt x="4378" y="25502"/>
                </a:lnTo>
                <a:lnTo>
                  <a:pt x="4199" y="25920"/>
                </a:lnTo>
                <a:cubicBezTo>
                  <a:pt x="4172" y="25955"/>
                  <a:pt x="4150" y="25971"/>
                  <a:pt x="4137" y="25971"/>
                </a:cubicBezTo>
                <a:cubicBezTo>
                  <a:pt x="4119" y="25971"/>
                  <a:pt x="4116" y="25945"/>
                  <a:pt x="4139" y="25900"/>
                </a:cubicBezTo>
                <a:lnTo>
                  <a:pt x="4139" y="25900"/>
                </a:lnTo>
                <a:lnTo>
                  <a:pt x="3820" y="26437"/>
                </a:lnTo>
                <a:lnTo>
                  <a:pt x="3801" y="26417"/>
                </a:lnTo>
                <a:cubicBezTo>
                  <a:pt x="3801" y="26537"/>
                  <a:pt x="3741" y="26756"/>
                  <a:pt x="3721" y="26875"/>
                </a:cubicBezTo>
                <a:cubicBezTo>
                  <a:pt x="3693" y="26895"/>
                  <a:pt x="3677" y="26903"/>
                  <a:pt x="3669" y="26903"/>
                </a:cubicBezTo>
                <a:cubicBezTo>
                  <a:pt x="3639" y="26903"/>
                  <a:pt x="3718" y="26794"/>
                  <a:pt x="3688" y="26794"/>
                </a:cubicBezTo>
                <a:cubicBezTo>
                  <a:pt x="3686" y="26794"/>
                  <a:pt x="3684" y="26794"/>
                  <a:pt x="3681" y="26795"/>
                </a:cubicBezTo>
                <a:lnTo>
                  <a:pt x="3522" y="27154"/>
                </a:lnTo>
                <a:cubicBezTo>
                  <a:pt x="3508" y="27159"/>
                  <a:pt x="3496" y="27161"/>
                  <a:pt x="3486" y="27161"/>
                </a:cubicBezTo>
                <a:cubicBezTo>
                  <a:pt x="3381" y="27161"/>
                  <a:pt x="3476" y="26897"/>
                  <a:pt x="3622" y="26716"/>
                </a:cubicBezTo>
                <a:lnTo>
                  <a:pt x="3622" y="26716"/>
                </a:lnTo>
                <a:cubicBezTo>
                  <a:pt x="3124" y="26795"/>
                  <a:pt x="3522" y="27014"/>
                  <a:pt x="2925" y="27532"/>
                </a:cubicBezTo>
                <a:lnTo>
                  <a:pt x="3084" y="27213"/>
                </a:lnTo>
                <a:lnTo>
                  <a:pt x="3084" y="27213"/>
                </a:lnTo>
                <a:cubicBezTo>
                  <a:pt x="2786" y="27273"/>
                  <a:pt x="2706" y="27551"/>
                  <a:pt x="2368" y="27810"/>
                </a:cubicBezTo>
                <a:cubicBezTo>
                  <a:pt x="2438" y="27782"/>
                  <a:pt x="2763" y="27558"/>
                  <a:pt x="2895" y="27558"/>
                </a:cubicBezTo>
                <a:cubicBezTo>
                  <a:pt x="2940" y="27558"/>
                  <a:pt x="2963" y="27584"/>
                  <a:pt x="2945" y="27653"/>
                </a:cubicBezTo>
                <a:lnTo>
                  <a:pt x="2945" y="27653"/>
                </a:lnTo>
                <a:cubicBezTo>
                  <a:pt x="2980" y="27544"/>
                  <a:pt x="3024" y="27389"/>
                  <a:pt x="3124" y="27372"/>
                </a:cubicBezTo>
                <a:lnTo>
                  <a:pt x="3124" y="27372"/>
                </a:lnTo>
                <a:cubicBezTo>
                  <a:pt x="3164" y="27551"/>
                  <a:pt x="3064" y="27591"/>
                  <a:pt x="2925" y="27711"/>
                </a:cubicBezTo>
                <a:cubicBezTo>
                  <a:pt x="2846" y="27790"/>
                  <a:pt x="2746" y="27910"/>
                  <a:pt x="2686" y="28128"/>
                </a:cubicBezTo>
                <a:cubicBezTo>
                  <a:pt x="2672" y="28121"/>
                  <a:pt x="2658" y="28118"/>
                  <a:pt x="2644" y="28118"/>
                </a:cubicBezTo>
                <a:cubicBezTo>
                  <a:pt x="2547" y="28118"/>
                  <a:pt x="2470" y="28294"/>
                  <a:pt x="2348" y="28487"/>
                </a:cubicBezTo>
                <a:lnTo>
                  <a:pt x="2209" y="28387"/>
                </a:lnTo>
                <a:cubicBezTo>
                  <a:pt x="2090" y="28646"/>
                  <a:pt x="2169" y="28686"/>
                  <a:pt x="2149" y="28865"/>
                </a:cubicBezTo>
                <a:cubicBezTo>
                  <a:pt x="1977" y="29089"/>
                  <a:pt x="1849" y="29104"/>
                  <a:pt x="1728" y="29104"/>
                </a:cubicBezTo>
                <a:cubicBezTo>
                  <a:pt x="1709" y="29104"/>
                  <a:pt x="1690" y="29103"/>
                  <a:pt x="1672" y="29103"/>
                </a:cubicBezTo>
                <a:cubicBezTo>
                  <a:pt x="1581" y="29230"/>
                  <a:pt x="1580" y="29263"/>
                  <a:pt x="1614" y="29263"/>
                </a:cubicBezTo>
                <a:cubicBezTo>
                  <a:pt x="1652" y="29263"/>
                  <a:pt x="1733" y="29222"/>
                  <a:pt x="1781" y="29222"/>
                </a:cubicBezTo>
                <a:cubicBezTo>
                  <a:pt x="1832" y="29222"/>
                  <a:pt x="1846" y="29269"/>
                  <a:pt x="1731" y="29461"/>
                </a:cubicBezTo>
                <a:cubicBezTo>
                  <a:pt x="1433" y="29780"/>
                  <a:pt x="1333" y="30078"/>
                  <a:pt x="1134" y="30556"/>
                </a:cubicBezTo>
                <a:cubicBezTo>
                  <a:pt x="1077" y="30613"/>
                  <a:pt x="1046" y="30634"/>
                  <a:pt x="1029" y="30634"/>
                </a:cubicBezTo>
                <a:cubicBezTo>
                  <a:pt x="987" y="30634"/>
                  <a:pt x="1034" y="30508"/>
                  <a:pt x="996" y="30508"/>
                </a:cubicBezTo>
                <a:cubicBezTo>
                  <a:pt x="991" y="30508"/>
                  <a:pt x="984" y="30511"/>
                  <a:pt x="975" y="30516"/>
                </a:cubicBezTo>
                <a:lnTo>
                  <a:pt x="936" y="30814"/>
                </a:lnTo>
                <a:cubicBezTo>
                  <a:pt x="920" y="30838"/>
                  <a:pt x="907" y="30846"/>
                  <a:pt x="898" y="30846"/>
                </a:cubicBezTo>
                <a:cubicBezTo>
                  <a:pt x="883" y="30846"/>
                  <a:pt x="876" y="30827"/>
                  <a:pt x="876" y="30814"/>
                </a:cubicBezTo>
                <a:lnTo>
                  <a:pt x="876" y="30814"/>
                </a:lnTo>
                <a:cubicBezTo>
                  <a:pt x="796" y="31033"/>
                  <a:pt x="995" y="30914"/>
                  <a:pt x="836" y="31232"/>
                </a:cubicBezTo>
                <a:cubicBezTo>
                  <a:pt x="936" y="31411"/>
                  <a:pt x="219" y="31690"/>
                  <a:pt x="160" y="32187"/>
                </a:cubicBezTo>
                <a:lnTo>
                  <a:pt x="140" y="32187"/>
                </a:lnTo>
                <a:lnTo>
                  <a:pt x="359" y="32844"/>
                </a:lnTo>
                <a:cubicBezTo>
                  <a:pt x="398" y="32884"/>
                  <a:pt x="359" y="32904"/>
                  <a:pt x="339" y="32923"/>
                </a:cubicBezTo>
                <a:lnTo>
                  <a:pt x="319" y="32923"/>
                </a:lnTo>
                <a:lnTo>
                  <a:pt x="80" y="32147"/>
                </a:lnTo>
                <a:cubicBezTo>
                  <a:pt x="60" y="32108"/>
                  <a:pt x="60" y="32068"/>
                  <a:pt x="20" y="32068"/>
                </a:cubicBezTo>
                <a:cubicBezTo>
                  <a:pt x="20" y="32088"/>
                  <a:pt x="0" y="32108"/>
                  <a:pt x="20" y="32108"/>
                </a:cubicBezTo>
                <a:lnTo>
                  <a:pt x="319" y="32983"/>
                </a:lnTo>
                <a:cubicBezTo>
                  <a:pt x="836" y="33043"/>
                  <a:pt x="936" y="33102"/>
                  <a:pt x="1493" y="33102"/>
                </a:cubicBezTo>
                <a:lnTo>
                  <a:pt x="1711" y="33222"/>
                </a:lnTo>
                <a:lnTo>
                  <a:pt x="1950" y="33023"/>
                </a:lnTo>
                <a:lnTo>
                  <a:pt x="1950" y="33023"/>
                </a:lnTo>
                <a:cubicBezTo>
                  <a:pt x="1905" y="33057"/>
                  <a:pt x="1873" y="33071"/>
                  <a:pt x="1851" y="33071"/>
                </a:cubicBezTo>
                <a:cubicBezTo>
                  <a:pt x="1794" y="33071"/>
                  <a:pt x="1802" y="32978"/>
                  <a:pt x="1831" y="32864"/>
                </a:cubicBezTo>
                <a:cubicBezTo>
                  <a:pt x="1871" y="32685"/>
                  <a:pt x="1970" y="32466"/>
                  <a:pt x="2030" y="32287"/>
                </a:cubicBezTo>
                <a:cubicBezTo>
                  <a:pt x="2010" y="32287"/>
                  <a:pt x="1990" y="32287"/>
                  <a:pt x="1970" y="32307"/>
                </a:cubicBezTo>
                <a:cubicBezTo>
                  <a:pt x="1990" y="32267"/>
                  <a:pt x="2030" y="32227"/>
                  <a:pt x="2050" y="32207"/>
                </a:cubicBezTo>
                <a:lnTo>
                  <a:pt x="2050" y="32207"/>
                </a:lnTo>
                <a:cubicBezTo>
                  <a:pt x="2030" y="32227"/>
                  <a:pt x="2030" y="32247"/>
                  <a:pt x="2030" y="32287"/>
                </a:cubicBezTo>
                <a:cubicBezTo>
                  <a:pt x="2050" y="32267"/>
                  <a:pt x="2070" y="32267"/>
                  <a:pt x="2090" y="32247"/>
                </a:cubicBezTo>
                <a:lnTo>
                  <a:pt x="2090" y="32247"/>
                </a:lnTo>
                <a:cubicBezTo>
                  <a:pt x="2090" y="32426"/>
                  <a:pt x="2050" y="32645"/>
                  <a:pt x="2149" y="32685"/>
                </a:cubicBezTo>
                <a:cubicBezTo>
                  <a:pt x="2169" y="32645"/>
                  <a:pt x="2209" y="32545"/>
                  <a:pt x="2269" y="32466"/>
                </a:cubicBezTo>
                <a:lnTo>
                  <a:pt x="2269" y="32466"/>
                </a:lnTo>
                <a:cubicBezTo>
                  <a:pt x="2249" y="32525"/>
                  <a:pt x="2249" y="32565"/>
                  <a:pt x="2288" y="32565"/>
                </a:cubicBezTo>
                <a:cubicBezTo>
                  <a:pt x="2308" y="32545"/>
                  <a:pt x="2328" y="32446"/>
                  <a:pt x="2348" y="32366"/>
                </a:cubicBezTo>
                <a:lnTo>
                  <a:pt x="2567" y="32366"/>
                </a:lnTo>
                <a:lnTo>
                  <a:pt x="2527" y="32307"/>
                </a:lnTo>
                <a:lnTo>
                  <a:pt x="3064" y="31809"/>
                </a:lnTo>
                <a:cubicBezTo>
                  <a:pt x="3224" y="31272"/>
                  <a:pt x="3283" y="30755"/>
                  <a:pt x="3721" y="30058"/>
                </a:cubicBezTo>
                <a:lnTo>
                  <a:pt x="3721" y="30058"/>
                </a:lnTo>
                <a:cubicBezTo>
                  <a:pt x="3701" y="30297"/>
                  <a:pt x="3880" y="30237"/>
                  <a:pt x="4000" y="30337"/>
                </a:cubicBezTo>
                <a:cubicBezTo>
                  <a:pt x="3727" y="30415"/>
                  <a:pt x="3664" y="30874"/>
                  <a:pt x="3400" y="31173"/>
                </a:cubicBezTo>
                <a:lnTo>
                  <a:pt x="3400" y="31173"/>
                </a:lnTo>
                <a:cubicBezTo>
                  <a:pt x="3450" y="31120"/>
                  <a:pt x="3485" y="31101"/>
                  <a:pt x="3509" y="31101"/>
                </a:cubicBezTo>
                <a:cubicBezTo>
                  <a:pt x="3545" y="31101"/>
                  <a:pt x="3553" y="31147"/>
                  <a:pt x="3542" y="31192"/>
                </a:cubicBezTo>
                <a:lnTo>
                  <a:pt x="3880" y="30496"/>
                </a:lnTo>
                <a:cubicBezTo>
                  <a:pt x="3899" y="30511"/>
                  <a:pt x="3917" y="30518"/>
                  <a:pt x="3935" y="30518"/>
                </a:cubicBezTo>
                <a:cubicBezTo>
                  <a:pt x="4013" y="30518"/>
                  <a:pt x="4093" y="30394"/>
                  <a:pt x="4238" y="30297"/>
                </a:cubicBezTo>
                <a:cubicBezTo>
                  <a:pt x="3920" y="30257"/>
                  <a:pt x="4437" y="29740"/>
                  <a:pt x="4557" y="29461"/>
                </a:cubicBezTo>
                <a:lnTo>
                  <a:pt x="4557" y="29461"/>
                </a:lnTo>
                <a:cubicBezTo>
                  <a:pt x="4636" y="29501"/>
                  <a:pt x="4676" y="29601"/>
                  <a:pt x="4417" y="29899"/>
                </a:cubicBezTo>
                <a:cubicBezTo>
                  <a:pt x="4835" y="29680"/>
                  <a:pt x="4497" y="29282"/>
                  <a:pt x="4875" y="29064"/>
                </a:cubicBezTo>
                <a:lnTo>
                  <a:pt x="4875" y="29064"/>
                </a:lnTo>
                <a:cubicBezTo>
                  <a:pt x="4835" y="29123"/>
                  <a:pt x="4795" y="29163"/>
                  <a:pt x="4795" y="29223"/>
                </a:cubicBezTo>
                <a:cubicBezTo>
                  <a:pt x="4863" y="29037"/>
                  <a:pt x="5132" y="28735"/>
                  <a:pt x="5211" y="28735"/>
                </a:cubicBezTo>
                <a:cubicBezTo>
                  <a:pt x="5225" y="28735"/>
                  <a:pt x="5233" y="28744"/>
                  <a:pt x="5233" y="28765"/>
                </a:cubicBezTo>
                <a:lnTo>
                  <a:pt x="5173" y="28845"/>
                </a:lnTo>
                <a:cubicBezTo>
                  <a:pt x="5571" y="28387"/>
                  <a:pt x="6308" y="27372"/>
                  <a:pt x="6188" y="27173"/>
                </a:cubicBezTo>
                <a:lnTo>
                  <a:pt x="6188" y="27173"/>
                </a:lnTo>
                <a:cubicBezTo>
                  <a:pt x="6208" y="27193"/>
                  <a:pt x="6347" y="27392"/>
                  <a:pt x="6367" y="27452"/>
                </a:cubicBezTo>
                <a:lnTo>
                  <a:pt x="6407" y="26537"/>
                </a:lnTo>
                <a:cubicBezTo>
                  <a:pt x="6487" y="26457"/>
                  <a:pt x="6546" y="26358"/>
                  <a:pt x="6626" y="26278"/>
                </a:cubicBezTo>
                <a:cubicBezTo>
                  <a:pt x="6825" y="26378"/>
                  <a:pt x="7044" y="26457"/>
                  <a:pt x="6885" y="26795"/>
                </a:cubicBezTo>
                <a:cubicBezTo>
                  <a:pt x="7004" y="26696"/>
                  <a:pt x="7143" y="26577"/>
                  <a:pt x="7282" y="26278"/>
                </a:cubicBezTo>
                <a:lnTo>
                  <a:pt x="7282" y="26278"/>
                </a:lnTo>
                <a:cubicBezTo>
                  <a:pt x="7251" y="26297"/>
                  <a:pt x="7200" y="26306"/>
                  <a:pt x="7149" y="26306"/>
                </a:cubicBezTo>
                <a:cubicBezTo>
                  <a:pt x="7039" y="26306"/>
                  <a:pt x="6924" y="26266"/>
                  <a:pt x="6964" y="26198"/>
                </a:cubicBezTo>
                <a:cubicBezTo>
                  <a:pt x="7355" y="26042"/>
                  <a:pt x="7228" y="26059"/>
                  <a:pt x="7619" y="25814"/>
                </a:cubicBezTo>
                <a:lnTo>
                  <a:pt x="7619" y="25814"/>
                </a:lnTo>
                <a:cubicBezTo>
                  <a:pt x="7610" y="25818"/>
                  <a:pt x="7602" y="25819"/>
                  <a:pt x="7594" y="25819"/>
                </a:cubicBezTo>
                <a:cubicBezTo>
                  <a:pt x="7490" y="25819"/>
                  <a:pt x="7403" y="25558"/>
                  <a:pt x="7541" y="25403"/>
                </a:cubicBezTo>
                <a:lnTo>
                  <a:pt x="7541" y="25403"/>
                </a:lnTo>
                <a:cubicBezTo>
                  <a:pt x="7561" y="25461"/>
                  <a:pt x="7771" y="25577"/>
                  <a:pt x="7761" y="25656"/>
                </a:cubicBezTo>
                <a:lnTo>
                  <a:pt x="7761" y="25656"/>
                </a:lnTo>
                <a:lnTo>
                  <a:pt x="7875" y="25048"/>
                </a:lnTo>
                <a:lnTo>
                  <a:pt x="7875" y="25048"/>
                </a:lnTo>
                <a:cubicBezTo>
                  <a:pt x="7868" y="25130"/>
                  <a:pt x="7960" y="25171"/>
                  <a:pt x="8067" y="25171"/>
                </a:cubicBezTo>
                <a:cubicBezTo>
                  <a:pt x="8117" y="25171"/>
                  <a:pt x="8170" y="25162"/>
                  <a:pt x="8218" y="25144"/>
                </a:cubicBezTo>
                <a:lnTo>
                  <a:pt x="8218" y="25144"/>
                </a:lnTo>
                <a:cubicBezTo>
                  <a:pt x="8216" y="25144"/>
                  <a:pt x="8214" y="25145"/>
                  <a:pt x="8213" y="25145"/>
                </a:cubicBezTo>
                <a:cubicBezTo>
                  <a:pt x="8156" y="25145"/>
                  <a:pt x="8537" y="24743"/>
                  <a:pt x="8596" y="24607"/>
                </a:cubicBezTo>
                <a:lnTo>
                  <a:pt x="8596" y="24607"/>
                </a:lnTo>
                <a:lnTo>
                  <a:pt x="8397" y="24766"/>
                </a:lnTo>
                <a:cubicBezTo>
                  <a:pt x="8834" y="24269"/>
                  <a:pt x="8476" y="23990"/>
                  <a:pt x="8874" y="23493"/>
                </a:cubicBezTo>
                <a:cubicBezTo>
                  <a:pt x="8874" y="23564"/>
                  <a:pt x="8965" y="23726"/>
                  <a:pt x="9105" y="23726"/>
                </a:cubicBezTo>
                <a:cubicBezTo>
                  <a:pt x="9160" y="23726"/>
                  <a:pt x="9224" y="23700"/>
                  <a:pt x="9292" y="23632"/>
                </a:cubicBezTo>
                <a:cubicBezTo>
                  <a:pt x="9272" y="23532"/>
                  <a:pt x="9232" y="23254"/>
                  <a:pt x="9232" y="22936"/>
                </a:cubicBezTo>
                <a:cubicBezTo>
                  <a:pt x="9391" y="22756"/>
                  <a:pt x="9551" y="22557"/>
                  <a:pt x="9690" y="22359"/>
                </a:cubicBezTo>
                <a:lnTo>
                  <a:pt x="9690" y="22359"/>
                </a:lnTo>
                <a:cubicBezTo>
                  <a:pt x="9650" y="22737"/>
                  <a:pt x="9590" y="23134"/>
                  <a:pt x="9531" y="23393"/>
                </a:cubicBezTo>
                <a:cubicBezTo>
                  <a:pt x="9730" y="23254"/>
                  <a:pt x="9650" y="23413"/>
                  <a:pt x="9869" y="23115"/>
                </a:cubicBezTo>
                <a:cubicBezTo>
                  <a:pt x="9881" y="23109"/>
                  <a:pt x="9892" y="23107"/>
                  <a:pt x="9900" y="23107"/>
                </a:cubicBezTo>
                <a:cubicBezTo>
                  <a:pt x="9980" y="23107"/>
                  <a:pt x="9844" y="23360"/>
                  <a:pt x="9789" y="23433"/>
                </a:cubicBezTo>
                <a:lnTo>
                  <a:pt x="10346" y="22796"/>
                </a:lnTo>
                <a:cubicBezTo>
                  <a:pt x="10187" y="22717"/>
                  <a:pt x="10625" y="22160"/>
                  <a:pt x="10486" y="22100"/>
                </a:cubicBezTo>
                <a:lnTo>
                  <a:pt x="10486" y="22100"/>
                </a:lnTo>
                <a:lnTo>
                  <a:pt x="10048" y="22955"/>
                </a:lnTo>
                <a:cubicBezTo>
                  <a:pt x="9889" y="22876"/>
                  <a:pt x="9988" y="22219"/>
                  <a:pt x="10386" y="21762"/>
                </a:cubicBezTo>
                <a:cubicBezTo>
                  <a:pt x="10402" y="21754"/>
                  <a:pt x="10417" y="21750"/>
                  <a:pt x="10430" y="21750"/>
                </a:cubicBezTo>
                <a:cubicBezTo>
                  <a:pt x="10550" y="21750"/>
                  <a:pt x="10571" y="22042"/>
                  <a:pt x="10625" y="22060"/>
                </a:cubicBezTo>
                <a:cubicBezTo>
                  <a:pt x="10625" y="21961"/>
                  <a:pt x="10884" y="21543"/>
                  <a:pt x="10963" y="21523"/>
                </a:cubicBezTo>
                <a:lnTo>
                  <a:pt x="10963" y="21523"/>
                </a:lnTo>
                <a:lnTo>
                  <a:pt x="10864" y="21782"/>
                </a:lnTo>
                <a:cubicBezTo>
                  <a:pt x="11142" y="21563"/>
                  <a:pt x="11043" y="21205"/>
                  <a:pt x="11421" y="21006"/>
                </a:cubicBezTo>
                <a:cubicBezTo>
                  <a:pt x="11520" y="20886"/>
                  <a:pt x="11859" y="20807"/>
                  <a:pt x="11799" y="20727"/>
                </a:cubicBezTo>
                <a:lnTo>
                  <a:pt x="11799" y="20727"/>
                </a:lnTo>
                <a:cubicBezTo>
                  <a:pt x="11775" y="20732"/>
                  <a:pt x="11750" y="20735"/>
                  <a:pt x="11724" y="20735"/>
                </a:cubicBezTo>
                <a:cubicBezTo>
                  <a:pt x="11552" y="20735"/>
                  <a:pt x="11335" y="20629"/>
                  <a:pt x="11162" y="20508"/>
                </a:cubicBezTo>
                <a:cubicBezTo>
                  <a:pt x="11262" y="20369"/>
                  <a:pt x="11361" y="20250"/>
                  <a:pt x="11461" y="20130"/>
                </a:cubicBezTo>
                <a:lnTo>
                  <a:pt x="11520" y="20190"/>
                </a:lnTo>
                <a:lnTo>
                  <a:pt x="11560" y="20110"/>
                </a:lnTo>
                <a:lnTo>
                  <a:pt x="11520" y="20070"/>
                </a:lnTo>
                <a:cubicBezTo>
                  <a:pt x="11620" y="19951"/>
                  <a:pt x="11719" y="19812"/>
                  <a:pt x="11819" y="19692"/>
                </a:cubicBezTo>
                <a:cubicBezTo>
                  <a:pt x="11950" y="19730"/>
                  <a:pt x="11852" y="20136"/>
                  <a:pt x="12005" y="20136"/>
                </a:cubicBezTo>
                <a:cubicBezTo>
                  <a:pt x="12015" y="20136"/>
                  <a:pt x="12025" y="20134"/>
                  <a:pt x="12038" y="20130"/>
                </a:cubicBezTo>
                <a:cubicBezTo>
                  <a:pt x="12018" y="20090"/>
                  <a:pt x="12038" y="19951"/>
                  <a:pt x="12058" y="19891"/>
                </a:cubicBezTo>
                <a:cubicBezTo>
                  <a:pt x="12079" y="19879"/>
                  <a:pt x="12096" y="19874"/>
                  <a:pt x="12110" y="19874"/>
                </a:cubicBezTo>
                <a:cubicBezTo>
                  <a:pt x="12150" y="19874"/>
                  <a:pt x="12164" y="19911"/>
                  <a:pt x="12193" y="19911"/>
                </a:cubicBezTo>
                <a:cubicBezTo>
                  <a:pt x="12219" y="19911"/>
                  <a:pt x="12257" y="19882"/>
                  <a:pt x="12336" y="19772"/>
                </a:cubicBezTo>
                <a:cubicBezTo>
                  <a:pt x="12249" y="19657"/>
                  <a:pt x="12509" y="19447"/>
                  <a:pt x="12482" y="19447"/>
                </a:cubicBezTo>
                <a:cubicBezTo>
                  <a:pt x="12473" y="19447"/>
                  <a:pt x="12422" y="19477"/>
                  <a:pt x="12296" y="19553"/>
                </a:cubicBezTo>
                <a:cubicBezTo>
                  <a:pt x="12455" y="19295"/>
                  <a:pt x="12535" y="19334"/>
                  <a:pt x="12754" y="19036"/>
                </a:cubicBezTo>
                <a:lnTo>
                  <a:pt x="12754" y="19036"/>
                </a:lnTo>
                <a:cubicBezTo>
                  <a:pt x="12750" y="19037"/>
                  <a:pt x="12746" y="19037"/>
                  <a:pt x="12743" y="19037"/>
                </a:cubicBezTo>
                <a:cubicBezTo>
                  <a:pt x="12654" y="19037"/>
                  <a:pt x="12656" y="18808"/>
                  <a:pt x="12694" y="18578"/>
                </a:cubicBezTo>
                <a:cubicBezTo>
                  <a:pt x="12774" y="18479"/>
                  <a:pt x="12873" y="18379"/>
                  <a:pt x="12953" y="18280"/>
                </a:cubicBezTo>
                <a:cubicBezTo>
                  <a:pt x="12953" y="18280"/>
                  <a:pt x="12973" y="18260"/>
                  <a:pt x="12973" y="18260"/>
                </a:cubicBezTo>
                <a:cubicBezTo>
                  <a:pt x="13391" y="17782"/>
                  <a:pt x="13669" y="17564"/>
                  <a:pt x="14047" y="17086"/>
                </a:cubicBezTo>
                <a:cubicBezTo>
                  <a:pt x="14105" y="17072"/>
                  <a:pt x="14235" y="16974"/>
                  <a:pt x="14296" y="16974"/>
                </a:cubicBezTo>
                <a:cubicBezTo>
                  <a:pt x="14319" y="16974"/>
                  <a:pt x="14331" y="16988"/>
                  <a:pt x="14326" y="17026"/>
                </a:cubicBezTo>
                <a:cubicBezTo>
                  <a:pt x="14346" y="16947"/>
                  <a:pt x="14346" y="16847"/>
                  <a:pt x="14465" y="16688"/>
                </a:cubicBezTo>
                <a:cubicBezTo>
                  <a:pt x="14516" y="16661"/>
                  <a:pt x="14546" y="16650"/>
                  <a:pt x="14561" y="16650"/>
                </a:cubicBezTo>
                <a:cubicBezTo>
                  <a:pt x="14641" y="16650"/>
                  <a:pt x="14348" y="16940"/>
                  <a:pt x="14480" y="16940"/>
                </a:cubicBezTo>
                <a:cubicBezTo>
                  <a:pt x="14495" y="16940"/>
                  <a:pt x="14516" y="16936"/>
                  <a:pt x="14545" y="16927"/>
                </a:cubicBezTo>
                <a:cubicBezTo>
                  <a:pt x="14485" y="16847"/>
                  <a:pt x="14724" y="16469"/>
                  <a:pt x="14843" y="16230"/>
                </a:cubicBezTo>
                <a:cubicBezTo>
                  <a:pt x="14836" y="16229"/>
                  <a:pt x="14829" y="16228"/>
                  <a:pt x="14822" y="16228"/>
                </a:cubicBezTo>
                <a:cubicBezTo>
                  <a:pt x="14647" y="16228"/>
                  <a:pt x="14441" y="16697"/>
                  <a:pt x="14326" y="16927"/>
                </a:cubicBezTo>
                <a:cubicBezTo>
                  <a:pt x="14266" y="16887"/>
                  <a:pt x="14246" y="16788"/>
                  <a:pt x="14246" y="16668"/>
                </a:cubicBezTo>
                <a:cubicBezTo>
                  <a:pt x="14644" y="16171"/>
                  <a:pt x="15042" y="15673"/>
                  <a:pt x="15440" y="15176"/>
                </a:cubicBezTo>
                <a:cubicBezTo>
                  <a:pt x="15758" y="14897"/>
                  <a:pt x="16415" y="13982"/>
                  <a:pt x="16912" y="13564"/>
                </a:cubicBezTo>
                <a:cubicBezTo>
                  <a:pt x="16952" y="13465"/>
                  <a:pt x="17012" y="13346"/>
                  <a:pt x="16992" y="13286"/>
                </a:cubicBezTo>
                <a:cubicBezTo>
                  <a:pt x="17390" y="12808"/>
                  <a:pt x="17768" y="12351"/>
                  <a:pt x="18166" y="11873"/>
                </a:cubicBezTo>
                <a:cubicBezTo>
                  <a:pt x="18305" y="11714"/>
                  <a:pt x="18444" y="11555"/>
                  <a:pt x="18564" y="11396"/>
                </a:cubicBezTo>
                <a:cubicBezTo>
                  <a:pt x="18584" y="11416"/>
                  <a:pt x="18584" y="11436"/>
                  <a:pt x="18623" y="11436"/>
                </a:cubicBezTo>
                <a:lnTo>
                  <a:pt x="18782" y="11137"/>
                </a:lnTo>
                <a:cubicBezTo>
                  <a:pt x="18782" y="11137"/>
                  <a:pt x="18782" y="11137"/>
                  <a:pt x="18802" y="11117"/>
                </a:cubicBezTo>
                <a:lnTo>
                  <a:pt x="18802" y="11117"/>
                </a:lnTo>
                <a:cubicBezTo>
                  <a:pt x="18818" y="11148"/>
                  <a:pt x="18797" y="11215"/>
                  <a:pt x="18825" y="11215"/>
                </a:cubicBezTo>
                <a:cubicBezTo>
                  <a:pt x="18833" y="11215"/>
                  <a:pt x="18844" y="11210"/>
                  <a:pt x="18862" y="11197"/>
                </a:cubicBezTo>
                <a:cubicBezTo>
                  <a:pt x="18842" y="11177"/>
                  <a:pt x="18842" y="11117"/>
                  <a:pt x="18862" y="11038"/>
                </a:cubicBezTo>
                <a:cubicBezTo>
                  <a:pt x="18981" y="10918"/>
                  <a:pt x="19081" y="10779"/>
                  <a:pt x="19180" y="10660"/>
                </a:cubicBezTo>
                <a:cubicBezTo>
                  <a:pt x="19200" y="10640"/>
                  <a:pt x="19220" y="10640"/>
                  <a:pt x="19220" y="10640"/>
                </a:cubicBezTo>
                <a:cubicBezTo>
                  <a:pt x="19240" y="10620"/>
                  <a:pt x="19240" y="10600"/>
                  <a:pt x="19240" y="10600"/>
                </a:cubicBezTo>
                <a:cubicBezTo>
                  <a:pt x="19320" y="10500"/>
                  <a:pt x="19419" y="10381"/>
                  <a:pt x="19499" y="10282"/>
                </a:cubicBezTo>
                <a:cubicBezTo>
                  <a:pt x="19519" y="10282"/>
                  <a:pt x="19539" y="10262"/>
                  <a:pt x="19558" y="10242"/>
                </a:cubicBezTo>
                <a:cubicBezTo>
                  <a:pt x="19578" y="10202"/>
                  <a:pt x="19618" y="10182"/>
                  <a:pt x="19638" y="10142"/>
                </a:cubicBezTo>
                <a:cubicBezTo>
                  <a:pt x="22324" y="6959"/>
                  <a:pt x="24731" y="4293"/>
                  <a:pt x="26323" y="2840"/>
                </a:cubicBezTo>
                <a:cubicBezTo>
                  <a:pt x="26338" y="2846"/>
                  <a:pt x="26350" y="2849"/>
                  <a:pt x="26360" y="2849"/>
                </a:cubicBezTo>
                <a:cubicBezTo>
                  <a:pt x="26417" y="2849"/>
                  <a:pt x="26420" y="2778"/>
                  <a:pt x="26407" y="2778"/>
                </a:cubicBezTo>
                <a:cubicBezTo>
                  <a:pt x="26406" y="2778"/>
                  <a:pt x="26404" y="2779"/>
                  <a:pt x="26403" y="2781"/>
                </a:cubicBezTo>
                <a:cubicBezTo>
                  <a:pt x="26562" y="2621"/>
                  <a:pt x="26741" y="2482"/>
                  <a:pt x="26880" y="2363"/>
                </a:cubicBezTo>
                <a:lnTo>
                  <a:pt x="26761" y="2243"/>
                </a:lnTo>
                <a:cubicBezTo>
                  <a:pt x="26761" y="2243"/>
                  <a:pt x="26482" y="2064"/>
                  <a:pt x="26144" y="1786"/>
                </a:cubicBezTo>
                <a:cubicBezTo>
                  <a:pt x="26124" y="1607"/>
                  <a:pt x="26084" y="1428"/>
                  <a:pt x="26184" y="1368"/>
                </a:cubicBezTo>
                <a:cubicBezTo>
                  <a:pt x="26045" y="1328"/>
                  <a:pt x="25925" y="1209"/>
                  <a:pt x="25786" y="950"/>
                </a:cubicBezTo>
                <a:cubicBezTo>
                  <a:pt x="25667" y="711"/>
                  <a:pt x="25527" y="333"/>
                  <a:pt x="25368" y="15"/>
                </a:cubicBezTo>
                <a:cubicBezTo>
                  <a:pt x="25348" y="5"/>
                  <a:pt x="25333" y="0"/>
                  <a:pt x="253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30" name="Google Shape;930;p11"/>
          <p:cNvSpPr/>
          <p:nvPr/>
        </p:nvSpPr>
        <p:spPr>
          <a:xfrm rot="789901">
            <a:off x="1742156" y="1033189"/>
            <a:ext cx="1199965" cy="1400431"/>
          </a:xfrm>
          <a:custGeom>
            <a:avLst/>
            <a:gdLst/>
            <a:ahLst/>
            <a:cxnLst/>
            <a:rect l="l" t="t" r="r" b="b"/>
            <a:pathLst>
              <a:path w="23339" h="27238" extrusionOk="0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31" name="Google Shape;931;p11"/>
          <p:cNvSpPr/>
          <p:nvPr/>
        </p:nvSpPr>
        <p:spPr>
          <a:xfrm rot="2513567">
            <a:off x="5734424" y="1188943"/>
            <a:ext cx="1267573" cy="1092767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932" name="Google Shape;932;p11"/>
          <p:cNvGrpSpPr/>
          <p:nvPr/>
        </p:nvGrpSpPr>
        <p:grpSpPr>
          <a:xfrm>
            <a:off x="1261400" y="896217"/>
            <a:ext cx="9669200" cy="556000"/>
            <a:chOff x="946050" y="672163"/>
            <a:chExt cx="7251900" cy="417000"/>
          </a:xfrm>
        </p:grpSpPr>
        <p:sp>
          <p:nvSpPr>
            <p:cNvPr id="933" name="Google Shape;933;p11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934" name="Google Shape;934;p11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935" name="Google Shape;935;p11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936" name="Google Shape;936;p11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937" name="Google Shape;937;p11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938" name="Google Shape;938;p11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939" name="Google Shape;939;p11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40" name="Google Shape;940;p11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941" name="Google Shape;941;p11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942" name="Google Shape;942;p11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43" name="Google Shape;943;p11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944" name="Google Shape;944;p11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945" name="Google Shape;945;p11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946" name="Google Shape;946;p11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947" name="Google Shape;947;p11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948" name="Google Shape;948;p11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949" name="Google Shape;949;p11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950" name="Google Shape;950;p11"/>
          <p:cNvSpPr/>
          <p:nvPr/>
        </p:nvSpPr>
        <p:spPr>
          <a:xfrm>
            <a:off x="1261400" y="1452568"/>
            <a:ext cx="9669200" cy="45092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51" name="Google Shape;951;p11"/>
          <p:cNvSpPr txBox="1">
            <a:spLocks noGrp="1"/>
          </p:cNvSpPr>
          <p:nvPr>
            <p:ph type="title" hasCustomPrompt="1"/>
          </p:nvPr>
        </p:nvSpPr>
        <p:spPr>
          <a:xfrm>
            <a:off x="1657600" y="2109800"/>
            <a:ext cx="8876800" cy="13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0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52" name="Google Shape;952;p11"/>
          <p:cNvSpPr txBox="1">
            <a:spLocks noGrp="1"/>
          </p:cNvSpPr>
          <p:nvPr>
            <p:ph type="subTitle" idx="1"/>
          </p:nvPr>
        </p:nvSpPr>
        <p:spPr>
          <a:xfrm>
            <a:off x="2145233" y="4635733"/>
            <a:ext cx="7040800" cy="722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17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30520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2" r:id="rId10"/>
    <p:sldLayoutId id="2147483673" r:id="rId11"/>
    <p:sldLayoutId id="2147483674" r:id="rId12"/>
    <p:sldLayoutId id="2147483675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89" name="Google Shape;2689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0333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93" name="Google Shape;2693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14088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7D639-C75B-48C3-8905-475BFE5EC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5862"/>
            <a:ext cx="9144000" cy="927652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MX" sz="5200" dirty="0">
                <a:solidFill>
                  <a:schemeClr val="tx2">
                    <a:lumMod val="50000"/>
                  </a:schemeClr>
                </a:solidFill>
                <a:latin typeface="Keep on Truckin" panose="00000400000000000000" pitchFamily="2" charset="0"/>
              </a:rPr>
              <a:t>Transfercloud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7D13C5-46F7-404C-9BAB-7B0742654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9373" y="1881809"/>
            <a:ext cx="7354957" cy="636104"/>
          </a:xfrm>
          <a:noFill/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0" indent="0">
              <a:buNone/>
            </a:pPr>
            <a:r>
              <a:rPr lang="en-US" sz="17600" dirty="0">
                <a:latin typeface="The Serif Hand Black" panose="03070902030502020204" pitchFamily="66" charset="0"/>
              </a:rPr>
              <a:t>INTEGRANTES</a:t>
            </a:r>
            <a:r>
              <a:rPr lang="en-US" sz="14400" dirty="0">
                <a:latin typeface="Typo Garden Demo" panose="02000000000000000000" pitchFamily="2" charset="0"/>
              </a:rPr>
              <a:t>: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algn="l"/>
            <a:r>
              <a:rPr lang="en-US" sz="2400" dirty="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740E10-0C6F-4D1C-A24B-EE9DA6E1A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74916"/>
              </p:ext>
            </p:extLst>
          </p:nvPr>
        </p:nvGraphicFramePr>
        <p:xfrm>
          <a:off x="2032000" y="2790063"/>
          <a:ext cx="8128000" cy="263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59836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11811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ood Mood" panose="02000500000000000000" pitchFamily="2" charset="0"/>
                        </a:rPr>
                        <a:t>CUENTA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od Mood" panose="02000500000000000000" pitchFamily="2" charset="0"/>
                        </a:rPr>
                        <a:t>NOMBRE COMPLETO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9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Edition" pitchFamily="2" charset="0"/>
                        </a:rPr>
                        <a:t>11</a:t>
                      </a:r>
                      <a:endParaRPr lang="en-US" dirty="0">
                        <a:latin typeface="Good Mood" panose="02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od Mood" panose="02000500000000000000" pitchFamily="2" charset="0"/>
                        </a:rPr>
                        <a:t>Lissy Jackeline Bonilla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dition" pitchFamily="2" charset="0"/>
                        </a:rPr>
                        <a:t>15</a:t>
                      </a:r>
                      <a:endParaRPr lang="en-US" dirty="0">
                        <a:latin typeface="Good Mood" panose="02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od Mood" panose="02000500000000000000" pitchFamily="2" charset="0"/>
                        </a:rPr>
                        <a:t>María José López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5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Edition" pitchFamily="2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od Mood" panose="02000500000000000000" pitchFamily="2" charset="0"/>
                        </a:rPr>
                        <a:t>Neida Cecilia Romero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7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Edition" pitchFamily="2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od Mood" panose="02000500000000000000" pitchFamily="2" charset="0"/>
                        </a:rPr>
                        <a:t>Carlos Daniel Portillo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792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Edition" pitchFamily="2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od Mood" panose="02000500000000000000" pitchFamily="2" charset="0"/>
                        </a:rPr>
                        <a:t>Carlos Eduardo Castro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Edition" pitchFamily="2" charset="0"/>
                        </a:rPr>
                        <a:t>32</a:t>
                      </a:r>
                      <a:r>
                        <a:rPr lang="en-US" dirty="0">
                          <a:latin typeface="Good Mood" panose="02000500000000000000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Good Mood" panose="02000500000000000000" pitchFamily="2" charset="0"/>
                        </a:rPr>
                        <a:t>Danner Joel Palacios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3577"/>
                  </a:ext>
                </a:extLst>
              </a:tr>
            </a:tbl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AB12FDA3-E0D7-45DC-ABBB-281ECC914022}"/>
              </a:ext>
            </a:extLst>
          </p:cNvPr>
          <p:cNvSpPr txBox="1">
            <a:spLocks/>
          </p:cNvSpPr>
          <p:nvPr/>
        </p:nvSpPr>
        <p:spPr>
          <a:xfrm>
            <a:off x="1487987" y="638826"/>
            <a:ext cx="9144000" cy="9276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aegu"/>
              <a:buNone/>
              <a:defRPr sz="6933" b="1" i="0" u="none" strike="noStrike" cap="none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5200" dirty="0">
                <a:solidFill>
                  <a:schemeClr val="accent3">
                    <a:lumMod val="60000"/>
                    <a:lumOff val="40000"/>
                  </a:schemeClr>
                </a:solidFill>
                <a:latin typeface="Keep on Truckin" panose="00000400000000000000" pitchFamily="2" charset="0"/>
              </a:rPr>
              <a:t>Transfercloud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430ADB8-6959-4220-9640-165FB45B1E19}"/>
              </a:ext>
            </a:extLst>
          </p:cNvPr>
          <p:cNvSpPr txBox="1">
            <a:spLocks/>
          </p:cNvSpPr>
          <p:nvPr/>
        </p:nvSpPr>
        <p:spPr>
          <a:xfrm>
            <a:off x="1448844" y="615821"/>
            <a:ext cx="9144000" cy="9276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aegu"/>
              <a:buNone/>
              <a:defRPr sz="6933" b="1" i="0" u="none" strike="noStrike" cap="none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5200" dirty="0">
                <a:solidFill>
                  <a:schemeClr val="tx1"/>
                </a:solidFill>
                <a:latin typeface="Keep on Truckin" panose="00000400000000000000" pitchFamily="2" charset="0"/>
              </a:rPr>
              <a:t>Transfercloud</a:t>
            </a:r>
          </a:p>
        </p:txBody>
      </p:sp>
      <p:pic>
        <p:nvPicPr>
          <p:cNvPr id="3074" name="Picture 2" descr="Ver las imágenes de origen">
            <a:extLst>
              <a:ext uri="{FF2B5EF4-FFF2-40B4-BE49-F238E27FC236}">
                <a16:creationId xmlns:a16="http://schemas.microsoft.com/office/drawing/2014/main" id="{92C5FC16-22C0-4E26-88B4-609395BE7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068729"/>
            <a:ext cx="2019299" cy="201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er las imágenes de origen">
            <a:extLst>
              <a:ext uri="{FF2B5EF4-FFF2-40B4-BE49-F238E27FC236}">
                <a16:creationId xmlns:a16="http://schemas.microsoft.com/office/drawing/2014/main" id="{E3BA0529-683B-4F90-826B-AD0F3366F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1" y="1548160"/>
            <a:ext cx="1136128" cy="113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89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A199FAB-4BC9-4790-9677-B987BC22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2">
                    <a:lumMod val="50000"/>
                  </a:schemeClr>
                </a:solidFill>
                <a:latin typeface="Keep on Truckin" panose="00000400000000000000" pitchFamily="2" charset="0"/>
              </a:rPr>
              <a:t>TBL_DEPOSITOS</a:t>
            </a: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53EE388B-7DD7-412D-952D-97BD36291A75}"/>
              </a:ext>
            </a:extLst>
          </p:cNvPr>
          <p:cNvSpPr txBox="1">
            <a:spLocks/>
          </p:cNvSpPr>
          <p:nvPr/>
        </p:nvSpPr>
        <p:spPr>
          <a:xfrm>
            <a:off x="922929" y="556296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dirty="0">
                <a:solidFill>
                  <a:schemeClr val="accent3">
                    <a:lumMod val="60000"/>
                    <a:lumOff val="40000"/>
                  </a:schemeClr>
                </a:solidFill>
                <a:latin typeface="Keep on Truckin" panose="00000400000000000000" pitchFamily="2" charset="0"/>
              </a:rPr>
              <a:t>TBL_DEPOSITOS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48CBEBEF-C6C8-45B2-B55E-19D4FF824044}"/>
              </a:ext>
            </a:extLst>
          </p:cNvPr>
          <p:cNvSpPr txBox="1">
            <a:spLocks/>
          </p:cNvSpPr>
          <p:nvPr/>
        </p:nvSpPr>
        <p:spPr>
          <a:xfrm>
            <a:off x="877617" y="53537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dirty="0">
                <a:solidFill>
                  <a:schemeClr val="tx1"/>
                </a:solidFill>
                <a:latin typeface="Keep on Truckin" panose="00000400000000000000" pitchFamily="2" charset="0"/>
              </a:rPr>
              <a:t>TBL_DEPOSITOS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925D19-B9CD-4A04-A6CD-5F6400B3AA42}"/>
              </a:ext>
            </a:extLst>
          </p:cNvPr>
          <p:cNvSpPr txBox="1"/>
          <p:nvPr/>
        </p:nvSpPr>
        <p:spPr>
          <a:xfrm>
            <a:off x="1453019" y="3031299"/>
            <a:ext cx="3217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Good Mood" panose="02000500000000000000" pitchFamily="2" charset="0"/>
              </a:rPr>
              <a:t>Se rellenan los campos solicitados para realizar la transacción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54C82DF-4658-4057-A2A6-E9471C648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337" y="1488890"/>
            <a:ext cx="2779367" cy="467391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B5F54FB-855B-4CE8-8070-E16C538AD1BF}"/>
              </a:ext>
            </a:extLst>
          </p:cNvPr>
          <p:cNvSpPr txBox="1"/>
          <p:nvPr/>
        </p:nvSpPr>
        <p:spPr>
          <a:xfrm>
            <a:off x="8458200" y="6460958"/>
            <a:ext cx="333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>
                <a:latin typeface="Good Mood" panose="02000500000000000000" pitchFamily="2" charset="0"/>
              </a:rPr>
              <a:t>Encargado</a:t>
            </a:r>
            <a:r>
              <a:rPr lang="es-MX" sz="1800" dirty="0">
                <a:latin typeface="Good Mood" panose="02000500000000000000" pitchFamily="2" charset="0"/>
              </a:rPr>
              <a:t>: Lissy bonilla</a:t>
            </a:r>
          </a:p>
        </p:txBody>
      </p:sp>
    </p:spTree>
    <p:extLst>
      <p:ext uri="{BB962C8B-B14F-4D97-AF65-F5344CB8AC3E}">
        <p14:creationId xmlns:p14="http://schemas.microsoft.com/office/powerpoint/2010/main" val="3752550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1">
            <a:extLst>
              <a:ext uri="{FF2B5EF4-FFF2-40B4-BE49-F238E27FC236}">
                <a16:creationId xmlns:a16="http://schemas.microsoft.com/office/drawing/2014/main" id="{26C1EC1F-1A74-41D4-9CF2-923091CA7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6378" y="1262092"/>
            <a:ext cx="6779243" cy="800303"/>
          </a:xfrm>
        </p:spPr>
        <p:txBody>
          <a:bodyPr/>
          <a:lstStyle/>
          <a:p>
            <a:pPr marL="203195" indent="0" algn="ctr">
              <a:buNone/>
            </a:pPr>
            <a:r>
              <a:rPr lang="es-MX" sz="2400" dirty="0">
                <a:latin typeface="Good Mood" panose="02000500000000000000" pitchFamily="2" charset="0"/>
              </a:rPr>
              <a:t>Son los siguientes  </a:t>
            </a:r>
            <a:r>
              <a:rPr lang="es-MX" sz="2400" b="1" dirty="0">
                <a:latin typeface="Good Mood" panose="02000500000000000000" pitchFamily="2" charset="0"/>
              </a:rPr>
              <a:t>msgbox</a:t>
            </a:r>
            <a:r>
              <a:rPr lang="es-MX" sz="2400" dirty="0">
                <a:latin typeface="Good Mood" panose="02000500000000000000" pitchFamily="2" charset="0"/>
              </a:rPr>
              <a:t> que se encuentran en la interfaz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901B8B6-76FB-42B1-B327-19CFD21F8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240" y="2212828"/>
            <a:ext cx="2523770" cy="18807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926644-1216-441D-990A-5B207DAFB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299" y="2212830"/>
            <a:ext cx="2532511" cy="188076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D8ABCC5-F293-4C44-9B57-C7D3E7155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4386629"/>
            <a:ext cx="2489511" cy="188076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B8160FB-E128-4DC3-AE43-C42DFF4F4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487" y="4386630"/>
            <a:ext cx="2581275" cy="188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2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949683F-A327-4DFB-BD88-A59C3429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80841"/>
            <a:ext cx="10272000" cy="763600"/>
          </a:xfrm>
        </p:spPr>
        <p:txBody>
          <a:bodyPr/>
          <a:lstStyle/>
          <a:p>
            <a:r>
              <a:rPr lang="es-MX" sz="4000" dirty="0">
                <a:solidFill>
                  <a:schemeClr val="tx2">
                    <a:lumMod val="50000"/>
                  </a:schemeClr>
                </a:solidFill>
                <a:latin typeface="Keep on Truckin" panose="00000400000000000000" pitchFamily="2" charset="0"/>
              </a:rPr>
              <a:t>Experiencia del usuario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637A549B-60ED-4927-A6DA-BB5AADC2B935}"/>
              </a:ext>
            </a:extLst>
          </p:cNvPr>
          <p:cNvSpPr txBox="1">
            <a:spLocks/>
          </p:cNvSpPr>
          <p:nvPr/>
        </p:nvSpPr>
        <p:spPr>
          <a:xfrm>
            <a:off x="924510" y="55787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Keep on Truckin" panose="00000400000000000000" pitchFamily="2" charset="0"/>
              </a:rPr>
              <a:t>Experiencia del usuario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1A2E79BE-8902-44A7-82FE-5A4CC0C0705A}"/>
              </a:ext>
            </a:extLst>
          </p:cNvPr>
          <p:cNvSpPr txBox="1">
            <a:spLocks/>
          </p:cNvSpPr>
          <p:nvPr/>
        </p:nvSpPr>
        <p:spPr>
          <a:xfrm>
            <a:off x="899458" y="532825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4000" dirty="0">
                <a:solidFill>
                  <a:schemeClr val="tx1"/>
                </a:solidFill>
                <a:latin typeface="Keep on Truckin" panose="00000400000000000000" pitchFamily="2" charset="0"/>
              </a:rPr>
              <a:t>Experiencia del usuario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F41E216-2052-4242-A33A-055A2FDA6C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5" r="34041"/>
          <a:stretch/>
        </p:blipFill>
        <p:spPr>
          <a:xfrm>
            <a:off x="4638729" y="1344441"/>
            <a:ext cx="2843562" cy="50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8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95BA64-2B0F-4F63-B56F-C11B1EF579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9" t="-1" r="33669" b="1860"/>
          <a:stretch/>
        </p:blipFill>
        <p:spPr>
          <a:xfrm>
            <a:off x="4618382" y="1369115"/>
            <a:ext cx="2955235" cy="50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91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2C1D8FE-D455-4964-9B44-60AF2B8F94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t="-1" r="34071" b="1446"/>
          <a:stretch/>
        </p:blipFill>
        <p:spPr>
          <a:xfrm>
            <a:off x="4668078" y="1408870"/>
            <a:ext cx="2855844" cy="492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5ACDF13-66E5-4982-BB25-07A0077F14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8" r="33869"/>
          <a:stretch/>
        </p:blipFill>
        <p:spPr>
          <a:xfrm>
            <a:off x="4672814" y="1311965"/>
            <a:ext cx="2846372" cy="496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08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scripción no disponible.">
            <a:extLst>
              <a:ext uri="{FF2B5EF4-FFF2-40B4-BE49-F238E27FC236}">
                <a16:creationId xmlns:a16="http://schemas.microsoft.com/office/drawing/2014/main" id="{FA138012-58B0-4DCA-A806-59CA8AF4D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00" y="1485465"/>
            <a:ext cx="8173097" cy="472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C08F02C4-EC0D-4750-B0ED-151526898973}"/>
              </a:ext>
            </a:extLst>
          </p:cNvPr>
          <p:cNvSpPr txBox="1">
            <a:spLocks/>
          </p:cNvSpPr>
          <p:nvPr/>
        </p:nvSpPr>
        <p:spPr>
          <a:xfrm>
            <a:off x="960000" y="644236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4000" dirty="0">
                <a:solidFill>
                  <a:schemeClr val="tx2">
                    <a:lumMod val="50000"/>
                  </a:schemeClr>
                </a:solidFill>
                <a:latin typeface="Keep on Truckin" panose="00000400000000000000" pitchFamily="2" charset="0"/>
              </a:rPr>
              <a:t>Relaciones en las bases de datos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DF53A399-C319-4495-A9F1-790653BC682E}"/>
              </a:ext>
            </a:extLst>
          </p:cNvPr>
          <p:cNvSpPr txBox="1">
            <a:spLocks/>
          </p:cNvSpPr>
          <p:nvPr/>
        </p:nvSpPr>
        <p:spPr>
          <a:xfrm>
            <a:off x="925362" y="609598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Keep on Truckin" panose="00000400000000000000" pitchFamily="2" charset="0"/>
              </a:rPr>
              <a:t>Relaciones en las bases de datos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119CA227-5AEA-4F99-9457-EFB6F005FB7F}"/>
              </a:ext>
            </a:extLst>
          </p:cNvPr>
          <p:cNvSpPr txBox="1">
            <a:spLocks/>
          </p:cNvSpPr>
          <p:nvPr/>
        </p:nvSpPr>
        <p:spPr>
          <a:xfrm>
            <a:off x="890724" y="595742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4000" dirty="0">
                <a:solidFill>
                  <a:schemeClr val="tx1"/>
                </a:solidFill>
                <a:latin typeface="Keep on Truckin" panose="00000400000000000000" pitchFamily="2" charset="0"/>
              </a:rPr>
              <a:t>Relaciones en las bases de datos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D6F3BC7-4262-4517-A1D7-3D38062F7B2C}"/>
              </a:ext>
            </a:extLst>
          </p:cNvPr>
          <p:cNvSpPr txBox="1"/>
          <p:nvPr/>
        </p:nvSpPr>
        <p:spPr>
          <a:xfrm>
            <a:off x="8974854" y="2828835"/>
            <a:ext cx="2257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Good Mood" panose="02000500000000000000" pitchFamily="2" charset="0"/>
              </a:rPr>
              <a:t>Base de datos anterior</a:t>
            </a:r>
          </a:p>
        </p:txBody>
      </p:sp>
    </p:spTree>
    <p:extLst>
      <p:ext uri="{BB962C8B-B14F-4D97-AF65-F5344CB8AC3E}">
        <p14:creationId xmlns:p14="http://schemas.microsoft.com/office/powerpoint/2010/main" val="3882665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scripción no disponible.">
            <a:extLst>
              <a:ext uri="{FF2B5EF4-FFF2-40B4-BE49-F238E27FC236}">
                <a16:creationId xmlns:a16="http://schemas.microsoft.com/office/drawing/2014/main" id="{2F9FC2AA-23B7-49A5-8064-C7FF1D926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3" y="1427790"/>
            <a:ext cx="8796704" cy="459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BDC3645-2D5F-494F-9943-355462306E94}"/>
              </a:ext>
            </a:extLst>
          </p:cNvPr>
          <p:cNvSpPr txBox="1"/>
          <p:nvPr/>
        </p:nvSpPr>
        <p:spPr>
          <a:xfrm>
            <a:off x="9425428" y="2842087"/>
            <a:ext cx="1890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Good Mood" panose="02000500000000000000" pitchFamily="2" charset="0"/>
              </a:rPr>
              <a:t>Base de datos </a:t>
            </a:r>
            <a:r>
              <a:rPr lang="es-MX" sz="2400" dirty="0" err="1">
                <a:latin typeface="Good Mood" panose="02000500000000000000" pitchFamily="2" charset="0"/>
              </a:rPr>
              <a:t>aCTUALIZADA</a:t>
            </a:r>
            <a:endParaRPr lang="es-MX" sz="2400" dirty="0">
              <a:latin typeface="Good Moo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22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3FE13A-E06E-4F8E-A161-3571D0CB6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8400" y="1517566"/>
            <a:ext cx="9895200" cy="76790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HN" sz="2400" b="0" i="0" dirty="0">
                <a:solidFill>
                  <a:srgbClr val="202124"/>
                </a:solidFill>
                <a:effectLst/>
                <a:latin typeface="Good Mood" panose="02000500000000000000" pitchFamily="2" charset="0"/>
              </a:rPr>
              <a:t>Utilice los iconos para crear el diagrama de su base de datos con sus tablas</a:t>
            </a:r>
            <a:endParaRPr lang="en-US" sz="3600" dirty="0">
              <a:latin typeface="Good Mood" panose="02000500000000000000" pitchFamily="2" charset="0"/>
            </a:endParaRP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6" name="Picture 2" descr="Table Icon | IconExperience - Professional Icons » O-Collection">
            <a:extLst>
              <a:ext uri="{FF2B5EF4-FFF2-40B4-BE49-F238E27FC236}">
                <a16:creationId xmlns:a16="http://schemas.microsoft.com/office/drawing/2014/main" id="{F35824CC-9DEC-4DE3-A378-D56F6DED1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D3A08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8672" y1="37891" x2="85938" y2="87891"/>
                        <a14:foregroundMark x1="69141" y1="22656" x2="18359" y2="50391"/>
                        <a14:foregroundMark x1="18359" y1="50391" x2="69922" y2="76953"/>
                        <a14:foregroundMark x1="69922" y1="76953" x2="46484" y2="25391"/>
                        <a14:foregroundMark x1="46484" y1="25391" x2="64844" y2="54688"/>
                        <a14:foregroundMark x1="62500" y1="39453" x2="84766" y2="53906"/>
                        <a14:foregroundMark x1="56641" y1="34766" x2="84375" y2="34375"/>
                        <a14:foregroundMark x1="17578" y1="32422" x2="42188" y2="34375"/>
                        <a14:foregroundMark x1="25391" y1="40234" x2="60156" y2="81250"/>
                        <a14:foregroundMark x1="60156" y1="81250" x2="58984" y2="78906"/>
                        <a14:foregroundMark x1="33594" y1="52344" x2="60156" y2="52344"/>
                        <a14:foregroundMark x1="18750" y1="52344" x2="24219" y2="80469"/>
                        <a14:foregroundMark x1="23047" y1="80078" x2="55469" y2="8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05" y="4531850"/>
            <a:ext cx="956253" cy="95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Icono La base de datos Gratis de Vaadin icons">
            <a:extLst>
              <a:ext uri="{FF2B5EF4-FFF2-40B4-BE49-F238E27FC236}">
                <a16:creationId xmlns:a16="http://schemas.microsoft.com/office/drawing/2014/main" id="{98F97694-2263-4A78-8110-93E574E6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rgbClr val="DB655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96444" l="9778" r="89778">
                        <a14:foregroundMark x1="42222" y1="10222" x2="42222" y2="10222"/>
                        <a14:foregroundMark x1="45333" y1="62222" x2="45333" y2="62222"/>
                        <a14:foregroundMark x1="48444" y1="88000" x2="48444" y2="88000"/>
                        <a14:foregroundMark x1="39111" y1="83111" x2="39111" y2="83111"/>
                        <a14:foregroundMark x1="28000" y1="86222" x2="75556" y2="86222"/>
                        <a14:foregroundMark x1="47556" y1="96444" x2="54667" y2="9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7873" y="2646242"/>
            <a:ext cx="956253" cy="95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081C133-51F0-4C5C-A3C6-7D762D440967}"/>
              </a:ext>
            </a:extLst>
          </p:cNvPr>
          <p:cNvCxnSpPr>
            <a:cxnSpLocks/>
          </p:cNvCxnSpPr>
          <p:nvPr/>
        </p:nvCxnSpPr>
        <p:spPr>
          <a:xfrm flipH="1">
            <a:off x="4777712" y="3552226"/>
            <a:ext cx="1096036" cy="10203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A43BD87D-AC9F-4140-B16A-89B01E6CA84D}"/>
              </a:ext>
            </a:extLst>
          </p:cNvPr>
          <p:cNvSpPr txBox="1">
            <a:spLocks/>
          </p:cNvSpPr>
          <p:nvPr/>
        </p:nvSpPr>
        <p:spPr>
          <a:xfrm>
            <a:off x="4851684" y="2046360"/>
            <a:ext cx="2488628" cy="7679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rgbClr val="00B050"/>
                </a:solidFill>
                <a:latin typeface="arial" panose="020B0604020202020204" pitchFamily="34" charset="0"/>
              </a:rPr>
              <a:t>DB_BANCO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31300114-F919-4EA7-AFB0-9DFF3937BD7E}"/>
              </a:ext>
            </a:extLst>
          </p:cNvPr>
          <p:cNvSpPr txBox="1">
            <a:spLocks/>
          </p:cNvSpPr>
          <p:nvPr/>
        </p:nvSpPr>
        <p:spPr>
          <a:xfrm>
            <a:off x="3533401" y="5346267"/>
            <a:ext cx="2488628" cy="7679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rgbClr val="00B050"/>
                </a:solidFill>
                <a:latin typeface="arial" panose="020B0604020202020204" pitchFamily="34" charset="0"/>
              </a:rPr>
              <a:t>TBL_CUENTA_AHORRO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8F1B885-CC75-4842-8DED-85BA945EADFB}"/>
              </a:ext>
            </a:extLst>
          </p:cNvPr>
          <p:cNvCxnSpPr>
            <a:cxnSpLocks/>
          </p:cNvCxnSpPr>
          <p:nvPr/>
        </p:nvCxnSpPr>
        <p:spPr>
          <a:xfrm>
            <a:off x="6384062" y="3552226"/>
            <a:ext cx="1030225" cy="10203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9B044E0B-3306-431A-A4F4-60919C06130D}"/>
              </a:ext>
            </a:extLst>
          </p:cNvPr>
          <p:cNvSpPr txBox="1">
            <a:spLocks/>
          </p:cNvSpPr>
          <p:nvPr/>
        </p:nvSpPr>
        <p:spPr>
          <a:xfrm>
            <a:off x="8311594" y="5340434"/>
            <a:ext cx="2488628" cy="7679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rgbClr val="00B050"/>
                </a:solidFill>
                <a:latin typeface="arial" panose="020B0604020202020204" pitchFamily="34" charset="0"/>
              </a:rPr>
              <a:t>TBL_USUARIOS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E4BD863-D2ED-4287-893A-56E5205D491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615014" y="3124369"/>
            <a:ext cx="3002859" cy="12256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Content Placeholder 12">
            <a:extLst>
              <a:ext uri="{FF2B5EF4-FFF2-40B4-BE49-F238E27FC236}">
                <a16:creationId xmlns:a16="http://schemas.microsoft.com/office/drawing/2014/main" id="{45CE52EE-708C-4DBC-A82A-E8F2B0396790}"/>
              </a:ext>
            </a:extLst>
          </p:cNvPr>
          <p:cNvSpPr txBox="1">
            <a:spLocks/>
          </p:cNvSpPr>
          <p:nvPr/>
        </p:nvSpPr>
        <p:spPr>
          <a:xfrm>
            <a:off x="1044773" y="5340434"/>
            <a:ext cx="2488628" cy="7679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rgbClr val="00B050"/>
                </a:solidFill>
                <a:latin typeface="arial" panose="020B0604020202020204" pitchFamily="34" charset="0"/>
              </a:rPr>
              <a:t>TBL_PRESTAMO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F26F1F13-9717-4E8F-89B8-2825A1BA6A07}"/>
              </a:ext>
            </a:extLst>
          </p:cNvPr>
          <p:cNvSpPr txBox="1">
            <a:spLocks/>
          </p:cNvSpPr>
          <p:nvPr/>
        </p:nvSpPr>
        <p:spPr>
          <a:xfrm>
            <a:off x="959998" y="678666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chemeClr val="tx2">
                    <a:lumMod val="50000"/>
                  </a:schemeClr>
                </a:solidFill>
                <a:latin typeface="Keep on Truckin" panose="00000400000000000000" pitchFamily="2" charset="0"/>
              </a:rPr>
              <a:t>Base de Datos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5B44EA47-45EC-4EBE-BE4A-C4603C17E70E}"/>
              </a:ext>
            </a:extLst>
          </p:cNvPr>
          <p:cNvSpPr txBox="1">
            <a:spLocks/>
          </p:cNvSpPr>
          <p:nvPr/>
        </p:nvSpPr>
        <p:spPr>
          <a:xfrm>
            <a:off x="943863" y="652536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Keep on Truckin" panose="00000400000000000000" pitchFamily="2" charset="0"/>
              </a:rPr>
              <a:t>Base de Datos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FE67A5A1-CED7-4498-8B79-DB3321BAB57A}"/>
              </a:ext>
            </a:extLst>
          </p:cNvPr>
          <p:cNvSpPr txBox="1">
            <a:spLocks/>
          </p:cNvSpPr>
          <p:nvPr/>
        </p:nvSpPr>
        <p:spPr>
          <a:xfrm>
            <a:off x="924134" y="6338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latin typeface="Keep on Truckin" panose="00000400000000000000" pitchFamily="2" charset="0"/>
              </a:rPr>
              <a:t>Base de Datos</a:t>
            </a:r>
          </a:p>
        </p:txBody>
      </p:sp>
      <p:pic>
        <p:nvPicPr>
          <p:cNvPr id="20" name="Picture 2" descr="Table Icon | IconExperience - Professional Icons » O-Collection">
            <a:extLst>
              <a:ext uri="{FF2B5EF4-FFF2-40B4-BE49-F238E27FC236}">
                <a16:creationId xmlns:a16="http://schemas.microsoft.com/office/drawing/2014/main" id="{9E9091A7-86D0-404A-8E2A-006793337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D3A08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8672" y1="37891" x2="85938" y2="87891"/>
                        <a14:foregroundMark x1="69141" y1="22656" x2="18359" y2="50391"/>
                        <a14:foregroundMark x1="18359" y1="50391" x2="69922" y2="76953"/>
                        <a14:foregroundMark x1="69922" y1="76953" x2="46484" y2="25391"/>
                        <a14:foregroundMark x1="46484" y1="25391" x2="64844" y2="54688"/>
                        <a14:foregroundMark x1="62500" y1="39453" x2="84766" y2="53906"/>
                        <a14:foregroundMark x1="56641" y1="34766" x2="84375" y2="34375"/>
                        <a14:foregroundMark x1="17578" y1="32422" x2="42188" y2="34375"/>
                        <a14:foregroundMark x1="25391" y1="40234" x2="60156" y2="81250"/>
                        <a14:foregroundMark x1="60156" y1="81250" x2="58984" y2="78906"/>
                        <a14:foregroundMark x1="33594" y1="52344" x2="60156" y2="52344"/>
                        <a14:foregroundMark x1="18750" y1="52344" x2="24219" y2="80469"/>
                        <a14:foregroundMark x1="23047" y1="80078" x2="55469" y2="8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416" y="4517212"/>
            <a:ext cx="956253" cy="95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Table Icon | IconExperience - Professional Icons » O-Collection">
            <a:extLst>
              <a:ext uri="{FF2B5EF4-FFF2-40B4-BE49-F238E27FC236}">
                <a16:creationId xmlns:a16="http://schemas.microsoft.com/office/drawing/2014/main" id="{F040796C-079B-404B-9A06-43A09C5DC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D3A08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8672" y1="37891" x2="85938" y2="87891"/>
                        <a14:foregroundMark x1="69141" y1="22656" x2="18359" y2="50391"/>
                        <a14:foregroundMark x1="18359" y1="50391" x2="69922" y2="76953"/>
                        <a14:foregroundMark x1="69922" y1="76953" x2="46484" y2="25391"/>
                        <a14:foregroundMark x1="46484" y1="25391" x2="64844" y2="54688"/>
                        <a14:foregroundMark x1="62500" y1="39453" x2="84766" y2="53906"/>
                        <a14:foregroundMark x1="56641" y1="34766" x2="84375" y2="34375"/>
                        <a14:foregroundMark x1="17578" y1="32422" x2="42188" y2="34375"/>
                        <a14:foregroundMark x1="25391" y1="40234" x2="60156" y2="81250"/>
                        <a14:foregroundMark x1="60156" y1="81250" x2="58984" y2="78906"/>
                        <a14:foregroundMark x1="33594" y1="52344" x2="60156" y2="52344"/>
                        <a14:foregroundMark x1="18750" y1="52344" x2="24219" y2="80469"/>
                        <a14:foregroundMark x1="23047" y1="80078" x2="55469" y2="8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421" y="4498552"/>
            <a:ext cx="956253" cy="95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CB98A7E-9940-418B-9502-5D583AE8592F}"/>
              </a:ext>
            </a:extLst>
          </p:cNvPr>
          <p:cNvCxnSpPr>
            <a:cxnSpLocks/>
          </p:cNvCxnSpPr>
          <p:nvPr/>
        </p:nvCxnSpPr>
        <p:spPr>
          <a:xfrm>
            <a:off x="6459435" y="3127333"/>
            <a:ext cx="2696597" cy="12913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8" name="Picture 2" descr="Table Icon | IconExperience - Professional Icons » O-Collection">
            <a:extLst>
              <a:ext uri="{FF2B5EF4-FFF2-40B4-BE49-F238E27FC236}">
                <a16:creationId xmlns:a16="http://schemas.microsoft.com/office/drawing/2014/main" id="{103857AC-3B93-458A-8384-7E7D6DE39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D3A08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8672" y1="37891" x2="85938" y2="87891"/>
                        <a14:foregroundMark x1="69141" y1="22656" x2="18359" y2="50391"/>
                        <a14:foregroundMark x1="18359" y1="50391" x2="69922" y2="76953"/>
                        <a14:foregroundMark x1="69922" y1="76953" x2="46484" y2="25391"/>
                        <a14:foregroundMark x1="46484" y1="25391" x2="64844" y2="54688"/>
                        <a14:foregroundMark x1="62500" y1="39453" x2="84766" y2="53906"/>
                        <a14:foregroundMark x1="56641" y1="34766" x2="84375" y2="34375"/>
                        <a14:foregroundMark x1="17578" y1="32422" x2="42188" y2="34375"/>
                        <a14:foregroundMark x1="25391" y1="40234" x2="60156" y2="81250"/>
                        <a14:foregroundMark x1="60156" y1="81250" x2="58984" y2="78906"/>
                        <a14:foregroundMark x1="33594" y1="52344" x2="60156" y2="52344"/>
                        <a14:foregroundMark x1="18750" y1="52344" x2="24219" y2="80469"/>
                        <a14:foregroundMark x1="23047" y1="80078" x2="55469" y2="8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498" y="4531850"/>
            <a:ext cx="956253" cy="95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ontent Placeholder 12">
            <a:extLst>
              <a:ext uri="{FF2B5EF4-FFF2-40B4-BE49-F238E27FC236}">
                <a16:creationId xmlns:a16="http://schemas.microsoft.com/office/drawing/2014/main" id="{B754156F-F845-40E3-B4AF-2DE81CF1EB0A}"/>
              </a:ext>
            </a:extLst>
          </p:cNvPr>
          <p:cNvSpPr txBox="1">
            <a:spLocks/>
          </p:cNvSpPr>
          <p:nvPr/>
        </p:nvSpPr>
        <p:spPr>
          <a:xfrm>
            <a:off x="6368718" y="5340434"/>
            <a:ext cx="2488628" cy="7679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rgbClr val="00B050"/>
                </a:solidFill>
                <a:latin typeface="arial" panose="020B0604020202020204" pitchFamily="34" charset="0"/>
              </a:rPr>
              <a:t>TBL_DEPOSITOS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224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9AF957AF-7B40-4B15-8529-567D8E68BD3D}"/>
              </a:ext>
            </a:extLst>
          </p:cNvPr>
          <p:cNvSpPr txBox="1">
            <a:spLocks/>
          </p:cNvSpPr>
          <p:nvPr/>
        </p:nvSpPr>
        <p:spPr>
          <a:xfrm>
            <a:off x="1008184" y="479903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2">
                    <a:lumMod val="50000"/>
                  </a:schemeClr>
                </a:solidFill>
                <a:latin typeface="Keep on Truckin" panose="00000400000000000000" pitchFamily="2" charset="0"/>
              </a:rPr>
              <a:t>Tabla 1</a:t>
            </a:r>
          </a:p>
        </p:txBody>
      </p:sp>
      <p:pic>
        <p:nvPicPr>
          <p:cNvPr id="8198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EB83B68B-1C0C-4BFB-A6A4-386E7B581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826" y="2974949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38DCD68-9645-4ADF-9B50-121AEAFBDF30}"/>
              </a:ext>
            </a:extLst>
          </p:cNvPr>
          <p:cNvCxnSpPr>
            <a:cxnSpLocks/>
            <a:endCxn id="8198" idx="1"/>
          </p:cNvCxnSpPr>
          <p:nvPr/>
        </p:nvCxnSpPr>
        <p:spPr>
          <a:xfrm flipV="1">
            <a:off x="2790408" y="3428999"/>
            <a:ext cx="1350418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Content Placeholder 12">
            <a:extLst>
              <a:ext uri="{FF2B5EF4-FFF2-40B4-BE49-F238E27FC236}">
                <a16:creationId xmlns:a16="http://schemas.microsoft.com/office/drawing/2014/main" id="{227CB541-9EE2-4F89-9AC6-5A56A6EA7951}"/>
              </a:ext>
            </a:extLst>
          </p:cNvPr>
          <p:cNvSpPr txBox="1">
            <a:spLocks/>
          </p:cNvSpPr>
          <p:nvPr/>
        </p:nvSpPr>
        <p:spPr>
          <a:xfrm>
            <a:off x="920636" y="3776611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rgbClr val="00B050"/>
                </a:solidFill>
                <a:latin typeface="arial" panose="020B0604020202020204" pitchFamily="34" charset="0"/>
              </a:rPr>
              <a:t>TBL_PRESTAMO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6" name="Content Placeholder 12">
            <a:extLst>
              <a:ext uri="{FF2B5EF4-FFF2-40B4-BE49-F238E27FC236}">
                <a16:creationId xmlns:a16="http://schemas.microsoft.com/office/drawing/2014/main" id="{7EA5764B-5872-4B30-8B95-3D19B7918216}"/>
              </a:ext>
            </a:extLst>
          </p:cNvPr>
          <p:cNvSpPr txBox="1">
            <a:spLocks/>
          </p:cNvSpPr>
          <p:nvPr/>
        </p:nvSpPr>
        <p:spPr>
          <a:xfrm>
            <a:off x="3212814" y="3763398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NUMERO_CUENTA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F25B19E0-7473-4EC4-A410-D5BE5C28997A}"/>
              </a:ext>
            </a:extLst>
          </p:cNvPr>
          <p:cNvCxnSpPr>
            <a:cxnSpLocks/>
            <a:stCxn id="8198" idx="3"/>
          </p:cNvCxnSpPr>
          <p:nvPr/>
        </p:nvCxnSpPr>
        <p:spPr>
          <a:xfrm>
            <a:off x="5048925" y="3428999"/>
            <a:ext cx="108065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Content Placeholder 12">
            <a:extLst>
              <a:ext uri="{FF2B5EF4-FFF2-40B4-BE49-F238E27FC236}">
                <a16:creationId xmlns:a16="http://schemas.microsoft.com/office/drawing/2014/main" id="{72644FDD-1800-451C-894B-E10C36A6222C}"/>
              </a:ext>
            </a:extLst>
          </p:cNvPr>
          <p:cNvSpPr txBox="1">
            <a:spLocks/>
          </p:cNvSpPr>
          <p:nvPr/>
        </p:nvSpPr>
        <p:spPr>
          <a:xfrm>
            <a:off x="5169275" y="3770004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3CC15390-B189-4B87-81A7-42C7705BA7BE}"/>
              </a:ext>
            </a:extLst>
          </p:cNvPr>
          <p:cNvCxnSpPr>
            <a:cxnSpLocks/>
          </p:cNvCxnSpPr>
          <p:nvPr/>
        </p:nvCxnSpPr>
        <p:spPr>
          <a:xfrm>
            <a:off x="7037676" y="3428999"/>
            <a:ext cx="9941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Content Placeholder 12">
            <a:extLst>
              <a:ext uri="{FF2B5EF4-FFF2-40B4-BE49-F238E27FC236}">
                <a16:creationId xmlns:a16="http://schemas.microsoft.com/office/drawing/2014/main" id="{4269EAC9-7B61-4810-AC13-3B1F29C92081}"/>
              </a:ext>
            </a:extLst>
          </p:cNvPr>
          <p:cNvSpPr txBox="1">
            <a:spLocks/>
          </p:cNvSpPr>
          <p:nvPr/>
        </p:nvSpPr>
        <p:spPr>
          <a:xfrm>
            <a:off x="5132089" y="3741595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NOMBRE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77C2A5D5-D270-48E7-8B4F-3FD5B6DF128B}"/>
              </a:ext>
            </a:extLst>
          </p:cNvPr>
          <p:cNvCxnSpPr>
            <a:cxnSpLocks/>
          </p:cNvCxnSpPr>
          <p:nvPr/>
        </p:nvCxnSpPr>
        <p:spPr>
          <a:xfrm>
            <a:off x="8939952" y="3428999"/>
            <a:ext cx="9479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Content Placeholder 12">
            <a:extLst>
              <a:ext uri="{FF2B5EF4-FFF2-40B4-BE49-F238E27FC236}">
                <a16:creationId xmlns:a16="http://schemas.microsoft.com/office/drawing/2014/main" id="{F8ECCAB1-A559-411A-AA1D-1AD9FD62D0A8}"/>
              </a:ext>
            </a:extLst>
          </p:cNvPr>
          <p:cNvSpPr txBox="1">
            <a:spLocks/>
          </p:cNvSpPr>
          <p:nvPr/>
        </p:nvSpPr>
        <p:spPr>
          <a:xfrm>
            <a:off x="7123754" y="3752496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APELLIDO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54FFE566-7757-46A7-A4F8-AD230916E615}"/>
              </a:ext>
            </a:extLst>
          </p:cNvPr>
          <p:cNvSpPr txBox="1">
            <a:spLocks/>
          </p:cNvSpPr>
          <p:nvPr/>
        </p:nvSpPr>
        <p:spPr>
          <a:xfrm>
            <a:off x="8959864" y="3672000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MONTO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982B52EA-D12D-40FA-B6EA-A1FDB241D3D7}"/>
              </a:ext>
            </a:extLst>
          </p:cNvPr>
          <p:cNvSpPr txBox="1">
            <a:spLocks/>
          </p:cNvSpPr>
          <p:nvPr/>
        </p:nvSpPr>
        <p:spPr>
          <a:xfrm>
            <a:off x="991620" y="453401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Keep on Truckin" panose="00000400000000000000" pitchFamily="2" charset="0"/>
              </a:rPr>
              <a:t>Tabla 1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FFA19B4-8A05-4FF4-AE4E-41700CA5AA41}"/>
              </a:ext>
            </a:extLst>
          </p:cNvPr>
          <p:cNvSpPr txBox="1">
            <a:spLocks/>
          </p:cNvSpPr>
          <p:nvPr/>
        </p:nvSpPr>
        <p:spPr>
          <a:xfrm>
            <a:off x="965117" y="436833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Keep on Truckin" panose="00000400000000000000" pitchFamily="2" charset="0"/>
              </a:rPr>
              <a:t>Tabla 1</a:t>
            </a:r>
          </a:p>
        </p:txBody>
      </p:sp>
      <p:pic>
        <p:nvPicPr>
          <p:cNvPr id="23" name="Picture 2" descr="Table Icon | IconExperience - Professional Icons » O-Collection">
            <a:extLst>
              <a:ext uri="{FF2B5EF4-FFF2-40B4-BE49-F238E27FC236}">
                <a16:creationId xmlns:a16="http://schemas.microsoft.com/office/drawing/2014/main" id="{F39B1A97-BC83-46CB-BD3A-5070AED32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rgbClr val="D3A08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88672" y1="37891" x2="85938" y2="87891"/>
                        <a14:foregroundMark x1="69141" y1="22656" x2="18359" y2="50391"/>
                        <a14:foregroundMark x1="18359" y1="50391" x2="69922" y2="76953"/>
                        <a14:foregroundMark x1="69922" y1="76953" x2="46484" y2="25391"/>
                        <a14:foregroundMark x1="46484" y1="25391" x2="64844" y2="54688"/>
                        <a14:foregroundMark x1="62500" y1="39453" x2="84766" y2="53906"/>
                        <a14:foregroundMark x1="56641" y1="34766" x2="84375" y2="34375"/>
                        <a14:foregroundMark x1="17578" y1="32422" x2="42188" y2="34375"/>
                        <a14:foregroundMark x1="25391" y1="40234" x2="60156" y2="81250"/>
                        <a14:foregroundMark x1="60156" y1="81250" x2="58984" y2="78906"/>
                        <a14:foregroundMark x1="33594" y1="52344" x2="60156" y2="52344"/>
                        <a14:foregroundMark x1="18750" y1="52344" x2="24219" y2="80469"/>
                        <a14:foregroundMark x1="23047" y1="80078" x2="55469" y2="8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858" y="2950871"/>
            <a:ext cx="956253" cy="95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0656F405-6EF2-46C0-8868-53D7AA9D1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474" y="2974947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66972FE6-19B2-47CC-8EE4-784F54942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765" y="2972351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016A18BE-0D16-4E75-ACBE-08B496D6A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632" y="2972350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77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2A79660-2941-495F-95E7-04407CE7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058" y="593725"/>
            <a:ext cx="10271125" cy="763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tx2">
                    <a:lumMod val="50000"/>
                  </a:schemeClr>
                </a:solidFill>
                <a:latin typeface="Keep on Truckin" panose="00000400000000000000" pitchFamily="2" charset="0"/>
              </a:rPr>
              <a:t>Descripcion del Proyecto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2F29B93C-8BB8-4096-8060-DC0AEE7AC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7763" y="1657350"/>
            <a:ext cx="9896475" cy="438785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s-MX" sz="3200" dirty="0">
                <a:latin typeface="Good Mood" panose="02000500000000000000" pitchFamily="2" charset="0"/>
              </a:rPr>
              <a:t>La central de bancos, comprende aquellas herramientas que ofrecen una entidad para que sus clientes hagan sus operaciones bancarias a través de la computadora y dispositivo móvil utilizando una conexión a la red Internet. </a:t>
            </a:r>
          </a:p>
          <a:p>
            <a:pPr marL="0" indent="0" algn="ctr">
              <a:buNone/>
            </a:pPr>
            <a:endParaRPr lang="en-US" sz="40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DB807F9-DB6A-4AE2-8135-522E093C04CE}"/>
              </a:ext>
            </a:extLst>
          </p:cNvPr>
          <p:cNvSpPr txBox="1">
            <a:spLocks/>
          </p:cNvSpPr>
          <p:nvPr/>
        </p:nvSpPr>
        <p:spPr>
          <a:xfrm>
            <a:off x="913059" y="560560"/>
            <a:ext cx="10271125" cy="76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Keep on Truckin" panose="00000400000000000000" pitchFamily="2" charset="0"/>
              </a:rPr>
              <a:t>Descripcion del Proyecto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BFB2898-9F9B-4376-8A2F-E836400DE57F}"/>
              </a:ext>
            </a:extLst>
          </p:cNvPr>
          <p:cNvSpPr txBox="1">
            <a:spLocks/>
          </p:cNvSpPr>
          <p:nvPr/>
        </p:nvSpPr>
        <p:spPr>
          <a:xfrm>
            <a:off x="913059" y="527395"/>
            <a:ext cx="10271125" cy="76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Keep on Truckin" panose="00000400000000000000" pitchFamily="2" charset="0"/>
              </a:rPr>
              <a:t>Descripcion del Proyecto</a:t>
            </a:r>
          </a:p>
        </p:txBody>
      </p:sp>
      <p:sp>
        <p:nvSpPr>
          <p:cNvPr id="13" name="Franja diagonal 12">
            <a:extLst>
              <a:ext uri="{FF2B5EF4-FFF2-40B4-BE49-F238E27FC236}">
                <a16:creationId xmlns:a16="http://schemas.microsoft.com/office/drawing/2014/main" id="{C2DEF943-46BF-4A0A-81A6-3F5BED921258}"/>
              </a:ext>
            </a:extLst>
          </p:cNvPr>
          <p:cNvSpPr/>
          <p:nvPr/>
        </p:nvSpPr>
        <p:spPr>
          <a:xfrm>
            <a:off x="5505135" y="527395"/>
            <a:ext cx="202301" cy="186117"/>
          </a:xfrm>
          <a:prstGeom prst="diagStrip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Franja diagonal 13">
            <a:extLst>
              <a:ext uri="{FF2B5EF4-FFF2-40B4-BE49-F238E27FC236}">
                <a16:creationId xmlns:a16="http://schemas.microsoft.com/office/drawing/2014/main" id="{72289987-0936-4391-A2C7-B8B213F43452}"/>
              </a:ext>
            </a:extLst>
          </p:cNvPr>
          <p:cNvSpPr/>
          <p:nvPr/>
        </p:nvSpPr>
        <p:spPr>
          <a:xfrm>
            <a:off x="5485744" y="526938"/>
            <a:ext cx="202301" cy="186117"/>
          </a:xfrm>
          <a:prstGeom prst="diagStrip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Franja diagonal 14">
            <a:extLst>
              <a:ext uri="{FF2B5EF4-FFF2-40B4-BE49-F238E27FC236}">
                <a16:creationId xmlns:a16="http://schemas.microsoft.com/office/drawing/2014/main" id="{FF02A1C0-5433-4601-B3EB-D095E2BA9E35}"/>
              </a:ext>
            </a:extLst>
          </p:cNvPr>
          <p:cNvSpPr/>
          <p:nvPr/>
        </p:nvSpPr>
        <p:spPr>
          <a:xfrm>
            <a:off x="5471736" y="526938"/>
            <a:ext cx="202301" cy="186117"/>
          </a:xfrm>
          <a:prstGeom prst="diagStrip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52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9AF957AF-7B40-4B15-8529-567D8E68BD3D}"/>
              </a:ext>
            </a:extLst>
          </p:cNvPr>
          <p:cNvSpPr txBox="1">
            <a:spLocks/>
          </p:cNvSpPr>
          <p:nvPr/>
        </p:nvSpPr>
        <p:spPr>
          <a:xfrm>
            <a:off x="1008184" y="479903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2">
                    <a:lumMod val="50000"/>
                  </a:schemeClr>
                </a:solidFill>
                <a:latin typeface="Keep on Truckin" panose="00000400000000000000" pitchFamily="2" charset="0"/>
              </a:rPr>
              <a:t>Tabla 2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38DCD68-9645-4ADF-9B50-121AEAFBDF30}"/>
              </a:ext>
            </a:extLst>
          </p:cNvPr>
          <p:cNvCxnSpPr>
            <a:cxnSpLocks/>
          </p:cNvCxnSpPr>
          <p:nvPr/>
        </p:nvCxnSpPr>
        <p:spPr>
          <a:xfrm flipV="1">
            <a:off x="2790408" y="3428999"/>
            <a:ext cx="1350418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Content Placeholder 12">
            <a:extLst>
              <a:ext uri="{FF2B5EF4-FFF2-40B4-BE49-F238E27FC236}">
                <a16:creationId xmlns:a16="http://schemas.microsoft.com/office/drawing/2014/main" id="{227CB541-9EE2-4F89-9AC6-5A56A6EA7951}"/>
              </a:ext>
            </a:extLst>
          </p:cNvPr>
          <p:cNvSpPr txBox="1">
            <a:spLocks/>
          </p:cNvSpPr>
          <p:nvPr/>
        </p:nvSpPr>
        <p:spPr>
          <a:xfrm>
            <a:off x="920636" y="3776611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rgbClr val="00B050"/>
                </a:solidFill>
                <a:latin typeface="arial" panose="020B0604020202020204" pitchFamily="34" charset="0"/>
              </a:rPr>
              <a:t>TBL_CUENTA_AHORRO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6" name="Content Placeholder 12">
            <a:extLst>
              <a:ext uri="{FF2B5EF4-FFF2-40B4-BE49-F238E27FC236}">
                <a16:creationId xmlns:a16="http://schemas.microsoft.com/office/drawing/2014/main" id="{7EA5764B-5872-4B30-8B95-3D19B7918216}"/>
              </a:ext>
            </a:extLst>
          </p:cNvPr>
          <p:cNvSpPr txBox="1">
            <a:spLocks/>
          </p:cNvSpPr>
          <p:nvPr/>
        </p:nvSpPr>
        <p:spPr>
          <a:xfrm>
            <a:off x="3212814" y="3763398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N</a:t>
            </a:r>
            <a:r>
              <a:rPr lang="es-HN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UMERO_CUENTA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F25B19E0-7473-4EC4-A410-D5BE5C28997A}"/>
              </a:ext>
            </a:extLst>
          </p:cNvPr>
          <p:cNvCxnSpPr>
            <a:cxnSpLocks/>
          </p:cNvCxnSpPr>
          <p:nvPr/>
        </p:nvCxnSpPr>
        <p:spPr>
          <a:xfrm>
            <a:off x="5048925" y="3428999"/>
            <a:ext cx="108065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Content Placeholder 12">
            <a:extLst>
              <a:ext uri="{FF2B5EF4-FFF2-40B4-BE49-F238E27FC236}">
                <a16:creationId xmlns:a16="http://schemas.microsoft.com/office/drawing/2014/main" id="{72644FDD-1800-451C-894B-E10C36A6222C}"/>
              </a:ext>
            </a:extLst>
          </p:cNvPr>
          <p:cNvSpPr txBox="1">
            <a:spLocks/>
          </p:cNvSpPr>
          <p:nvPr/>
        </p:nvSpPr>
        <p:spPr>
          <a:xfrm>
            <a:off x="9025444" y="3724977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MONTO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3CC15390-B189-4B87-81A7-42C7705BA7BE}"/>
              </a:ext>
            </a:extLst>
          </p:cNvPr>
          <p:cNvCxnSpPr>
            <a:cxnSpLocks/>
          </p:cNvCxnSpPr>
          <p:nvPr/>
        </p:nvCxnSpPr>
        <p:spPr>
          <a:xfrm>
            <a:off x="7037676" y="3428999"/>
            <a:ext cx="9941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Content Placeholder 12">
            <a:extLst>
              <a:ext uri="{FF2B5EF4-FFF2-40B4-BE49-F238E27FC236}">
                <a16:creationId xmlns:a16="http://schemas.microsoft.com/office/drawing/2014/main" id="{4269EAC9-7B61-4810-AC13-3B1F29C92081}"/>
              </a:ext>
            </a:extLst>
          </p:cNvPr>
          <p:cNvSpPr txBox="1">
            <a:spLocks/>
          </p:cNvSpPr>
          <p:nvPr/>
        </p:nvSpPr>
        <p:spPr>
          <a:xfrm>
            <a:off x="5218503" y="3725236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NOMBRE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77C2A5D5-D270-48E7-8B4F-3FD5B6DF128B}"/>
              </a:ext>
            </a:extLst>
          </p:cNvPr>
          <p:cNvCxnSpPr>
            <a:cxnSpLocks/>
          </p:cNvCxnSpPr>
          <p:nvPr/>
        </p:nvCxnSpPr>
        <p:spPr>
          <a:xfrm>
            <a:off x="8939952" y="3428999"/>
            <a:ext cx="9479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Content Placeholder 12">
            <a:extLst>
              <a:ext uri="{FF2B5EF4-FFF2-40B4-BE49-F238E27FC236}">
                <a16:creationId xmlns:a16="http://schemas.microsoft.com/office/drawing/2014/main" id="{F8ECCAB1-A559-411A-AA1D-1AD9FD62D0A8}"/>
              </a:ext>
            </a:extLst>
          </p:cNvPr>
          <p:cNvSpPr txBox="1">
            <a:spLocks/>
          </p:cNvSpPr>
          <p:nvPr/>
        </p:nvSpPr>
        <p:spPr>
          <a:xfrm>
            <a:off x="7123754" y="3749887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APELLIDO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DB592B4-860B-4E75-AC7C-E81C501DF873}"/>
              </a:ext>
            </a:extLst>
          </p:cNvPr>
          <p:cNvSpPr txBox="1">
            <a:spLocks/>
          </p:cNvSpPr>
          <p:nvPr/>
        </p:nvSpPr>
        <p:spPr>
          <a:xfrm>
            <a:off x="991620" y="453401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Keep on Truckin" panose="00000400000000000000" pitchFamily="2" charset="0"/>
              </a:rPr>
              <a:t>Tabla 2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728070C6-6CB5-4B6E-A8D0-64B74929D7F3}"/>
              </a:ext>
            </a:extLst>
          </p:cNvPr>
          <p:cNvSpPr txBox="1">
            <a:spLocks/>
          </p:cNvSpPr>
          <p:nvPr/>
        </p:nvSpPr>
        <p:spPr>
          <a:xfrm>
            <a:off x="970331" y="426899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Keep on Truckin" panose="00000400000000000000" pitchFamily="2" charset="0"/>
              </a:rPr>
              <a:t>Tabla 2</a:t>
            </a:r>
          </a:p>
        </p:txBody>
      </p:sp>
      <p:pic>
        <p:nvPicPr>
          <p:cNvPr id="23" name="Picture 2" descr="Table Icon | IconExperience - Professional Icons » O-Collection">
            <a:extLst>
              <a:ext uri="{FF2B5EF4-FFF2-40B4-BE49-F238E27FC236}">
                <a16:creationId xmlns:a16="http://schemas.microsoft.com/office/drawing/2014/main" id="{9FCBD7CE-1904-422B-ACD5-9E9ECE61A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D3A08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8672" y1="37891" x2="85938" y2="87891"/>
                        <a14:foregroundMark x1="69141" y1="22656" x2="18359" y2="50391"/>
                        <a14:foregroundMark x1="18359" y1="50391" x2="69922" y2="76953"/>
                        <a14:foregroundMark x1="69922" y1="76953" x2="46484" y2="25391"/>
                        <a14:foregroundMark x1="46484" y1="25391" x2="64844" y2="54688"/>
                        <a14:foregroundMark x1="62500" y1="39453" x2="84766" y2="53906"/>
                        <a14:foregroundMark x1="56641" y1="34766" x2="84375" y2="34375"/>
                        <a14:foregroundMark x1="17578" y1="32422" x2="42188" y2="34375"/>
                        <a14:foregroundMark x1="25391" y1="40234" x2="60156" y2="81250"/>
                        <a14:foregroundMark x1="60156" y1="81250" x2="58984" y2="78906"/>
                        <a14:foregroundMark x1="33594" y1="52344" x2="60156" y2="52344"/>
                        <a14:foregroundMark x1="18750" y1="52344" x2="24219" y2="80469"/>
                        <a14:foregroundMark x1="23047" y1="80078" x2="55469" y2="8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868" y="3060932"/>
            <a:ext cx="956253" cy="95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A5687E77-6615-4961-8E2B-47F62A01B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787" y="2974948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249433FC-2A19-4971-A8E9-E1755C3E1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118" y="2956553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A1FDFF36-4035-44D6-B25F-3964732EB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12" y="2956553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90ACDF33-D088-4802-A028-13130B681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106" y="2956553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357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9AF957AF-7B40-4B15-8529-567D8E68BD3D}"/>
              </a:ext>
            </a:extLst>
          </p:cNvPr>
          <p:cNvSpPr txBox="1">
            <a:spLocks/>
          </p:cNvSpPr>
          <p:nvPr/>
        </p:nvSpPr>
        <p:spPr>
          <a:xfrm>
            <a:off x="1008184" y="479903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2">
                    <a:lumMod val="50000"/>
                  </a:schemeClr>
                </a:solidFill>
                <a:latin typeface="Keep on Truckin" panose="00000400000000000000" pitchFamily="2" charset="0"/>
              </a:rPr>
              <a:t>Tabla 3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38DCD68-9645-4ADF-9B50-121AEAFBDF30}"/>
              </a:ext>
            </a:extLst>
          </p:cNvPr>
          <p:cNvCxnSpPr>
            <a:cxnSpLocks/>
          </p:cNvCxnSpPr>
          <p:nvPr/>
        </p:nvCxnSpPr>
        <p:spPr>
          <a:xfrm flipV="1">
            <a:off x="2790408" y="3428999"/>
            <a:ext cx="1350418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Content Placeholder 12">
            <a:extLst>
              <a:ext uri="{FF2B5EF4-FFF2-40B4-BE49-F238E27FC236}">
                <a16:creationId xmlns:a16="http://schemas.microsoft.com/office/drawing/2014/main" id="{227CB541-9EE2-4F89-9AC6-5A56A6EA7951}"/>
              </a:ext>
            </a:extLst>
          </p:cNvPr>
          <p:cNvSpPr txBox="1">
            <a:spLocks/>
          </p:cNvSpPr>
          <p:nvPr/>
        </p:nvSpPr>
        <p:spPr>
          <a:xfrm>
            <a:off x="703163" y="3755999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rgbClr val="00B050"/>
                </a:solidFill>
                <a:latin typeface="arial" panose="020B0604020202020204" pitchFamily="34" charset="0"/>
              </a:rPr>
              <a:t>TBL_DEPOSITO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6" name="Content Placeholder 12">
            <a:extLst>
              <a:ext uri="{FF2B5EF4-FFF2-40B4-BE49-F238E27FC236}">
                <a16:creationId xmlns:a16="http://schemas.microsoft.com/office/drawing/2014/main" id="{7EA5764B-5872-4B30-8B95-3D19B7918216}"/>
              </a:ext>
            </a:extLst>
          </p:cNvPr>
          <p:cNvSpPr txBox="1">
            <a:spLocks/>
          </p:cNvSpPr>
          <p:nvPr/>
        </p:nvSpPr>
        <p:spPr>
          <a:xfrm>
            <a:off x="3036976" y="3763912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N</a:t>
            </a:r>
            <a:r>
              <a:rPr lang="es-HN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UMERO_CUENTA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F25B19E0-7473-4EC4-A410-D5BE5C28997A}"/>
              </a:ext>
            </a:extLst>
          </p:cNvPr>
          <p:cNvCxnSpPr>
            <a:cxnSpLocks/>
          </p:cNvCxnSpPr>
          <p:nvPr/>
        </p:nvCxnSpPr>
        <p:spPr>
          <a:xfrm>
            <a:off x="5048925" y="3428999"/>
            <a:ext cx="108065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Content Placeholder 12">
            <a:extLst>
              <a:ext uri="{FF2B5EF4-FFF2-40B4-BE49-F238E27FC236}">
                <a16:creationId xmlns:a16="http://schemas.microsoft.com/office/drawing/2014/main" id="{72644FDD-1800-451C-894B-E10C36A6222C}"/>
              </a:ext>
            </a:extLst>
          </p:cNvPr>
          <p:cNvSpPr txBox="1">
            <a:spLocks/>
          </p:cNvSpPr>
          <p:nvPr/>
        </p:nvSpPr>
        <p:spPr>
          <a:xfrm>
            <a:off x="8979776" y="3833184"/>
            <a:ext cx="2539303" cy="6360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M</a:t>
            </a:r>
            <a:r>
              <a:rPr lang="es-HN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ONTO_DEPOSITAR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3CC15390-B189-4B87-81A7-42C7705BA7BE}"/>
              </a:ext>
            </a:extLst>
          </p:cNvPr>
          <p:cNvCxnSpPr>
            <a:cxnSpLocks/>
          </p:cNvCxnSpPr>
          <p:nvPr/>
        </p:nvCxnSpPr>
        <p:spPr>
          <a:xfrm>
            <a:off x="7037676" y="3428999"/>
            <a:ext cx="9941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Content Placeholder 12">
            <a:extLst>
              <a:ext uri="{FF2B5EF4-FFF2-40B4-BE49-F238E27FC236}">
                <a16:creationId xmlns:a16="http://schemas.microsoft.com/office/drawing/2014/main" id="{4269EAC9-7B61-4810-AC13-3B1F29C92081}"/>
              </a:ext>
            </a:extLst>
          </p:cNvPr>
          <p:cNvSpPr txBox="1">
            <a:spLocks/>
          </p:cNvSpPr>
          <p:nvPr/>
        </p:nvSpPr>
        <p:spPr>
          <a:xfrm>
            <a:off x="5211062" y="3755998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NOMBRE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77C2A5D5-D270-48E7-8B4F-3FD5B6DF128B}"/>
              </a:ext>
            </a:extLst>
          </p:cNvPr>
          <p:cNvCxnSpPr>
            <a:cxnSpLocks/>
          </p:cNvCxnSpPr>
          <p:nvPr/>
        </p:nvCxnSpPr>
        <p:spPr>
          <a:xfrm>
            <a:off x="8939952" y="3428999"/>
            <a:ext cx="9479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Content Placeholder 12">
            <a:extLst>
              <a:ext uri="{FF2B5EF4-FFF2-40B4-BE49-F238E27FC236}">
                <a16:creationId xmlns:a16="http://schemas.microsoft.com/office/drawing/2014/main" id="{F8ECCAB1-A559-411A-AA1D-1AD9FD62D0A8}"/>
              </a:ext>
            </a:extLst>
          </p:cNvPr>
          <p:cNvSpPr txBox="1">
            <a:spLocks/>
          </p:cNvSpPr>
          <p:nvPr/>
        </p:nvSpPr>
        <p:spPr>
          <a:xfrm>
            <a:off x="7089685" y="3781636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APELLIDO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D47F93DD-5F87-4712-99D6-8B37A4A7EDFE}"/>
              </a:ext>
            </a:extLst>
          </p:cNvPr>
          <p:cNvSpPr txBox="1">
            <a:spLocks/>
          </p:cNvSpPr>
          <p:nvPr/>
        </p:nvSpPr>
        <p:spPr>
          <a:xfrm>
            <a:off x="981682" y="453401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Keep on Truckin" panose="00000400000000000000" pitchFamily="2" charset="0"/>
              </a:rPr>
              <a:t>Tabla 3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4F0D3D36-71D6-4F13-8853-4A86C16FA925}"/>
              </a:ext>
            </a:extLst>
          </p:cNvPr>
          <p:cNvSpPr txBox="1">
            <a:spLocks/>
          </p:cNvSpPr>
          <p:nvPr/>
        </p:nvSpPr>
        <p:spPr>
          <a:xfrm>
            <a:off x="955180" y="446777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Keep on Truckin" panose="00000400000000000000" pitchFamily="2" charset="0"/>
              </a:rPr>
              <a:t>Tabla 3</a:t>
            </a:r>
          </a:p>
        </p:txBody>
      </p:sp>
      <p:pic>
        <p:nvPicPr>
          <p:cNvPr id="23" name="Picture 2" descr="Table Icon | IconExperience - Professional Icons » O-Collection">
            <a:extLst>
              <a:ext uri="{FF2B5EF4-FFF2-40B4-BE49-F238E27FC236}">
                <a16:creationId xmlns:a16="http://schemas.microsoft.com/office/drawing/2014/main" id="{B1D0623E-3DC3-4094-A76B-AA5ADB639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D3A08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8672" y1="37891" x2="85938" y2="87891"/>
                        <a14:foregroundMark x1="69141" y1="22656" x2="18359" y2="50391"/>
                        <a14:foregroundMark x1="18359" y1="50391" x2="69922" y2="76953"/>
                        <a14:foregroundMark x1="69922" y1="76953" x2="46484" y2="25391"/>
                        <a14:foregroundMark x1="46484" y1="25391" x2="64844" y2="54688"/>
                        <a14:foregroundMark x1="62500" y1="39453" x2="84766" y2="53906"/>
                        <a14:foregroundMark x1="56641" y1="34766" x2="84375" y2="34375"/>
                        <a14:foregroundMark x1="17578" y1="32422" x2="42188" y2="34375"/>
                        <a14:foregroundMark x1="25391" y1="40234" x2="60156" y2="81250"/>
                        <a14:foregroundMark x1="60156" y1="81250" x2="58984" y2="78906"/>
                        <a14:foregroundMark x1="33594" y1="52344" x2="60156" y2="52344"/>
                        <a14:foregroundMark x1="18750" y1="52344" x2="24219" y2="80469"/>
                        <a14:foregroundMark x1="23047" y1="80078" x2="55469" y2="8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121" y="3027806"/>
            <a:ext cx="956253" cy="95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E0CB883B-C488-4D5F-A89E-9876B520F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826" y="2974949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BA9C0B6E-D736-4618-9959-5DFE11830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406" y="2974948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106449C7-3C54-4FE6-BD25-20B3033BE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765" y="2974948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9626A99A-EE30-4422-9160-32FF9C0D0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876" y="2974948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78BA34DD-73D3-4C70-8F6F-13F72D83C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765" y="4427644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echa: doblada 13">
            <a:extLst>
              <a:ext uri="{FF2B5EF4-FFF2-40B4-BE49-F238E27FC236}">
                <a16:creationId xmlns:a16="http://schemas.microsoft.com/office/drawing/2014/main" id="{F021563B-6791-465A-AEF5-440343B45C07}"/>
              </a:ext>
            </a:extLst>
          </p:cNvPr>
          <p:cNvSpPr/>
          <p:nvPr/>
        </p:nvSpPr>
        <p:spPr>
          <a:xfrm rot="10800000">
            <a:off x="9716987" y="4510986"/>
            <a:ext cx="739303" cy="763097"/>
          </a:xfrm>
          <a:prstGeom prst="bentArrow">
            <a:avLst>
              <a:gd name="adj1" fmla="val 8879"/>
              <a:gd name="adj2" fmla="val 13551"/>
              <a:gd name="adj3" fmla="val 26819"/>
              <a:gd name="adj4" fmla="val 0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5" name="Content Placeholder 12">
            <a:extLst>
              <a:ext uri="{FF2B5EF4-FFF2-40B4-BE49-F238E27FC236}">
                <a16:creationId xmlns:a16="http://schemas.microsoft.com/office/drawing/2014/main" id="{50053F06-4D65-46A9-AE56-F60CB087E578}"/>
              </a:ext>
            </a:extLst>
          </p:cNvPr>
          <p:cNvSpPr txBox="1">
            <a:spLocks/>
          </p:cNvSpPr>
          <p:nvPr/>
        </p:nvSpPr>
        <p:spPr>
          <a:xfrm>
            <a:off x="6877035" y="5198583"/>
            <a:ext cx="337239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NUMERO_CTADEPOSITAR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404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9AF957AF-7B40-4B15-8529-567D8E68BD3D}"/>
              </a:ext>
            </a:extLst>
          </p:cNvPr>
          <p:cNvSpPr txBox="1">
            <a:spLocks/>
          </p:cNvSpPr>
          <p:nvPr/>
        </p:nvSpPr>
        <p:spPr>
          <a:xfrm>
            <a:off x="1008184" y="479903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2">
                    <a:lumMod val="50000"/>
                  </a:schemeClr>
                </a:solidFill>
                <a:latin typeface="Keep on Truckin" panose="00000400000000000000" pitchFamily="2" charset="0"/>
              </a:rPr>
              <a:t>Tabla 4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38DCD68-9645-4ADF-9B50-121AEAFBDF30}"/>
              </a:ext>
            </a:extLst>
          </p:cNvPr>
          <p:cNvCxnSpPr>
            <a:cxnSpLocks/>
          </p:cNvCxnSpPr>
          <p:nvPr/>
        </p:nvCxnSpPr>
        <p:spPr>
          <a:xfrm flipV="1">
            <a:off x="2790408" y="3428999"/>
            <a:ext cx="1350418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Content Placeholder 12">
            <a:extLst>
              <a:ext uri="{FF2B5EF4-FFF2-40B4-BE49-F238E27FC236}">
                <a16:creationId xmlns:a16="http://schemas.microsoft.com/office/drawing/2014/main" id="{227CB541-9EE2-4F89-9AC6-5A56A6EA7951}"/>
              </a:ext>
            </a:extLst>
          </p:cNvPr>
          <p:cNvSpPr txBox="1">
            <a:spLocks/>
          </p:cNvSpPr>
          <p:nvPr/>
        </p:nvSpPr>
        <p:spPr>
          <a:xfrm>
            <a:off x="703163" y="3755999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rgbClr val="00B050"/>
                </a:solidFill>
                <a:latin typeface="arial" panose="020B0604020202020204" pitchFamily="34" charset="0"/>
              </a:rPr>
              <a:t>TBL_USUARIO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6" name="Content Placeholder 12">
            <a:extLst>
              <a:ext uri="{FF2B5EF4-FFF2-40B4-BE49-F238E27FC236}">
                <a16:creationId xmlns:a16="http://schemas.microsoft.com/office/drawing/2014/main" id="{7EA5764B-5872-4B30-8B95-3D19B7918216}"/>
              </a:ext>
            </a:extLst>
          </p:cNvPr>
          <p:cNvSpPr txBox="1">
            <a:spLocks/>
          </p:cNvSpPr>
          <p:nvPr/>
        </p:nvSpPr>
        <p:spPr>
          <a:xfrm>
            <a:off x="3036976" y="3763912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N</a:t>
            </a:r>
            <a:r>
              <a:rPr lang="es-HN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UMERO_CUENTA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F25B19E0-7473-4EC4-A410-D5BE5C28997A}"/>
              </a:ext>
            </a:extLst>
          </p:cNvPr>
          <p:cNvCxnSpPr>
            <a:cxnSpLocks/>
          </p:cNvCxnSpPr>
          <p:nvPr/>
        </p:nvCxnSpPr>
        <p:spPr>
          <a:xfrm>
            <a:off x="5048925" y="3428999"/>
            <a:ext cx="108065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Content Placeholder 12">
            <a:extLst>
              <a:ext uri="{FF2B5EF4-FFF2-40B4-BE49-F238E27FC236}">
                <a16:creationId xmlns:a16="http://schemas.microsoft.com/office/drawing/2014/main" id="{72644FDD-1800-451C-894B-E10C36A6222C}"/>
              </a:ext>
            </a:extLst>
          </p:cNvPr>
          <p:cNvSpPr txBox="1">
            <a:spLocks/>
          </p:cNvSpPr>
          <p:nvPr/>
        </p:nvSpPr>
        <p:spPr>
          <a:xfrm>
            <a:off x="9102667" y="3821631"/>
            <a:ext cx="2539303" cy="6360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CONTRASEÑA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3CC15390-B189-4B87-81A7-42C7705BA7BE}"/>
              </a:ext>
            </a:extLst>
          </p:cNvPr>
          <p:cNvCxnSpPr>
            <a:cxnSpLocks/>
          </p:cNvCxnSpPr>
          <p:nvPr/>
        </p:nvCxnSpPr>
        <p:spPr>
          <a:xfrm>
            <a:off x="7037676" y="3428999"/>
            <a:ext cx="9941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Content Placeholder 12">
            <a:extLst>
              <a:ext uri="{FF2B5EF4-FFF2-40B4-BE49-F238E27FC236}">
                <a16:creationId xmlns:a16="http://schemas.microsoft.com/office/drawing/2014/main" id="{4269EAC9-7B61-4810-AC13-3B1F29C92081}"/>
              </a:ext>
            </a:extLst>
          </p:cNvPr>
          <p:cNvSpPr txBox="1">
            <a:spLocks/>
          </p:cNvSpPr>
          <p:nvPr/>
        </p:nvSpPr>
        <p:spPr>
          <a:xfrm>
            <a:off x="5211062" y="3755998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EDAD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77C2A5D5-D270-48E7-8B4F-3FD5B6DF128B}"/>
              </a:ext>
            </a:extLst>
          </p:cNvPr>
          <p:cNvCxnSpPr>
            <a:cxnSpLocks/>
          </p:cNvCxnSpPr>
          <p:nvPr/>
        </p:nvCxnSpPr>
        <p:spPr>
          <a:xfrm>
            <a:off x="8939952" y="3428999"/>
            <a:ext cx="9479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Content Placeholder 12">
            <a:extLst>
              <a:ext uri="{FF2B5EF4-FFF2-40B4-BE49-F238E27FC236}">
                <a16:creationId xmlns:a16="http://schemas.microsoft.com/office/drawing/2014/main" id="{F8ECCAB1-A559-411A-AA1D-1AD9FD62D0A8}"/>
              </a:ext>
            </a:extLst>
          </p:cNvPr>
          <p:cNvSpPr txBox="1">
            <a:spLocks/>
          </p:cNvSpPr>
          <p:nvPr/>
        </p:nvSpPr>
        <p:spPr>
          <a:xfrm>
            <a:off x="7089685" y="3781636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NOMBRE_APELLIDO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D47F93DD-5F87-4712-99D6-8B37A4A7EDFE}"/>
              </a:ext>
            </a:extLst>
          </p:cNvPr>
          <p:cNvSpPr txBox="1">
            <a:spLocks/>
          </p:cNvSpPr>
          <p:nvPr/>
        </p:nvSpPr>
        <p:spPr>
          <a:xfrm>
            <a:off x="981601" y="454196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Keep on Truckin" panose="00000400000000000000" pitchFamily="2" charset="0"/>
              </a:rPr>
              <a:t>Tabla 4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4F0D3D36-71D6-4F13-8853-4A86C16FA925}"/>
              </a:ext>
            </a:extLst>
          </p:cNvPr>
          <p:cNvSpPr txBox="1">
            <a:spLocks/>
          </p:cNvSpPr>
          <p:nvPr/>
        </p:nvSpPr>
        <p:spPr>
          <a:xfrm>
            <a:off x="953424" y="445141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Keep on Truckin" panose="00000400000000000000" pitchFamily="2" charset="0"/>
              </a:rPr>
              <a:t>Tabla 4</a:t>
            </a:r>
          </a:p>
        </p:txBody>
      </p:sp>
      <p:pic>
        <p:nvPicPr>
          <p:cNvPr id="23" name="Picture 2" descr="Table Icon | IconExperience - Professional Icons » O-Collection">
            <a:extLst>
              <a:ext uri="{FF2B5EF4-FFF2-40B4-BE49-F238E27FC236}">
                <a16:creationId xmlns:a16="http://schemas.microsoft.com/office/drawing/2014/main" id="{B1D0623E-3DC3-4094-A76B-AA5ADB639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D3A08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8672" y1="37891" x2="85938" y2="87891"/>
                        <a14:foregroundMark x1="69141" y1="22656" x2="18359" y2="50391"/>
                        <a14:foregroundMark x1="18359" y1="50391" x2="69922" y2="76953"/>
                        <a14:foregroundMark x1="69922" y1="76953" x2="46484" y2="25391"/>
                        <a14:foregroundMark x1="46484" y1="25391" x2="64844" y2="54688"/>
                        <a14:foregroundMark x1="62500" y1="39453" x2="84766" y2="53906"/>
                        <a14:foregroundMark x1="56641" y1="34766" x2="84375" y2="34375"/>
                        <a14:foregroundMark x1="17578" y1="32422" x2="42188" y2="34375"/>
                        <a14:foregroundMark x1="25391" y1="40234" x2="60156" y2="81250"/>
                        <a14:foregroundMark x1="60156" y1="81250" x2="58984" y2="78906"/>
                        <a14:foregroundMark x1="33594" y1="52344" x2="60156" y2="52344"/>
                        <a14:foregroundMark x1="18750" y1="52344" x2="24219" y2="80469"/>
                        <a14:foregroundMark x1="23047" y1="80078" x2="55469" y2="8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121" y="3027806"/>
            <a:ext cx="956253" cy="95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E0CB883B-C488-4D5F-A89E-9876B520F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826" y="2974949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BA9C0B6E-D736-4618-9959-5DFE11830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406" y="2974948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106449C7-3C54-4FE6-BD25-20B3033BE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765" y="2974948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9626A99A-EE30-4422-9160-32FF9C0D0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876" y="2974948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07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7A487-24B4-4F00-9ECA-E4828053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719" y="2731956"/>
            <a:ext cx="4618800" cy="1911843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Keep on Truckin" panose="00000400000000000000" pitchFamily="2" charset="0"/>
              </a:rPr>
              <a:t>Funcionalidades</a:t>
            </a:r>
            <a:endParaRPr lang="es-MX" dirty="0">
              <a:solidFill>
                <a:schemeClr val="tx2">
                  <a:lumMod val="50000"/>
                </a:schemeClr>
              </a:solidFill>
              <a:latin typeface="Keep on Truckin" panose="000004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3D940D-2B0E-4399-A214-D6C0E5FB7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1" y="1348333"/>
            <a:ext cx="5659780" cy="494645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2400" b="1" dirty="0">
                <a:latin typeface="Good Mood" panose="02000500000000000000" pitchFamily="2" charset="0"/>
              </a:rPr>
              <a:t>Préstamos:</a:t>
            </a:r>
            <a:r>
              <a:rPr lang="es-MX" sz="2400" dirty="0">
                <a:latin typeface="Good Mood" panose="02000500000000000000" pitchFamily="2" charset="0"/>
              </a:rPr>
              <a:t> Le permite al usuario realizar las solicitudes de préstamos desde el banco de su preferencia, desde casa.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MX" sz="2400" dirty="0">
              <a:latin typeface="Good Mood" panose="02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b="1" dirty="0">
                <a:latin typeface="Good Mood" panose="02000500000000000000" pitchFamily="2" charset="0"/>
              </a:rPr>
              <a:t>Cuenta de ahorro</a:t>
            </a:r>
            <a:r>
              <a:rPr lang="es-MX" sz="2400" b="1" dirty="0">
                <a:latin typeface="Good Mood" panose="02000500000000000000" pitchFamily="2" charset="0"/>
              </a:rPr>
              <a:t>:</a:t>
            </a:r>
            <a:r>
              <a:rPr lang="es-MX" sz="2400" dirty="0">
                <a:latin typeface="Good Mood" panose="02000500000000000000" pitchFamily="2" charset="0"/>
              </a:rPr>
              <a:t> Permite retirar y depositar la cantidad de dinero necesitada por el usuario desde su cuenta, en la comodidad de su casa.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MX" sz="2400" dirty="0">
              <a:latin typeface="Good Mood" panose="02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2400" b="1" dirty="0">
                <a:latin typeface="Good Mood" panose="02000500000000000000" pitchFamily="2" charset="0"/>
              </a:rPr>
              <a:t>Depósitos:</a:t>
            </a:r>
            <a:r>
              <a:rPr lang="es-MX" sz="2400" dirty="0">
                <a:latin typeface="Good Mood" panose="02000500000000000000" pitchFamily="2" charset="0"/>
              </a:rPr>
              <a:t> Permite al usuario depositar a otras cuentas desde la comodidad de su casa, desde su banco de preferencia.</a:t>
            </a:r>
          </a:p>
          <a:p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7C2210F-EF6B-4415-8EF6-950C7B3837DB}"/>
              </a:ext>
            </a:extLst>
          </p:cNvPr>
          <p:cNvSpPr txBox="1"/>
          <p:nvPr/>
        </p:nvSpPr>
        <p:spPr>
          <a:xfrm>
            <a:off x="1748059" y="3411678"/>
            <a:ext cx="3453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Keep on Truckin" panose="00000400000000000000" pitchFamily="2" charset="0"/>
              </a:rPr>
              <a:t>Funcionalidades</a:t>
            </a:r>
            <a:endParaRPr lang="es-MX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1F7A05D-DDB1-4ABA-9B3F-F9C0DF034790}"/>
              </a:ext>
            </a:extLst>
          </p:cNvPr>
          <p:cNvSpPr txBox="1"/>
          <p:nvPr/>
        </p:nvSpPr>
        <p:spPr>
          <a:xfrm>
            <a:off x="1726160" y="3402786"/>
            <a:ext cx="3453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Keep on Truckin" panose="00000400000000000000" pitchFamily="2" charset="0"/>
              </a:rPr>
              <a:t>Funcionalidades</a:t>
            </a:r>
            <a:endParaRPr lang="es-MX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88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E7AEDCD2-35FE-4545-AE5E-A06649DA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</p:spPr>
        <p:txBody>
          <a:bodyPr/>
          <a:lstStyle/>
          <a:p>
            <a:r>
              <a:rPr lang="es-MX" dirty="0">
                <a:solidFill>
                  <a:schemeClr val="tx2">
                    <a:lumMod val="50000"/>
                  </a:schemeClr>
                </a:solidFill>
                <a:latin typeface="Keep on Truckin" panose="00000400000000000000" pitchFamily="2" charset="0"/>
              </a:rPr>
              <a:t>Interfaz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C9290EB5-AEE0-4A96-9E44-463C364C6964}"/>
              </a:ext>
            </a:extLst>
          </p:cNvPr>
          <p:cNvSpPr txBox="1">
            <a:spLocks/>
          </p:cNvSpPr>
          <p:nvPr/>
        </p:nvSpPr>
        <p:spPr>
          <a:xfrm>
            <a:off x="946748" y="56686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dirty="0">
                <a:solidFill>
                  <a:schemeClr val="accent3">
                    <a:lumMod val="60000"/>
                    <a:lumOff val="40000"/>
                  </a:schemeClr>
                </a:solidFill>
                <a:latin typeface="Keep on Truckin" panose="00000400000000000000" pitchFamily="2" charset="0"/>
              </a:rPr>
              <a:t>Interfaz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0DA6C298-5C13-498E-9550-AF3969EC210D}"/>
              </a:ext>
            </a:extLst>
          </p:cNvPr>
          <p:cNvSpPr txBox="1">
            <a:spLocks/>
          </p:cNvSpPr>
          <p:nvPr/>
        </p:nvSpPr>
        <p:spPr>
          <a:xfrm>
            <a:off x="940950" y="55285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dirty="0">
                <a:solidFill>
                  <a:schemeClr val="tx1"/>
                </a:solidFill>
                <a:latin typeface="Keep on Truckin" panose="00000400000000000000" pitchFamily="2" charset="0"/>
              </a:rPr>
              <a:t>Interfaz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55ABAC-B199-49AE-9DF3-9C72906A4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74" y="2495710"/>
            <a:ext cx="2001886" cy="3603876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C6AB9EE3-7F5C-48E4-A292-FD4DD47C7D69}"/>
              </a:ext>
            </a:extLst>
          </p:cNvPr>
          <p:cNvSpPr/>
          <p:nvPr/>
        </p:nvSpPr>
        <p:spPr>
          <a:xfrm>
            <a:off x="3248530" y="5029200"/>
            <a:ext cx="576730" cy="6021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Marcador de texto 1">
            <a:extLst>
              <a:ext uri="{FF2B5EF4-FFF2-40B4-BE49-F238E27FC236}">
                <a16:creationId xmlns:a16="http://schemas.microsoft.com/office/drawing/2014/main" id="{B9E7E363-1E6C-4CA4-A1FF-9B53E9CEA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926" y="1402100"/>
            <a:ext cx="3974834" cy="1093610"/>
          </a:xfrm>
        </p:spPr>
        <p:txBody>
          <a:bodyPr/>
          <a:lstStyle/>
          <a:p>
            <a:pPr marL="203195" indent="0" algn="just">
              <a:buNone/>
            </a:pPr>
            <a:r>
              <a:rPr lang="es-MX" sz="2400" b="1" dirty="0">
                <a:latin typeface="Good Mood" panose="02000500000000000000" pitchFamily="2" charset="0"/>
              </a:rPr>
              <a:t>Abrir app: </a:t>
            </a:r>
            <a:r>
              <a:rPr lang="es-MX" sz="2400" dirty="0">
                <a:latin typeface="Good Mood" panose="02000500000000000000" pitchFamily="2" charset="0"/>
              </a:rPr>
              <a:t>aquí se elige el ícono de nuestra app para acceder a nuestra interfaz.</a:t>
            </a:r>
          </a:p>
        </p:txBody>
      </p:sp>
      <p:sp>
        <p:nvSpPr>
          <p:cNvPr id="11" name="Marcador de texto 1">
            <a:extLst>
              <a:ext uri="{FF2B5EF4-FFF2-40B4-BE49-F238E27FC236}">
                <a16:creationId xmlns:a16="http://schemas.microsoft.com/office/drawing/2014/main" id="{5B28115B-2C46-4B6A-8FBC-F6BE66B02EDA}"/>
              </a:ext>
            </a:extLst>
          </p:cNvPr>
          <p:cNvSpPr txBox="1">
            <a:spLocks/>
          </p:cNvSpPr>
          <p:nvPr/>
        </p:nvSpPr>
        <p:spPr>
          <a:xfrm>
            <a:off x="6245884" y="1402100"/>
            <a:ext cx="4546955" cy="1093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arela Round"/>
              <a:buAutoNum type="arabi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1219170" marR="0" lvl="1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828754" marR="0" lvl="2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2438339" marR="0" lvl="3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3047924" marR="0" lvl="4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3657509" marR="0" lvl="5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4267093" marR="0" lvl="6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4876678" marR="0" lvl="7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5486263" marR="0" lvl="8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203195" indent="0" algn="just">
              <a:buFont typeface="Varela Round"/>
              <a:buNone/>
            </a:pPr>
            <a:r>
              <a:rPr lang="es-MX" sz="2400" b="1" dirty="0">
                <a:latin typeface="Good Mood" panose="02000500000000000000" pitchFamily="2" charset="0"/>
              </a:rPr>
              <a:t>Pantalla de inicio se sesión o registro: </a:t>
            </a:r>
            <a:r>
              <a:rPr lang="es-MX" sz="2400" dirty="0">
                <a:latin typeface="Good Mood" panose="02000500000000000000" pitchFamily="2" charset="0"/>
              </a:rPr>
              <a:t>SE INICIA SESIÓN SI ES UN DE NUESTROS CLIENTES ANTIGUOS O SE REGISTRA SI ES NUEVO EN USAR NUESTRA APP.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BA7E29B-6C9F-466A-8FAB-8FDC7B65A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315" y="2540843"/>
            <a:ext cx="2066368" cy="366562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6F070A8-0592-476D-BFB1-59D71BFDAF9C}"/>
              </a:ext>
            </a:extLst>
          </p:cNvPr>
          <p:cNvSpPr txBox="1"/>
          <p:nvPr/>
        </p:nvSpPr>
        <p:spPr>
          <a:xfrm>
            <a:off x="8458200" y="6460958"/>
            <a:ext cx="333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>
                <a:latin typeface="Good Mood" panose="02000500000000000000" pitchFamily="2" charset="0"/>
              </a:rPr>
              <a:t>Encargado</a:t>
            </a:r>
            <a:r>
              <a:rPr lang="es-MX" sz="1800" dirty="0">
                <a:latin typeface="Good Mood" panose="02000500000000000000" pitchFamily="2" charset="0"/>
              </a:rPr>
              <a:t>: Carlos portillo</a:t>
            </a:r>
          </a:p>
        </p:txBody>
      </p:sp>
    </p:spTree>
    <p:extLst>
      <p:ext uri="{BB962C8B-B14F-4D97-AF65-F5344CB8AC3E}">
        <p14:creationId xmlns:p14="http://schemas.microsoft.com/office/powerpoint/2010/main" val="55693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7E65AD-0822-433E-9284-45C687715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289" y="2069937"/>
            <a:ext cx="2335642" cy="41287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D7F0A6A-BE2B-4041-A327-64F0CBFA3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387" y="2052113"/>
            <a:ext cx="2335642" cy="4164400"/>
          </a:xfrm>
          <a:prstGeom prst="rect">
            <a:avLst/>
          </a:prstGeom>
        </p:spPr>
      </p:pic>
      <p:sp>
        <p:nvSpPr>
          <p:cNvPr id="12" name="Marcador de texto 1">
            <a:extLst>
              <a:ext uri="{FF2B5EF4-FFF2-40B4-BE49-F238E27FC236}">
                <a16:creationId xmlns:a16="http://schemas.microsoft.com/office/drawing/2014/main" id="{9AF6519A-957F-4568-8206-07E2EA9BC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5852" y="1293600"/>
            <a:ext cx="1736516" cy="800303"/>
          </a:xfrm>
        </p:spPr>
        <p:txBody>
          <a:bodyPr/>
          <a:lstStyle/>
          <a:p>
            <a:pPr marL="203195" indent="0" algn="just">
              <a:buNone/>
            </a:pPr>
            <a:r>
              <a:rPr lang="es-MX" sz="2400" b="1" dirty="0">
                <a:latin typeface="Good Mood" panose="02000500000000000000" pitchFamily="2" charset="0"/>
              </a:rPr>
              <a:t>Inicio De sesión</a:t>
            </a:r>
            <a:endParaRPr lang="es-MX" sz="2400" dirty="0">
              <a:latin typeface="Good Mood" panose="02000500000000000000" pitchFamily="2" charset="0"/>
            </a:endParaRPr>
          </a:p>
        </p:txBody>
      </p:sp>
      <p:sp>
        <p:nvSpPr>
          <p:cNvPr id="17" name="Marcador de texto 1">
            <a:extLst>
              <a:ext uri="{FF2B5EF4-FFF2-40B4-BE49-F238E27FC236}">
                <a16:creationId xmlns:a16="http://schemas.microsoft.com/office/drawing/2014/main" id="{267C21B0-3A27-4068-A428-049B12FE4856}"/>
              </a:ext>
            </a:extLst>
          </p:cNvPr>
          <p:cNvSpPr txBox="1">
            <a:spLocks/>
          </p:cNvSpPr>
          <p:nvPr/>
        </p:nvSpPr>
        <p:spPr>
          <a:xfrm>
            <a:off x="7650513" y="1293600"/>
            <a:ext cx="1736516" cy="80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arela Round"/>
              <a:buAutoNum type="arabi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1219170" marR="0" lvl="1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828754" marR="0" lvl="2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2438339" marR="0" lvl="3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3047924" marR="0" lvl="4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3657509" marR="0" lvl="5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4267093" marR="0" lvl="6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4876678" marR="0" lvl="7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5486263" marR="0" lvl="8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203195" indent="0" algn="just">
              <a:buFont typeface="Varela Round"/>
              <a:buNone/>
            </a:pPr>
            <a:r>
              <a:rPr lang="es-MX" sz="2400" b="1" dirty="0">
                <a:latin typeface="Good Mood" panose="02000500000000000000" pitchFamily="2" charset="0"/>
              </a:rPr>
              <a:t>Registrarse</a:t>
            </a:r>
            <a:endParaRPr lang="es-MX" sz="2400" dirty="0">
              <a:latin typeface="Good Mood" panose="02000500000000000000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7A5A72-87D0-4772-858A-01602E2DA3EA}"/>
              </a:ext>
            </a:extLst>
          </p:cNvPr>
          <p:cNvSpPr txBox="1"/>
          <p:nvPr/>
        </p:nvSpPr>
        <p:spPr>
          <a:xfrm>
            <a:off x="8458200" y="6460958"/>
            <a:ext cx="333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>
                <a:latin typeface="Good Mood" panose="02000500000000000000" pitchFamily="2" charset="0"/>
              </a:rPr>
              <a:t>Encargado</a:t>
            </a:r>
            <a:r>
              <a:rPr lang="es-MX" sz="1800" dirty="0">
                <a:latin typeface="Good Mood" panose="02000500000000000000" pitchFamily="2" charset="0"/>
              </a:rPr>
              <a:t>: Neida romero</a:t>
            </a:r>
          </a:p>
        </p:txBody>
      </p:sp>
    </p:spTree>
    <p:extLst>
      <p:ext uri="{BB962C8B-B14F-4D97-AF65-F5344CB8AC3E}">
        <p14:creationId xmlns:p14="http://schemas.microsoft.com/office/powerpoint/2010/main" val="420695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9E2DD73-72D9-4926-963D-4C5D80B9F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2685" y="2932771"/>
            <a:ext cx="3825432" cy="1386592"/>
          </a:xfrm>
        </p:spPr>
        <p:txBody>
          <a:bodyPr/>
          <a:lstStyle/>
          <a:p>
            <a:pPr marL="203195" indent="0" algn="just">
              <a:buNone/>
            </a:pPr>
            <a:r>
              <a:rPr lang="es-MX" sz="2400" b="1" dirty="0">
                <a:latin typeface="Good Mood" panose="02000500000000000000" pitchFamily="2" charset="0"/>
              </a:rPr>
              <a:t>Pantalla de elección: </a:t>
            </a:r>
            <a:r>
              <a:rPr lang="es-MX" sz="2400" dirty="0">
                <a:latin typeface="Good Mood" panose="02000500000000000000" pitchFamily="2" charset="0"/>
              </a:rPr>
              <a:t>aquí se elige en que banco de preferencia del usuario, en el que se va a realizar la transacción.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071AD88-BDA1-46C7-A0ED-C183C4679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290" y="1534528"/>
            <a:ext cx="2513762" cy="44544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44D53AD-8A44-46C8-8578-353E91F843DB}"/>
              </a:ext>
            </a:extLst>
          </p:cNvPr>
          <p:cNvSpPr txBox="1"/>
          <p:nvPr/>
        </p:nvSpPr>
        <p:spPr>
          <a:xfrm>
            <a:off x="8458200" y="6460958"/>
            <a:ext cx="333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>
                <a:latin typeface="Good Mood" panose="02000500000000000000" pitchFamily="2" charset="0"/>
              </a:rPr>
              <a:t>Encargado</a:t>
            </a:r>
            <a:r>
              <a:rPr lang="es-MX" sz="1800" dirty="0">
                <a:latin typeface="Good Mood" panose="02000500000000000000" pitchFamily="2" charset="0"/>
              </a:rPr>
              <a:t>: lissy bonilla</a:t>
            </a:r>
          </a:p>
        </p:txBody>
      </p:sp>
    </p:spTree>
    <p:extLst>
      <p:ext uri="{BB962C8B-B14F-4D97-AF65-F5344CB8AC3E}">
        <p14:creationId xmlns:p14="http://schemas.microsoft.com/office/powerpoint/2010/main" val="147977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E4E0767-C181-4F2C-9CF0-B18031108EA7}"/>
              </a:ext>
            </a:extLst>
          </p:cNvPr>
          <p:cNvSpPr txBox="1"/>
          <p:nvPr/>
        </p:nvSpPr>
        <p:spPr>
          <a:xfrm>
            <a:off x="971569" y="2828835"/>
            <a:ext cx="335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latin typeface="Good Mood" panose="02000500000000000000" pitchFamily="2" charset="0"/>
              </a:rPr>
              <a:t>Pantalla de transacciones</a:t>
            </a:r>
            <a:r>
              <a:rPr lang="es-MX" sz="2400" dirty="0">
                <a:latin typeface="Good Mood" panose="02000500000000000000" pitchFamily="2" charset="0"/>
              </a:rPr>
              <a:t>: Se elige el tipo de transacción a realizar por parte del usuario.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5118FB8-20FF-4119-8B47-B98D0C60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842" y="1486366"/>
            <a:ext cx="2611198" cy="466591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FA103C2-90FE-4706-A2F1-7871B7A5A321}"/>
              </a:ext>
            </a:extLst>
          </p:cNvPr>
          <p:cNvSpPr txBox="1"/>
          <p:nvPr/>
        </p:nvSpPr>
        <p:spPr>
          <a:xfrm>
            <a:off x="8458200" y="6460958"/>
            <a:ext cx="333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>
                <a:latin typeface="Good Mood" panose="02000500000000000000" pitchFamily="2" charset="0"/>
              </a:rPr>
              <a:t>Encargado</a:t>
            </a:r>
            <a:r>
              <a:rPr lang="es-MX" sz="1800" dirty="0">
                <a:latin typeface="Good Mood" panose="02000500000000000000" pitchFamily="2" charset="0"/>
              </a:rPr>
              <a:t>: maría José López</a:t>
            </a:r>
          </a:p>
        </p:txBody>
      </p:sp>
    </p:spTree>
    <p:extLst>
      <p:ext uri="{BB962C8B-B14F-4D97-AF65-F5344CB8AC3E}">
        <p14:creationId xmlns:p14="http://schemas.microsoft.com/office/powerpoint/2010/main" val="51207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B2C24B-B516-420F-9087-5454E68E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2">
                    <a:lumMod val="50000"/>
                  </a:schemeClr>
                </a:solidFill>
                <a:latin typeface="Keep on Truckin" panose="00000400000000000000" pitchFamily="2" charset="0"/>
              </a:rPr>
              <a:t>TBL_PRESTAMO</a:t>
            </a: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EE389B8F-B737-43E7-8AA7-AA5A91BE6408}"/>
              </a:ext>
            </a:extLst>
          </p:cNvPr>
          <p:cNvSpPr txBox="1">
            <a:spLocks/>
          </p:cNvSpPr>
          <p:nvPr/>
        </p:nvSpPr>
        <p:spPr>
          <a:xfrm>
            <a:off x="923559" y="576224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dirty="0">
                <a:solidFill>
                  <a:schemeClr val="accent3">
                    <a:lumMod val="60000"/>
                    <a:lumOff val="40000"/>
                  </a:schemeClr>
                </a:solidFill>
                <a:latin typeface="Keep on Truckin" panose="00000400000000000000" pitchFamily="2" charset="0"/>
              </a:rPr>
              <a:t>TBL_PRESTAMO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4428A1E-F635-4C0A-9315-C91A3A38C427}"/>
              </a:ext>
            </a:extLst>
          </p:cNvPr>
          <p:cNvSpPr txBox="1">
            <a:spLocks/>
          </p:cNvSpPr>
          <p:nvPr/>
        </p:nvSpPr>
        <p:spPr>
          <a:xfrm>
            <a:off x="887118" y="548418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dirty="0">
                <a:solidFill>
                  <a:schemeClr val="tx1"/>
                </a:solidFill>
                <a:latin typeface="Keep on Truckin" panose="00000400000000000000" pitchFamily="2" charset="0"/>
              </a:rPr>
              <a:t>TBL_PRESTAMO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59F4217-F5FD-4821-AA5F-36765199F994}"/>
              </a:ext>
            </a:extLst>
          </p:cNvPr>
          <p:cNvSpPr txBox="1"/>
          <p:nvPr/>
        </p:nvSpPr>
        <p:spPr>
          <a:xfrm>
            <a:off x="1049927" y="1312018"/>
            <a:ext cx="304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Good Mood" panose="02000500000000000000" pitchFamily="2" charset="0"/>
              </a:rPr>
              <a:t>Se selecciona el método deseada por el usuario.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5007B28-596D-4905-A117-BD04EF49C1D2}"/>
              </a:ext>
            </a:extLst>
          </p:cNvPr>
          <p:cNvSpPr txBox="1"/>
          <p:nvPr/>
        </p:nvSpPr>
        <p:spPr>
          <a:xfrm>
            <a:off x="5508171" y="1356967"/>
            <a:ext cx="4800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Good Mood" panose="02000500000000000000" pitchFamily="2" charset="0"/>
              </a:rPr>
              <a:t>Una vez elegido el tipo de método, se prosigue a llenar los campos.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E73880-063D-4C56-8694-C12CDDE86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84" y="2120807"/>
            <a:ext cx="2279570" cy="405838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36153A2-1DAA-48E4-B386-8F4A5812F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63" y="2120807"/>
            <a:ext cx="2425788" cy="405838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119E09B-5513-423A-87D0-9EEA1CBC2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838" y="2120807"/>
            <a:ext cx="2280563" cy="405838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2A39AAD-DC2B-4C8E-8F4D-E6CF7500F714}"/>
              </a:ext>
            </a:extLst>
          </p:cNvPr>
          <p:cNvSpPr txBox="1"/>
          <p:nvPr/>
        </p:nvSpPr>
        <p:spPr>
          <a:xfrm>
            <a:off x="8458200" y="6460958"/>
            <a:ext cx="333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>
                <a:latin typeface="Good Mood" panose="02000500000000000000" pitchFamily="2" charset="0"/>
              </a:rPr>
              <a:t>Encargado</a:t>
            </a:r>
            <a:r>
              <a:rPr lang="es-MX" sz="1800" dirty="0">
                <a:latin typeface="Good Mood" panose="02000500000000000000" pitchFamily="2" charset="0"/>
              </a:rPr>
              <a:t>: Carlos castro</a:t>
            </a:r>
          </a:p>
        </p:txBody>
      </p:sp>
    </p:spTree>
    <p:extLst>
      <p:ext uri="{BB962C8B-B14F-4D97-AF65-F5344CB8AC3E}">
        <p14:creationId xmlns:p14="http://schemas.microsoft.com/office/powerpoint/2010/main" val="201912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6BE1711-96AA-4130-9976-31D1D8E6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2">
                    <a:lumMod val="50000"/>
                  </a:schemeClr>
                </a:solidFill>
                <a:latin typeface="Keep on Truckin" panose="00000400000000000000" pitchFamily="2" charset="0"/>
              </a:rPr>
              <a:t>TBL_CUENTA_AHORRO</a:t>
            </a: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798391EA-B3C1-4F89-8C41-D14E605E39C3}"/>
              </a:ext>
            </a:extLst>
          </p:cNvPr>
          <p:cNvSpPr txBox="1">
            <a:spLocks/>
          </p:cNvSpPr>
          <p:nvPr/>
        </p:nvSpPr>
        <p:spPr>
          <a:xfrm>
            <a:off x="933498" y="564898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dirty="0">
                <a:solidFill>
                  <a:schemeClr val="accent3">
                    <a:lumMod val="60000"/>
                    <a:lumOff val="40000"/>
                  </a:schemeClr>
                </a:solidFill>
                <a:latin typeface="Keep on Truckin" panose="00000400000000000000" pitchFamily="2" charset="0"/>
              </a:rPr>
              <a:t>TBL_CUENTA_AHORRO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43BFA509-D0F2-4E2D-B747-C00AC3C23B96}"/>
              </a:ext>
            </a:extLst>
          </p:cNvPr>
          <p:cNvSpPr txBox="1">
            <a:spLocks/>
          </p:cNvSpPr>
          <p:nvPr/>
        </p:nvSpPr>
        <p:spPr>
          <a:xfrm>
            <a:off x="907040" y="542669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dirty="0">
                <a:solidFill>
                  <a:schemeClr val="tx1"/>
                </a:solidFill>
                <a:latin typeface="Keep on Truckin" panose="00000400000000000000" pitchFamily="2" charset="0"/>
              </a:rPr>
              <a:t>TBL_CUENTA_AHORRO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B1FC47F-9664-4C50-BE53-0112417E480A}"/>
              </a:ext>
            </a:extLst>
          </p:cNvPr>
          <p:cNvSpPr txBox="1"/>
          <p:nvPr/>
        </p:nvSpPr>
        <p:spPr>
          <a:xfrm>
            <a:off x="1222227" y="1323841"/>
            <a:ext cx="2409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Good Mood" panose="02000500000000000000" pitchFamily="2" charset="0"/>
              </a:rPr>
              <a:t>Se selecciona el método deseado por el usuario.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BFFBD7D-86A4-43D4-A2C0-D5960920CCAE}"/>
              </a:ext>
            </a:extLst>
          </p:cNvPr>
          <p:cNvSpPr txBox="1"/>
          <p:nvPr/>
        </p:nvSpPr>
        <p:spPr>
          <a:xfrm>
            <a:off x="6033057" y="1410745"/>
            <a:ext cx="51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Good Mood" panose="02000500000000000000" pitchFamily="2" charset="0"/>
              </a:rPr>
              <a:t>Una vez elegido el tipo de método, se prosigue a llenar los campos.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24D8C86-7515-478E-9218-29D1DFF02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27" y="2199278"/>
            <a:ext cx="2270497" cy="406535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CA3BEDF-7D7D-4352-8F78-990F3224B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797" y="2154838"/>
            <a:ext cx="2277451" cy="406535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0498C30-2DB6-4BDC-B1F7-E1558EB74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498" y="2120003"/>
            <a:ext cx="2277451" cy="406535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30D64F2-ADBF-4B95-84F9-987AFFAD252B}"/>
              </a:ext>
            </a:extLst>
          </p:cNvPr>
          <p:cNvSpPr txBox="1"/>
          <p:nvPr/>
        </p:nvSpPr>
        <p:spPr>
          <a:xfrm>
            <a:off x="8458200" y="6460958"/>
            <a:ext cx="333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>
                <a:latin typeface="Good Mood" panose="02000500000000000000" pitchFamily="2" charset="0"/>
              </a:rPr>
              <a:t>Encargado</a:t>
            </a:r>
            <a:r>
              <a:rPr lang="es-MX" sz="1800" dirty="0">
                <a:latin typeface="Good Mood" panose="02000500000000000000" pitchFamily="2" charset="0"/>
              </a:rPr>
              <a:t>: danner palacios</a:t>
            </a:r>
          </a:p>
        </p:txBody>
      </p:sp>
    </p:spTree>
    <p:extLst>
      <p:ext uri="{BB962C8B-B14F-4D97-AF65-F5344CB8AC3E}">
        <p14:creationId xmlns:p14="http://schemas.microsoft.com/office/powerpoint/2010/main" val="2013752366"/>
      </p:ext>
    </p:extLst>
  </p:cSld>
  <p:clrMapOvr>
    <a:masterClrMapping/>
  </p:clrMapOvr>
</p:sld>
</file>

<file path=ppt/theme/theme1.xml><?xml version="1.0" encoding="utf-8"?>
<a:theme xmlns:a="http://schemas.openxmlformats.org/drawingml/2006/main" name="Kawaii Interface for Marketing by Slidesgo">
  <a:themeElements>
    <a:clrScheme name="Simple Light">
      <a:dk1>
        <a:srgbClr val="C37254"/>
      </a:dk1>
      <a:lt1>
        <a:srgbClr val="FFD5B6"/>
      </a:lt1>
      <a:dk2>
        <a:srgbClr val="4B553A"/>
      </a:dk2>
      <a:lt2>
        <a:srgbClr val="FFFFFF"/>
      </a:lt2>
      <a:accent1>
        <a:srgbClr val="D3A081"/>
      </a:accent1>
      <a:accent2>
        <a:srgbClr val="FFEDE1"/>
      </a:accent2>
      <a:accent3>
        <a:srgbClr val="DB6551"/>
      </a:accent3>
      <a:accent4>
        <a:srgbClr val="EEC9B7"/>
      </a:accent4>
      <a:accent5>
        <a:srgbClr val="D5C5B5"/>
      </a:accent5>
      <a:accent6>
        <a:srgbClr val="E9AA9A"/>
      </a:accent6>
      <a:hlink>
        <a:srgbClr val="4B5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A68671885435A4883C731AFCBB748CA" ma:contentTypeVersion="11" ma:contentTypeDescription="Crear nuevo documento." ma:contentTypeScope="" ma:versionID="46a4edaf03214300442b498fb9e0455d">
  <xsd:schema xmlns:xsd="http://www.w3.org/2001/XMLSchema" xmlns:xs="http://www.w3.org/2001/XMLSchema" xmlns:p="http://schemas.microsoft.com/office/2006/metadata/properties" xmlns:ns2="fc84a60d-cd1d-42d5-9287-5ab49d7bede1" targetNamespace="http://schemas.microsoft.com/office/2006/metadata/properties" ma:root="true" ma:fieldsID="f05a19ad1de0a77d129241ffc40c6398" ns2:_="">
    <xsd:import namespace="fc84a60d-cd1d-42d5-9287-5ab49d7bede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84a60d-cd1d-42d5-9287-5ab49d7bede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fc84a60d-cd1d-42d5-9287-5ab49d7bede1" xsi:nil="true"/>
  </documentManagement>
</p:properties>
</file>

<file path=customXml/itemProps1.xml><?xml version="1.0" encoding="utf-8"?>
<ds:datastoreItem xmlns:ds="http://schemas.openxmlformats.org/officeDocument/2006/customXml" ds:itemID="{7C3983D6-5396-4B87-BB4E-2599E9BFAA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57678D-5F96-44D3-824A-096406B778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84a60d-cd1d-42d5-9287-5ab49d7bed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56E8AE-05FE-483A-984A-20358C1FECF7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975a434b-3af9-41e5-b67f-cb0187ae081f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d3936ed0-1f83-4559-afb4-ae64a922ea80"/>
    <ds:schemaRef ds:uri="fc84a60d-cd1d-42d5-9287-5ab49d7bede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Kawaii Interface for Marketing by Slidesgo</Template>
  <TotalTime>952</TotalTime>
  <Words>524</Words>
  <Application>Microsoft Office PowerPoint</Application>
  <PresentationFormat>Panorámica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22</vt:i4>
      </vt:variant>
    </vt:vector>
  </HeadingPairs>
  <TitlesOfParts>
    <vt:vector size="39" baseType="lpstr">
      <vt:lpstr>Proxima Nova Semibold</vt:lpstr>
      <vt:lpstr>Typo Garden Demo</vt:lpstr>
      <vt:lpstr>Gaegu</vt:lpstr>
      <vt:lpstr>Good Mood</vt:lpstr>
      <vt:lpstr>Proxima Nova</vt:lpstr>
      <vt:lpstr>Keep on Truckin</vt:lpstr>
      <vt:lpstr>Wingdings</vt:lpstr>
      <vt:lpstr>Varela Round</vt:lpstr>
      <vt:lpstr>Arial</vt:lpstr>
      <vt:lpstr>Edition</vt:lpstr>
      <vt:lpstr>Gaegu;300</vt:lpstr>
      <vt:lpstr>The Serif Hand Black</vt:lpstr>
      <vt:lpstr>Arial</vt:lpstr>
      <vt:lpstr>Roboto Condensed Light</vt:lpstr>
      <vt:lpstr>Kawaii Interface for Marketing by Slidesgo</vt:lpstr>
      <vt:lpstr>Slidesgo Final Pages</vt:lpstr>
      <vt:lpstr>1_Slidesgo Final Pages</vt:lpstr>
      <vt:lpstr>Transfercloud</vt:lpstr>
      <vt:lpstr>Descripcion del Proyecto</vt:lpstr>
      <vt:lpstr>Funcionalidades</vt:lpstr>
      <vt:lpstr>Interfaz</vt:lpstr>
      <vt:lpstr>Presentación de PowerPoint</vt:lpstr>
      <vt:lpstr>Presentación de PowerPoint</vt:lpstr>
      <vt:lpstr>Presentación de PowerPoint</vt:lpstr>
      <vt:lpstr>TBL_PRESTAMO</vt:lpstr>
      <vt:lpstr>TBL_CUENTA_AHORRO</vt:lpstr>
      <vt:lpstr>TBL_DEPOSITOS</vt:lpstr>
      <vt:lpstr>Presentación de PowerPoint</vt:lpstr>
      <vt:lpstr>Experiencia del usuario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</dc:title>
  <dc:creator>WALESKA DEYANIRA GUTIERREZ ARTEAGA</dc:creator>
  <cp:lastModifiedBy>María José López</cp:lastModifiedBy>
  <cp:revision>67</cp:revision>
  <dcterms:created xsi:type="dcterms:W3CDTF">2021-04-20T15:04:32Z</dcterms:created>
  <dcterms:modified xsi:type="dcterms:W3CDTF">2021-06-11T15:23:00Z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0x010100EA68671885435A4883C731AFCBB748CA</vt:lpwstr>
  </property>
</Properties>
</file>