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90" r:id="rId5"/>
    <p:sldMasterId id="2147483692" r:id="rId6"/>
  </p:sldMasterIdLst>
  <p:sldIdLst>
    <p:sldId id="257" r:id="rId7"/>
    <p:sldId id="275" r:id="rId8"/>
    <p:sldId id="277" r:id="rId9"/>
    <p:sldId id="284" r:id="rId10"/>
    <p:sldId id="285" r:id="rId11"/>
    <p:sldId id="281" r:id="rId12"/>
    <p:sldId id="282" r:id="rId13"/>
    <p:sldId id="278" r:id="rId14"/>
    <p:sldId id="279" r:id="rId15"/>
    <p:sldId id="280" r:id="rId16"/>
    <p:sldId id="286" r:id="rId17"/>
    <p:sldId id="283" r:id="rId18"/>
    <p:sldId id="289" r:id="rId19"/>
    <p:sldId id="288" r:id="rId20"/>
    <p:sldId id="290" r:id="rId21"/>
    <p:sldId id="291" r:id="rId22"/>
    <p:sldId id="268" r:id="rId23"/>
    <p:sldId id="272" r:id="rId24"/>
    <p:sldId id="273" r:id="rId25"/>
    <p:sldId id="274" r:id="rId26"/>
    <p:sldId id="292" r:id="rId27"/>
  </p:sldIdLst>
  <p:sldSz cx="12192000" cy="6858000"/>
  <p:notesSz cx="6858000" cy="9144000"/>
  <p:embeddedFontLst>
    <p:embeddedFont>
      <p:font typeface="Edition" pitchFamily="2" charset="0"/>
      <p:regular r:id="rId28"/>
    </p:embeddedFont>
    <p:embeddedFont>
      <p:font typeface="Good Mood" panose="02000500000000000000" pitchFamily="2" charset="0"/>
      <p:regular r:id="rId29"/>
    </p:embeddedFont>
    <p:embeddedFont>
      <p:font typeface="Keep on Truckin" panose="00000400000000000000" pitchFamily="2" charset="0"/>
      <p:regular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The Serif Hand Black" panose="03070902030502020204" pitchFamily="66" charset="0"/>
      <p:bold r:id="rId33"/>
    </p:embeddedFont>
    <p:embeddedFont>
      <p:font typeface="Typo Garden Demo" panose="02000000000000000000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9" autoAdjust="0"/>
    <p:restoredTop sz="40828" autoAdjust="0"/>
  </p:normalViewPr>
  <p:slideViewPr>
    <p:cSldViewPr snapToGrid="0">
      <p:cViewPr>
        <p:scale>
          <a:sx n="80" d="100"/>
          <a:sy n="80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font" Target="fonts/font7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9" name="Google Shape;69;p2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10219333" y="1490816"/>
            <a:ext cx="711267" cy="1215816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830110" y="3680487"/>
            <a:ext cx="1051261" cy="84241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81" name="Google Shape;81;p2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2198800" y="1671784"/>
            <a:ext cx="7794400" cy="226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734559" y="4635733"/>
            <a:ext cx="6111600" cy="722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9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5197399" y="5512752"/>
            <a:ext cx="1643563" cy="837237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797576" y="4311273"/>
            <a:ext cx="1970165" cy="201672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1" name="Google Shape;1021;p1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7983871" y="1831601"/>
            <a:ext cx="4043864" cy="2773795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133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2394067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2394067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1169267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7644733" y="4278584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7644733" y="4904984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6419933" y="4772817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2394067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2394067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1169267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7644733" y="1940151"/>
            <a:ext cx="31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7644733" y="2566551"/>
            <a:ext cx="31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6419933" y="2434384"/>
            <a:ext cx="784000" cy="49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94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15" name="Google Shape;1115;p14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652052" y="1854981"/>
            <a:ext cx="513771" cy="591811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1163439" y="3841670"/>
            <a:ext cx="9862375" cy="283043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2" name="Google Shape;1132;p14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3" name="Google Shape;1133;p14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1261400" y="896218"/>
            <a:ext cx="9669200" cy="5065217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60" h="9811" extrusionOk="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930" h="32566" extrusionOk="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27" h="16128" extrusionOk="0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94" h="6536" extrusionOk="0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rot="5400000" flipH="1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>
                    <a:avLst/>
                  </a:prstTxWarp>
                </a:bodyPr>
                <a:lstStyle/>
                <a:p>
                  <a:pPr lvl="0" algn="ctr"/>
                  <a:r>
                    <a:rPr sz="2400" b="0" i="0" dirty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>
            <a:spLocks noGrp="1"/>
          </p:cNvSpPr>
          <p:nvPr>
            <p:ph type="title"/>
          </p:nvPr>
        </p:nvSpPr>
        <p:spPr>
          <a:xfrm>
            <a:off x="2012000" y="2068800"/>
            <a:ext cx="8168000" cy="195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5" name="Google Shape;1155;p14"/>
          <p:cNvSpPr txBox="1">
            <a:spLocks noGrp="1"/>
          </p:cNvSpPr>
          <p:nvPr>
            <p:ph type="title" idx="2"/>
          </p:nvPr>
        </p:nvSpPr>
        <p:spPr>
          <a:xfrm>
            <a:off x="2012000" y="4025596"/>
            <a:ext cx="8168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76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4298567" y="1130233"/>
            <a:ext cx="1183867" cy="603067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10121624" y="961442"/>
            <a:ext cx="1252289" cy="107964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23" name="Google Shape;1223;p15"/>
          <p:cNvSpPr/>
          <p:nvPr/>
        </p:nvSpPr>
        <p:spPr>
          <a:xfrm>
            <a:off x="800800" y="4252502"/>
            <a:ext cx="2048957" cy="209747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9503205" y="3450704"/>
            <a:ext cx="1888152" cy="209752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959994" y="1558841"/>
            <a:ext cx="586263" cy="675315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500929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500929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4846196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4846196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8191463" y="3775833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8191463" y="4402233"/>
            <a:ext cx="24996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2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24" name="Google Shape;1324;p16"/>
          <p:cNvSpPr/>
          <p:nvPr/>
        </p:nvSpPr>
        <p:spPr>
          <a:xfrm>
            <a:off x="1059699" y="1563780"/>
            <a:ext cx="395771" cy="469917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25" name="Google Shape;1325;p16"/>
          <p:cNvGrpSpPr/>
          <p:nvPr/>
        </p:nvGrpSpPr>
        <p:grpSpPr>
          <a:xfrm rot="4458991" flipH="1">
            <a:off x="6998447" y="704325"/>
            <a:ext cx="908923" cy="1553684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718199" y="2815152"/>
            <a:ext cx="10831621" cy="3535197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1" name="Google Shape;1351;p16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10489413" y="1650350"/>
            <a:ext cx="654659" cy="579473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357" name="Google Shape;1357;p16"/>
          <p:cNvSpPr txBox="1">
            <a:spLocks noGrp="1"/>
          </p:cNvSpPr>
          <p:nvPr>
            <p:ph type="title"/>
          </p:nvPr>
        </p:nvSpPr>
        <p:spPr>
          <a:xfrm>
            <a:off x="3857633" y="2265384"/>
            <a:ext cx="63932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58" name="Google Shape;1358;p16"/>
          <p:cNvSpPr txBox="1">
            <a:spLocks noGrp="1"/>
          </p:cNvSpPr>
          <p:nvPr>
            <p:ph type="subTitle" idx="1"/>
          </p:nvPr>
        </p:nvSpPr>
        <p:spPr>
          <a:xfrm>
            <a:off x="1942200" y="4915033"/>
            <a:ext cx="721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59" name="Google Shape;1359;p16"/>
          <p:cNvSpPr txBox="1">
            <a:spLocks noGrp="1"/>
          </p:cNvSpPr>
          <p:nvPr>
            <p:ph type="title" idx="2" hasCustomPrompt="1"/>
          </p:nvPr>
        </p:nvSpPr>
        <p:spPr>
          <a:xfrm>
            <a:off x="1941167" y="23525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0" name="Google Shape;1360;p1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15823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09" name="Google Shape;1509;p18"/>
          <p:cNvSpPr/>
          <p:nvPr/>
        </p:nvSpPr>
        <p:spPr>
          <a:xfrm>
            <a:off x="960000" y="5175834"/>
            <a:ext cx="810312" cy="96216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7553169" y="5333596"/>
            <a:ext cx="2101264" cy="1070392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836101" y="887450"/>
            <a:ext cx="3645983" cy="2852108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10038379" y="1111360"/>
            <a:ext cx="1248720" cy="107651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1"/>
          </p:nvPr>
        </p:nvSpPr>
        <p:spPr>
          <a:xfrm>
            <a:off x="1500929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subTitle" idx="2"/>
          </p:nvPr>
        </p:nvSpPr>
        <p:spPr>
          <a:xfrm>
            <a:off x="1500933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3"/>
          </p:nvPr>
        </p:nvSpPr>
        <p:spPr>
          <a:xfrm>
            <a:off x="4846196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subTitle" idx="4"/>
          </p:nvPr>
        </p:nvSpPr>
        <p:spPr>
          <a:xfrm>
            <a:off x="4846200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5"/>
          </p:nvPr>
        </p:nvSpPr>
        <p:spPr>
          <a:xfrm>
            <a:off x="8191463" y="4170400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subTitle" idx="6"/>
          </p:nvPr>
        </p:nvSpPr>
        <p:spPr>
          <a:xfrm>
            <a:off x="8191467" y="48305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3" name="Google Shape;1543;p18"/>
          <p:cNvSpPr txBox="1">
            <a:spLocks noGrp="1"/>
          </p:cNvSpPr>
          <p:nvPr>
            <p:ph type="subTitle" idx="7"/>
          </p:nvPr>
        </p:nvSpPr>
        <p:spPr>
          <a:xfrm>
            <a:off x="1500929" y="1964581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4" name="Google Shape;1544;p18"/>
          <p:cNvSpPr txBox="1">
            <a:spLocks noGrp="1"/>
          </p:cNvSpPr>
          <p:nvPr>
            <p:ph type="subTitle" idx="8"/>
          </p:nvPr>
        </p:nvSpPr>
        <p:spPr>
          <a:xfrm>
            <a:off x="1500933" y="2617771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5" name="Google Shape;1545;p18"/>
          <p:cNvSpPr txBox="1">
            <a:spLocks noGrp="1"/>
          </p:cNvSpPr>
          <p:nvPr>
            <p:ph type="subTitle" idx="9"/>
          </p:nvPr>
        </p:nvSpPr>
        <p:spPr>
          <a:xfrm>
            <a:off x="4846196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6" name="Google Shape;1546;p18"/>
          <p:cNvSpPr txBox="1">
            <a:spLocks noGrp="1"/>
          </p:cNvSpPr>
          <p:nvPr>
            <p:ph type="subTitle" idx="13"/>
          </p:nvPr>
        </p:nvSpPr>
        <p:spPr>
          <a:xfrm>
            <a:off x="4846200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7" name="Google Shape;1547;p18"/>
          <p:cNvSpPr txBox="1">
            <a:spLocks noGrp="1"/>
          </p:cNvSpPr>
          <p:nvPr>
            <p:ph type="subTitle" idx="14"/>
          </p:nvPr>
        </p:nvSpPr>
        <p:spPr>
          <a:xfrm>
            <a:off x="8191463" y="1964567"/>
            <a:ext cx="249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48" name="Google Shape;1548;p18"/>
          <p:cNvSpPr txBox="1">
            <a:spLocks noGrp="1"/>
          </p:cNvSpPr>
          <p:nvPr>
            <p:ph type="subTitle" idx="15"/>
          </p:nvPr>
        </p:nvSpPr>
        <p:spPr>
          <a:xfrm>
            <a:off x="8191467" y="2626700"/>
            <a:ext cx="249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718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46" name="Google Shape;1646;p19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47" name="Google Shape;1647;p1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3322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09" name="Google Shape;1709;p20"/>
          <p:cNvSpPr/>
          <p:nvPr/>
        </p:nvSpPr>
        <p:spPr>
          <a:xfrm>
            <a:off x="800801" y="4251143"/>
            <a:ext cx="2050300" cy="2098847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10" name="Google Shape;1710;p2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3913757" y="1115848"/>
            <a:ext cx="1499012" cy="763603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7980971" y="1049077"/>
            <a:ext cx="3463823" cy="2709611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36" name="Google Shape;1736;p20"/>
          <p:cNvGrpSpPr/>
          <p:nvPr/>
        </p:nvGrpSpPr>
        <p:grpSpPr>
          <a:xfrm rot="2700000">
            <a:off x="8083129" y="5635301"/>
            <a:ext cx="437483" cy="503935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45" name="Google Shape;1745;p20"/>
          <p:cNvSpPr txBox="1">
            <a:spLocks noGrp="1"/>
          </p:cNvSpPr>
          <p:nvPr>
            <p:ph type="subTitle" idx="1"/>
          </p:nvPr>
        </p:nvSpPr>
        <p:spPr>
          <a:xfrm>
            <a:off x="16332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6" name="Google Shape;1746;p20"/>
          <p:cNvSpPr txBox="1">
            <a:spLocks noGrp="1"/>
          </p:cNvSpPr>
          <p:nvPr>
            <p:ph type="subTitle" idx="2"/>
          </p:nvPr>
        </p:nvSpPr>
        <p:spPr>
          <a:xfrm>
            <a:off x="16332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7" name="Google Shape;1747;p20"/>
          <p:cNvSpPr txBox="1">
            <a:spLocks noGrp="1"/>
          </p:cNvSpPr>
          <p:nvPr>
            <p:ph type="subTitle" idx="3"/>
          </p:nvPr>
        </p:nvSpPr>
        <p:spPr>
          <a:xfrm>
            <a:off x="7802400" y="4084217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8" name="Google Shape;1748;p20"/>
          <p:cNvSpPr txBox="1">
            <a:spLocks noGrp="1"/>
          </p:cNvSpPr>
          <p:nvPr>
            <p:ph type="subTitle" idx="4"/>
          </p:nvPr>
        </p:nvSpPr>
        <p:spPr>
          <a:xfrm>
            <a:off x="7802400" y="4710617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9" name="Google Shape;1749;p20"/>
          <p:cNvSpPr txBox="1">
            <a:spLocks noGrp="1"/>
          </p:cNvSpPr>
          <p:nvPr>
            <p:ph type="subTitle" idx="5"/>
          </p:nvPr>
        </p:nvSpPr>
        <p:spPr>
          <a:xfrm>
            <a:off x="16332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0" name="Google Shape;1750;p20"/>
          <p:cNvSpPr txBox="1">
            <a:spLocks noGrp="1"/>
          </p:cNvSpPr>
          <p:nvPr>
            <p:ph type="subTitle" idx="6"/>
          </p:nvPr>
        </p:nvSpPr>
        <p:spPr>
          <a:xfrm>
            <a:off x="16332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1" name="Google Shape;1751;p20"/>
          <p:cNvSpPr txBox="1">
            <a:spLocks noGrp="1"/>
          </p:cNvSpPr>
          <p:nvPr>
            <p:ph type="subTitle" idx="7"/>
          </p:nvPr>
        </p:nvSpPr>
        <p:spPr>
          <a:xfrm>
            <a:off x="7802400" y="2065400"/>
            <a:ext cx="27564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8"/>
          </p:nvPr>
        </p:nvSpPr>
        <p:spPr>
          <a:xfrm>
            <a:off x="7802400" y="2691800"/>
            <a:ext cx="27564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5484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14" name="Google Shape;1814;p21"/>
          <p:cNvSpPr/>
          <p:nvPr/>
        </p:nvSpPr>
        <p:spPr>
          <a:xfrm>
            <a:off x="693833" y="1029367"/>
            <a:ext cx="2444192" cy="1841165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8924158" y="790580"/>
            <a:ext cx="859429" cy="1469157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819" name="Google Shape;1819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820" name="Google Shape;1820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1" name="Google Shape;1821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2" name="Google Shape;1822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23" name="Google Shape;1823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24" name="Google Shape;1824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5" name="Google Shape;1825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26" name="Google Shape;1826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827" name="Google Shape;1827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28" name="Google Shape;1828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29" name="Google Shape;1829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830" name="Google Shape;1830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1" name="Google Shape;1831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2" name="Google Shape;1832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833" name="Google Shape;1833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834" name="Google Shape;1834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36" name="Google Shape;1836;p21"/>
          <p:cNvSpPr/>
          <p:nvPr/>
        </p:nvSpPr>
        <p:spPr>
          <a:xfrm>
            <a:off x="2553134" y="13519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7" name="Google Shape;1837;p21"/>
          <p:cNvSpPr/>
          <p:nvPr/>
        </p:nvSpPr>
        <p:spPr>
          <a:xfrm rot="3726270">
            <a:off x="1001336" y="5448259"/>
            <a:ext cx="1152429" cy="9935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38" name="Google Shape;183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39" name="Google Shape;1839;p21"/>
          <p:cNvSpPr txBox="1">
            <a:spLocks noGrp="1"/>
          </p:cNvSpPr>
          <p:nvPr>
            <p:ph type="title" idx="2" hasCustomPrompt="1"/>
          </p:nvPr>
        </p:nvSpPr>
        <p:spPr>
          <a:xfrm>
            <a:off x="1189800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40" name="Google Shape;1840;p21"/>
          <p:cNvSpPr txBox="1">
            <a:spLocks noGrp="1"/>
          </p:cNvSpPr>
          <p:nvPr>
            <p:ph type="subTitle" idx="1"/>
          </p:nvPr>
        </p:nvSpPr>
        <p:spPr>
          <a:xfrm>
            <a:off x="1189815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41" name="Google Shape;1841;p21"/>
          <p:cNvSpPr txBox="1">
            <a:spLocks noGrp="1"/>
          </p:cNvSpPr>
          <p:nvPr>
            <p:ph type="title" idx="3" hasCustomPrompt="1"/>
          </p:nvPr>
        </p:nvSpPr>
        <p:spPr>
          <a:xfrm>
            <a:off x="461759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842" name="Google Shape;1842;p21"/>
          <p:cNvGrpSpPr/>
          <p:nvPr/>
        </p:nvGrpSpPr>
        <p:grpSpPr>
          <a:xfrm rot="-915198">
            <a:off x="9266402" y="5528272"/>
            <a:ext cx="720193" cy="833347"/>
            <a:chOff x="5167900" y="2089900"/>
            <a:chExt cx="177100" cy="204925"/>
          </a:xfrm>
        </p:grpSpPr>
        <p:sp>
          <p:nvSpPr>
            <p:cNvPr id="1843" name="Google Shape;1843;p21"/>
            <p:cNvSpPr/>
            <p:nvPr/>
          </p:nvSpPr>
          <p:spPr>
            <a:xfrm>
              <a:off x="5167900" y="2089900"/>
              <a:ext cx="177100" cy="204925"/>
            </a:xfrm>
            <a:custGeom>
              <a:avLst/>
              <a:gdLst/>
              <a:ahLst/>
              <a:cxnLst/>
              <a:rect l="l" t="t" r="r" b="b"/>
              <a:pathLst>
                <a:path w="7084" h="8197" extrusionOk="0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5180850" y="2140025"/>
              <a:ext cx="153725" cy="33025"/>
            </a:xfrm>
            <a:custGeom>
              <a:avLst/>
              <a:gdLst/>
              <a:ahLst/>
              <a:cxnLst/>
              <a:rect l="l" t="t" r="r" b="b"/>
              <a:pathLst>
                <a:path w="6149" h="1321" extrusionOk="0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5197750" y="2105375"/>
              <a:ext cx="110950" cy="32875"/>
            </a:xfrm>
            <a:custGeom>
              <a:avLst/>
              <a:gdLst/>
              <a:ahLst/>
              <a:cxnLst/>
              <a:rect l="l" t="t" r="r" b="b"/>
              <a:pathLst>
                <a:path w="4438" h="1315" extrusionOk="0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5169400" y="2174525"/>
              <a:ext cx="174625" cy="32875"/>
            </a:xfrm>
            <a:custGeom>
              <a:avLst/>
              <a:gdLst/>
              <a:ahLst/>
              <a:cxnLst/>
              <a:rect l="l" t="t" r="r" b="b"/>
              <a:pathLst>
                <a:path w="6985" h="1315" extrusionOk="0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5168400" y="2209150"/>
              <a:ext cx="175625" cy="33050"/>
            </a:xfrm>
            <a:custGeom>
              <a:avLst/>
              <a:gdLst/>
              <a:ahLst/>
              <a:cxnLst/>
              <a:rect l="l" t="t" r="r" b="b"/>
              <a:pathLst>
                <a:path w="7025" h="1322" extrusionOk="0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174375" y="2243825"/>
              <a:ext cx="162175" cy="33200"/>
            </a:xfrm>
            <a:custGeom>
              <a:avLst/>
              <a:gdLst/>
              <a:ahLst/>
              <a:cxnLst/>
              <a:rect l="l" t="t" r="r" b="b"/>
              <a:pathLst>
                <a:path w="6487" h="1328" extrusionOk="0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49" name="Google Shape;1849;p21"/>
          <p:cNvSpPr txBox="1">
            <a:spLocks noGrp="1"/>
          </p:cNvSpPr>
          <p:nvPr>
            <p:ph type="subTitle" idx="4"/>
          </p:nvPr>
        </p:nvSpPr>
        <p:spPr>
          <a:xfrm>
            <a:off x="4617607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50" name="Google Shape;1850;p21"/>
          <p:cNvSpPr txBox="1">
            <a:spLocks noGrp="1"/>
          </p:cNvSpPr>
          <p:nvPr>
            <p:ph type="title" idx="5" hasCustomPrompt="1"/>
          </p:nvPr>
        </p:nvSpPr>
        <p:spPr>
          <a:xfrm>
            <a:off x="8045533" y="26917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51" name="Google Shape;1851;p21"/>
          <p:cNvSpPr txBox="1">
            <a:spLocks noGrp="1"/>
          </p:cNvSpPr>
          <p:nvPr>
            <p:ph type="subTitle" idx="6"/>
          </p:nvPr>
        </p:nvSpPr>
        <p:spPr>
          <a:xfrm>
            <a:off x="8045548" y="40109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52" name="Google Shape;1852;p21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853" name="Google Shape;1853;p21"/>
          <p:cNvGrpSpPr/>
          <p:nvPr/>
        </p:nvGrpSpPr>
        <p:grpSpPr>
          <a:xfrm>
            <a:off x="10339873" y="5400985"/>
            <a:ext cx="551075" cy="487771"/>
            <a:chOff x="3279750" y="4755375"/>
            <a:chExt cx="144725" cy="128100"/>
          </a:xfrm>
        </p:grpSpPr>
        <p:sp>
          <p:nvSpPr>
            <p:cNvPr id="1854" name="Google Shape;1854;p21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856" name="Google Shape;1856;p21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08594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8" name="Google Shape;1918;p22"/>
          <p:cNvSpPr/>
          <p:nvPr/>
        </p:nvSpPr>
        <p:spPr>
          <a:xfrm>
            <a:off x="790300" y="720001"/>
            <a:ext cx="2060920" cy="1612176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19" name="Google Shape;1919;p22"/>
          <p:cNvSpPr/>
          <p:nvPr/>
        </p:nvSpPr>
        <p:spPr>
          <a:xfrm>
            <a:off x="9994135" y="801100"/>
            <a:ext cx="1370269" cy="140271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594836" y="1012900"/>
            <a:ext cx="1164224" cy="1438960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945995" y="1433193"/>
            <a:ext cx="886820" cy="1034972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10428983" y="4541155"/>
            <a:ext cx="1319173" cy="671992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790267" y="5362101"/>
            <a:ext cx="773333" cy="855567"/>
          </a:xfrm>
          <a:custGeom>
            <a:avLst/>
            <a:gdLst/>
            <a:ahLst/>
            <a:cxnLst/>
            <a:rect l="l" t="t" r="r" b="b"/>
            <a:pathLst>
              <a:path w="23200" h="25667" extrusionOk="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9283919" y="991015"/>
            <a:ext cx="997805" cy="86020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929" name="Google Shape;1929;p22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930" name="Google Shape;1930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31" name="Google Shape;1931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2" name="Google Shape;1932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4" name="Google Shape;1934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5" name="Google Shape;1935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6" name="Google Shape;1936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938" name="Google Shape;1938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39" name="Google Shape;1939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941" name="Google Shape;1941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2" name="Google Shape;1942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3" name="Google Shape;1943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944" name="Google Shape;1944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945" name="Google Shape;1945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7" name="Google Shape;194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48" name="Google Shape;1948;p22"/>
          <p:cNvSpPr txBox="1">
            <a:spLocks noGrp="1"/>
          </p:cNvSpPr>
          <p:nvPr>
            <p:ph type="title" idx="2" hasCustomPrompt="1"/>
          </p:nvPr>
        </p:nvSpPr>
        <p:spPr>
          <a:xfrm>
            <a:off x="2435817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49" name="Google Shape;1949;p22"/>
          <p:cNvSpPr txBox="1">
            <a:spLocks noGrp="1"/>
          </p:cNvSpPr>
          <p:nvPr>
            <p:ph type="subTitle" idx="1"/>
          </p:nvPr>
        </p:nvSpPr>
        <p:spPr>
          <a:xfrm>
            <a:off x="243583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0" name="Google Shape;1950;p22"/>
          <p:cNvSpPr txBox="1">
            <a:spLocks noGrp="1"/>
          </p:cNvSpPr>
          <p:nvPr>
            <p:ph type="title" idx="3" hasCustomPrompt="1"/>
          </p:nvPr>
        </p:nvSpPr>
        <p:spPr>
          <a:xfrm>
            <a:off x="6799376" y="3623233"/>
            <a:ext cx="2956800" cy="1319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51" name="Google Shape;1951;p22"/>
          <p:cNvSpPr txBox="1">
            <a:spLocks noGrp="1"/>
          </p:cNvSpPr>
          <p:nvPr>
            <p:ph type="subTitle" idx="4"/>
          </p:nvPr>
        </p:nvSpPr>
        <p:spPr>
          <a:xfrm>
            <a:off x="6799391" y="4942433"/>
            <a:ext cx="29568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2" name="Google Shape;1952;p22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29611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9189734" y="2525969"/>
            <a:ext cx="2464513" cy="18060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15" name="Google Shape;2015;p23"/>
          <p:cNvSpPr/>
          <p:nvPr/>
        </p:nvSpPr>
        <p:spPr>
          <a:xfrm>
            <a:off x="811567" y="12870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706720" y="3787577"/>
            <a:ext cx="10762809" cy="3405584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avLst/>
                <a:gdLst/>
                <a:ahLst/>
                <a:cxnLst/>
                <a:rect l="l" t="t" r="r" b="b"/>
                <a:pathLst>
                  <a:path w="291087" h="54982" extrusionOk="0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3" name="Google Shape;2023;p23"/>
            <p:cNvSpPr/>
            <p:nvPr/>
          </p:nvSpPr>
          <p:spPr>
            <a:xfrm rot="-2843414" flipH="1">
              <a:off x="1205040" y="3195069"/>
              <a:ext cx="1240550" cy="144784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4" name="Google Shape;2024;p23"/>
            <p:cNvSpPr/>
            <p:nvPr/>
          </p:nvSpPr>
          <p:spPr>
            <a:xfrm rot="-3051725" flipH="1">
              <a:off x="6696060" y="3141221"/>
              <a:ext cx="1240553" cy="1447852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45" name="Google Shape;2045;p23"/>
          <p:cNvSpPr txBox="1">
            <a:spLocks noGrp="1"/>
          </p:cNvSpPr>
          <p:nvPr>
            <p:ph type="subTitle" idx="1"/>
          </p:nvPr>
        </p:nvSpPr>
        <p:spPr>
          <a:xfrm>
            <a:off x="2743600" y="2154733"/>
            <a:ext cx="6704800" cy="340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6" name="Google Shape;2046;p23"/>
          <p:cNvSpPr/>
          <p:nvPr/>
        </p:nvSpPr>
        <p:spPr>
          <a:xfrm>
            <a:off x="1019300" y="1748400"/>
            <a:ext cx="517829" cy="614869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10543326" y="5363055"/>
            <a:ext cx="517837" cy="596476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5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3" name="Google Shape;163;p3"/>
          <p:cNvSpPr/>
          <p:nvPr/>
        </p:nvSpPr>
        <p:spPr>
          <a:xfrm rot="10586678">
            <a:off x="715182" y="762187"/>
            <a:ext cx="2306517" cy="17794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059371" y="896246"/>
            <a:ext cx="2337119" cy="1979143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560339" y="2093887"/>
            <a:ext cx="732019" cy="849504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271800" y="3367100"/>
            <a:ext cx="76484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2271784" y="4880267"/>
            <a:ext cx="67876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5355000" y="2222400"/>
            <a:ext cx="1482000" cy="9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1897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9509872" y="4213470"/>
            <a:ext cx="1888152" cy="209752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800800" y="813685"/>
            <a:ext cx="1388624" cy="14215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10214167" y="1222900"/>
            <a:ext cx="1183867" cy="603067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5546493" y="890945"/>
            <a:ext cx="1252288" cy="1079633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959994" y="4662341"/>
            <a:ext cx="586263" cy="675315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56" name="Google Shape;2156;p24"/>
          <p:cNvSpPr txBox="1">
            <a:spLocks noGrp="1"/>
          </p:cNvSpPr>
          <p:nvPr>
            <p:ph type="subTitle" idx="1"/>
          </p:nvPr>
        </p:nvSpPr>
        <p:spPr>
          <a:xfrm flipH="1">
            <a:off x="6690269" y="4254032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7" name="Google Shape;2157;p24"/>
          <p:cNvSpPr txBox="1">
            <a:spLocks noGrp="1"/>
          </p:cNvSpPr>
          <p:nvPr>
            <p:ph type="subTitle" idx="2"/>
          </p:nvPr>
        </p:nvSpPr>
        <p:spPr>
          <a:xfrm flipH="1">
            <a:off x="6690256" y="4880433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8" name="Google Shape;2158;p24"/>
          <p:cNvSpPr txBox="1">
            <a:spLocks noGrp="1"/>
          </p:cNvSpPr>
          <p:nvPr>
            <p:ph type="subTitle" idx="3"/>
          </p:nvPr>
        </p:nvSpPr>
        <p:spPr>
          <a:xfrm>
            <a:off x="2682111" y="4254033"/>
            <a:ext cx="28196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9" name="Google Shape;2159;p24"/>
          <p:cNvSpPr txBox="1">
            <a:spLocks noGrp="1"/>
          </p:cNvSpPr>
          <p:nvPr>
            <p:ph type="subTitle" idx="4"/>
          </p:nvPr>
        </p:nvSpPr>
        <p:spPr>
          <a:xfrm>
            <a:off x="2682111" y="4880439"/>
            <a:ext cx="28196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0" name="Google Shape;2160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2" name="Google Shape;2222;p25"/>
          <p:cNvSpPr/>
          <p:nvPr/>
        </p:nvSpPr>
        <p:spPr>
          <a:xfrm>
            <a:off x="747300" y="3943768"/>
            <a:ext cx="3076000" cy="24062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4862155" y="1185060"/>
            <a:ext cx="1279980" cy="1103464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24" name="Google Shape;2224;p25"/>
          <p:cNvSpPr/>
          <p:nvPr/>
        </p:nvSpPr>
        <p:spPr>
          <a:xfrm>
            <a:off x="8668109" y="953205"/>
            <a:ext cx="2917385" cy="2197612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414158" y="1501597"/>
            <a:ext cx="517553" cy="596187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53" name="Google Shape;2253;p25"/>
          <p:cNvSpPr txBox="1">
            <a:spLocks noGrp="1"/>
          </p:cNvSpPr>
          <p:nvPr>
            <p:ph type="subTitle" idx="1"/>
          </p:nvPr>
        </p:nvSpPr>
        <p:spPr>
          <a:xfrm>
            <a:off x="1310100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4" name="Google Shape;2254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4665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9106539" y="1356947"/>
            <a:ext cx="2249552" cy="1904900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548914" y="4176291"/>
            <a:ext cx="2803831" cy="205471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3" name="Google Shape;2323;p26"/>
          <p:cNvSpPr/>
          <p:nvPr/>
        </p:nvSpPr>
        <p:spPr>
          <a:xfrm>
            <a:off x="5645668" y="1691167"/>
            <a:ext cx="583993" cy="693431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7107582" y="5385423"/>
            <a:ext cx="1229956" cy="106033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325" name="Google Shape;2325;p26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326" name="Google Shape;2326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327" name="Google Shape;2327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8" name="Google Shape;2328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29" name="Google Shape;2329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0" name="Google Shape;2330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1" name="Google Shape;2331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2" name="Google Shape;2332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334" name="Google Shape;2334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5" name="Google Shape;2335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337" name="Google Shape;2337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8" name="Google Shape;2338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39" name="Google Shape;2339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340" name="Google Shape;2340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341" name="Google Shape;2341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2" name="Google Shape;2342;p2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3" name="Google Shape;2343;p26"/>
          <p:cNvSpPr txBox="1">
            <a:spLocks noGrp="1"/>
          </p:cNvSpPr>
          <p:nvPr>
            <p:ph type="subTitle" idx="1"/>
          </p:nvPr>
        </p:nvSpPr>
        <p:spPr>
          <a:xfrm>
            <a:off x="1310100" y="2673400"/>
            <a:ext cx="4338800" cy="235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4" name="Google Shape;234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45" name="Google Shape;2345;p26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84867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8985887" y="853356"/>
            <a:ext cx="2643479" cy="2067889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799995" y="4968691"/>
            <a:ext cx="1656613" cy="1402805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1187875" y="895565"/>
            <a:ext cx="1757903" cy="132419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5" name="Google Shape;2415;p27"/>
          <p:cNvSpPr/>
          <p:nvPr/>
        </p:nvSpPr>
        <p:spPr>
          <a:xfrm>
            <a:off x="10261034" y="2748268"/>
            <a:ext cx="745453" cy="680721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6" name="Google Shape;2416;p27"/>
          <p:cNvSpPr/>
          <p:nvPr/>
        </p:nvSpPr>
        <p:spPr>
          <a:xfrm>
            <a:off x="1030901" y="4755167"/>
            <a:ext cx="573295" cy="68072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17" name="Google Shape;2417;p27"/>
          <p:cNvSpPr/>
          <p:nvPr/>
        </p:nvSpPr>
        <p:spPr>
          <a:xfrm>
            <a:off x="1353667" y="1967467"/>
            <a:ext cx="1184684" cy="1021309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10658327" y="4863694"/>
            <a:ext cx="745461" cy="1274269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421" name="Google Shape;2421;p2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422" name="Google Shape;2422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23" name="Google Shape;2423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6" name="Google Shape;2426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7" name="Google Shape;2427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8" name="Google Shape;2428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430" name="Google Shape;2430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1" name="Google Shape;2431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433" name="Google Shape;2433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4" name="Google Shape;2434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5" name="Google Shape;2435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436" name="Google Shape;2436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437" name="Google Shape;2437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8" name="Google Shape;2438;p2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39" name="Google Shape;2439;p27"/>
          <p:cNvSpPr txBox="1">
            <a:spLocks noGrp="1"/>
          </p:cNvSpPr>
          <p:nvPr>
            <p:ph type="subTitle" idx="1"/>
          </p:nvPr>
        </p:nvSpPr>
        <p:spPr>
          <a:xfrm>
            <a:off x="4219400" y="3023567"/>
            <a:ext cx="37532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40" name="Google Shape;2440;p27"/>
          <p:cNvSpPr txBox="1">
            <a:spLocks noGrp="1"/>
          </p:cNvSpPr>
          <p:nvPr>
            <p:ph type="title"/>
          </p:nvPr>
        </p:nvSpPr>
        <p:spPr>
          <a:xfrm>
            <a:off x="960000" y="1381100"/>
            <a:ext cx="10272000" cy="101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41" name="Google Shape;2441;p27"/>
          <p:cNvSpPr txBox="1">
            <a:spLocks noGrp="1"/>
          </p:cNvSpPr>
          <p:nvPr>
            <p:ph type="subTitle" idx="2"/>
          </p:nvPr>
        </p:nvSpPr>
        <p:spPr>
          <a:xfrm>
            <a:off x="4219400" y="3582367"/>
            <a:ext cx="3753200" cy="1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42" name="Google Shape;2442;p27"/>
          <p:cNvSpPr txBox="1"/>
          <p:nvPr/>
        </p:nvSpPr>
        <p:spPr>
          <a:xfrm>
            <a:off x="2952800" y="4793767"/>
            <a:ext cx="6286400" cy="706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D3A0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lang="en" sz="1600" b="1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rgbClr val="4B553A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3" name="Google Shape;2443;p2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16604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10131741" y="1098552"/>
            <a:ext cx="491332" cy="565965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10846058" y="1111191"/>
            <a:ext cx="771857" cy="1319388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7497147" y="5690425"/>
            <a:ext cx="1294795" cy="659575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960000" y="5603932"/>
            <a:ext cx="524341" cy="62260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41" name="Google Shape;2541;p28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768813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62" name="Google Shape;2662;p29"/>
          <p:cNvSpPr/>
          <p:nvPr/>
        </p:nvSpPr>
        <p:spPr>
          <a:xfrm>
            <a:off x="7966768" y="5515302"/>
            <a:ext cx="3451467" cy="859433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779500" y="720000"/>
            <a:ext cx="1687383" cy="1874485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9999334" y="5595299"/>
            <a:ext cx="720197" cy="57955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86" name="Google Shape;2686;p29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07778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AD3-8910-4F13-827C-8E8B729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F3CD1-BC87-4B0D-B623-E782B348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C2D62-5103-49C9-A9FC-1A316273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63AD-465F-4CA2-B0C8-66548562ADF1}" type="datetimeFigureOut">
              <a:rPr lang="es-HN" smtClean="0"/>
              <a:t>26/5/2021</a:t>
            </a:fld>
            <a:endParaRPr lang="es-HN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ABF84-918F-4F57-96AB-0404EEC3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431195-D461-46C5-BF8B-47AEE3C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B26-A61A-42B6-9EDD-6392B549B6B2}" type="slidenum">
              <a:rPr lang="es-HN" smtClean="0"/>
              <a:t>‹Nº›</a:t>
            </a:fld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138134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57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52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7" name="Google Shape;257;p4"/>
          <p:cNvSpPr/>
          <p:nvPr/>
        </p:nvSpPr>
        <p:spPr>
          <a:xfrm>
            <a:off x="701934" y="720000"/>
            <a:ext cx="2389567" cy="175113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58" name="Google Shape;258;p4"/>
          <p:cNvGrpSpPr/>
          <p:nvPr/>
        </p:nvGrpSpPr>
        <p:grpSpPr>
          <a:xfrm>
            <a:off x="9404043" y="4622217"/>
            <a:ext cx="1983715" cy="1679792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1148400" y="1657400"/>
            <a:ext cx="9895200" cy="438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266" name="Google Shape;266;p4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058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603540" y="782057"/>
            <a:ext cx="1147561" cy="1637673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7690200" y="3591204"/>
            <a:ext cx="3743461" cy="292836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2" name="Google Shape;352;p5"/>
          <p:cNvGrpSpPr/>
          <p:nvPr/>
        </p:nvGrpSpPr>
        <p:grpSpPr>
          <a:xfrm>
            <a:off x="2294062" y="4090731"/>
            <a:ext cx="2083236" cy="2258135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2019733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2019733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6814217" y="3649551"/>
            <a:ext cx="3358000" cy="62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467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32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6814227" y="4275951"/>
            <a:ext cx="3358000" cy="11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554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3" name="Google Shape;533;p7"/>
          <p:cNvSpPr/>
          <p:nvPr/>
        </p:nvSpPr>
        <p:spPr>
          <a:xfrm rot="-168325">
            <a:off x="706718" y="976079"/>
            <a:ext cx="2326143" cy="1752240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34" name="Google Shape;534;p7"/>
          <p:cNvSpPr/>
          <p:nvPr/>
        </p:nvSpPr>
        <p:spPr>
          <a:xfrm>
            <a:off x="7181600" y="2994532"/>
            <a:ext cx="4289789" cy="3355733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5" name="Google Shape;535;p7"/>
          <p:cNvGrpSpPr/>
          <p:nvPr/>
        </p:nvGrpSpPr>
        <p:grpSpPr>
          <a:xfrm>
            <a:off x="6299847" y="1352013"/>
            <a:ext cx="881739" cy="1507216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7" name="Google Shape;557;p7"/>
          <p:cNvSpPr txBox="1">
            <a:spLocks noGrp="1"/>
          </p:cNvSpPr>
          <p:nvPr>
            <p:ph type="title"/>
          </p:nvPr>
        </p:nvSpPr>
        <p:spPr>
          <a:xfrm>
            <a:off x="1477067" y="1894533"/>
            <a:ext cx="4618800" cy="19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58" name="Google Shape;558;p7"/>
          <p:cNvSpPr txBox="1">
            <a:spLocks noGrp="1"/>
          </p:cNvSpPr>
          <p:nvPr>
            <p:ph type="subTitle" idx="1"/>
          </p:nvPr>
        </p:nvSpPr>
        <p:spPr>
          <a:xfrm>
            <a:off x="1477067" y="4300267"/>
            <a:ext cx="4618800" cy="150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0" name="Google Shape;620;p8"/>
          <p:cNvSpPr/>
          <p:nvPr/>
        </p:nvSpPr>
        <p:spPr>
          <a:xfrm rot="10411114">
            <a:off x="8962465" y="4431481"/>
            <a:ext cx="2066083" cy="151407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1" name="Google Shape;621;p8"/>
          <p:cNvSpPr/>
          <p:nvPr/>
        </p:nvSpPr>
        <p:spPr>
          <a:xfrm rot="1939918">
            <a:off x="1094992" y="1023878"/>
            <a:ext cx="1887352" cy="1421767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2" name="Google Shape;622;p8"/>
          <p:cNvSpPr/>
          <p:nvPr/>
        </p:nvSpPr>
        <p:spPr>
          <a:xfrm rot="-1587840">
            <a:off x="859457" y="1809463"/>
            <a:ext cx="1408687" cy="1740984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404203" y="1931314"/>
            <a:ext cx="883884" cy="1031545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9939850" y="4327975"/>
            <a:ext cx="1324273" cy="674591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9602270" y="1300332"/>
            <a:ext cx="1233972" cy="1063800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30" name="Google Shape;630;p8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49" name="Google Shape;649;p8"/>
          <p:cNvSpPr txBox="1">
            <a:spLocks noGrp="1"/>
          </p:cNvSpPr>
          <p:nvPr>
            <p:ph type="title"/>
          </p:nvPr>
        </p:nvSpPr>
        <p:spPr>
          <a:xfrm>
            <a:off x="2808800" y="2059100"/>
            <a:ext cx="6574400" cy="32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1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019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1261567" y="1424900"/>
            <a:ext cx="9669200" cy="453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11" name="Google Shape;711;p9"/>
          <p:cNvSpPr/>
          <p:nvPr/>
        </p:nvSpPr>
        <p:spPr>
          <a:xfrm rot="1888520">
            <a:off x="1075999" y="1077447"/>
            <a:ext cx="2512647" cy="1892741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12" name="Google Shape;712;p9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rot="7854059" flipH="1">
            <a:off x="8547443" y="4194436"/>
            <a:ext cx="2522215" cy="184834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1" name="Google Shape;731;p9"/>
          <p:cNvSpPr/>
          <p:nvPr/>
        </p:nvSpPr>
        <p:spPr>
          <a:xfrm rot="-1540137">
            <a:off x="684123" y="2196862"/>
            <a:ext cx="1978808" cy="2464292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2" name="Google Shape;732;p9"/>
          <p:cNvSpPr/>
          <p:nvPr/>
        </p:nvSpPr>
        <p:spPr>
          <a:xfrm>
            <a:off x="9759067" y="1424901"/>
            <a:ext cx="1171691" cy="10101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9617555" y="4277846"/>
            <a:ext cx="1740047" cy="886388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355739" y="2629991"/>
            <a:ext cx="1369252" cy="1597997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39" name="Google Shape;739;p9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40" name="Google Shape;740;p9"/>
          <p:cNvSpPr txBox="1">
            <a:spLocks noGrp="1"/>
          </p:cNvSpPr>
          <p:nvPr>
            <p:ph type="title"/>
          </p:nvPr>
        </p:nvSpPr>
        <p:spPr>
          <a:xfrm>
            <a:off x="3373400" y="2345300"/>
            <a:ext cx="5445200" cy="1122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9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41" name="Google Shape;741;p9"/>
          <p:cNvSpPr txBox="1">
            <a:spLocks noGrp="1"/>
          </p:cNvSpPr>
          <p:nvPr>
            <p:ph type="subTitle" idx="1"/>
          </p:nvPr>
        </p:nvSpPr>
        <p:spPr>
          <a:xfrm>
            <a:off x="3373400" y="3467700"/>
            <a:ext cx="5445200" cy="157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79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0"/>
          <p:cNvSpPr/>
          <p:nvPr/>
        </p:nvSpPr>
        <p:spPr>
          <a:xfrm>
            <a:off x="800800" y="1352000"/>
            <a:ext cx="10590400" cy="499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44" name="Google Shape;744;p10"/>
          <p:cNvGrpSpPr/>
          <p:nvPr/>
        </p:nvGrpSpPr>
        <p:grpSpPr>
          <a:xfrm>
            <a:off x="-46300" y="-133"/>
            <a:ext cx="12268800" cy="6870541"/>
            <a:chOff x="-34725" y="-100"/>
            <a:chExt cx="9201600" cy="5152906"/>
          </a:xfrm>
        </p:grpSpPr>
        <p:sp>
          <p:nvSpPr>
            <p:cNvPr id="745" name="Google Shape;745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1" name="Google Shape;831;p10"/>
          <p:cNvGrpSpPr/>
          <p:nvPr/>
        </p:nvGrpSpPr>
        <p:grpSpPr>
          <a:xfrm>
            <a:off x="800800" y="692397"/>
            <a:ext cx="1872683" cy="2106939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rot="5400000" flipH="1">
            <a:off x="7057226" y="539117"/>
            <a:ext cx="1037661" cy="1773745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800800" y="692400"/>
            <a:ext cx="10590400" cy="6596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8550753" y="3935932"/>
            <a:ext cx="3100347" cy="2272011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56" name="Google Shape;856;p10"/>
          <p:cNvSpPr txBox="1">
            <a:spLocks noGrp="1"/>
          </p:cNvSpPr>
          <p:nvPr>
            <p:ph type="title"/>
          </p:nvPr>
        </p:nvSpPr>
        <p:spPr>
          <a:xfrm>
            <a:off x="1208600" y="5200033"/>
            <a:ext cx="9774800" cy="844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25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30671" y="-1"/>
            <a:ext cx="12236753" cy="6857853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1261400" y="1452233"/>
            <a:ext cx="9669200" cy="45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8" name="Google Shape;918;p11"/>
          <p:cNvSpPr/>
          <p:nvPr/>
        </p:nvSpPr>
        <p:spPr>
          <a:xfrm>
            <a:off x="1261400" y="1452235"/>
            <a:ext cx="9669200" cy="4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1166800" y="2855267"/>
            <a:ext cx="9932712" cy="3106500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4" name="Google Shape;924;p11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9582700" y="958533"/>
            <a:ext cx="1347885" cy="1379800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8" name="Google Shape;928;p11"/>
          <p:cNvSpPr/>
          <p:nvPr/>
        </p:nvSpPr>
        <p:spPr>
          <a:xfrm rot="6525556">
            <a:off x="845920" y="1257328"/>
            <a:ext cx="2389621" cy="1751173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29" name="Google Shape;929;p11"/>
          <p:cNvSpPr/>
          <p:nvPr/>
        </p:nvSpPr>
        <p:spPr>
          <a:xfrm rot="789901">
            <a:off x="1437750" y="794395"/>
            <a:ext cx="1382076" cy="1708096"/>
          </a:xfrm>
          <a:custGeom>
            <a:avLst/>
            <a:gdLst/>
            <a:ahLst/>
            <a:cxnLst/>
            <a:rect l="l" t="t" r="r" b="b"/>
            <a:pathLst>
              <a:path w="26881" h="33222" extrusionOk="0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0" name="Google Shape;930;p11"/>
          <p:cNvSpPr/>
          <p:nvPr/>
        </p:nvSpPr>
        <p:spPr>
          <a:xfrm rot="789901">
            <a:off x="1742156" y="1033189"/>
            <a:ext cx="1199965" cy="1400431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31" name="Google Shape;931;p11"/>
          <p:cNvSpPr/>
          <p:nvPr/>
        </p:nvSpPr>
        <p:spPr>
          <a:xfrm rot="2513567">
            <a:off x="5734424" y="1188943"/>
            <a:ext cx="1267573" cy="1092767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1261400" y="896217"/>
            <a:ext cx="9669200" cy="556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 dirty="0"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dirty="0"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sz="2400" b="0" i="0" dirty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1261400" y="1452568"/>
            <a:ext cx="9669200" cy="45092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51" name="Google Shape;951;p11"/>
          <p:cNvSpPr txBox="1">
            <a:spLocks noGrp="1"/>
          </p:cNvSpPr>
          <p:nvPr>
            <p:ph type="title" hasCustomPrompt="1"/>
          </p:nvPr>
        </p:nvSpPr>
        <p:spPr>
          <a:xfrm>
            <a:off x="1657600" y="2109800"/>
            <a:ext cx="8876800" cy="13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>
            <a:spLocks noGrp="1"/>
          </p:cNvSpPr>
          <p:nvPr>
            <p:ph type="subTitle" idx="1"/>
          </p:nvPr>
        </p:nvSpPr>
        <p:spPr>
          <a:xfrm>
            <a:off x="2145233" y="4635733"/>
            <a:ext cx="7040800" cy="7220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30520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9" name="Google Shape;268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333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93" name="Google Shape;2693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14088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639-C75B-48C3-8905-475BFE5E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5862"/>
            <a:ext cx="9144000" cy="92765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52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D13C5-46F7-404C-9BAB-7B0742654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373" y="1881809"/>
            <a:ext cx="7354957" cy="636104"/>
          </a:xfrm>
          <a:noFill/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17600" dirty="0">
                <a:latin typeface="The Serif Hand Black" panose="03070902030502020204" pitchFamily="66" charset="0"/>
              </a:rPr>
              <a:t>INTEGRANTES</a:t>
            </a:r>
            <a:r>
              <a:rPr lang="en-US" sz="14400" dirty="0">
                <a:latin typeface="Typo Garden Demo" panose="02000000000000000000" pitchFamily="2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r>
              <a:rPr lang="en-US" sz="2400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40E10-0C6F-4D1C-A24B-EE9DA6E1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74916"/>
              </p:ext>
            </p:extLst>
          </p:nvPr>
        </p:nvGraphicFramePr>
        <p:xfrm>
          <a:off x="2032000" y="2790063"/>
          <a:ext cx="8128000" cy="263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983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181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CUENTA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9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11</a:t>
                      </a:r>
                      <a:endParaRPr lang="en-US" dirty="0">
                        <a:latin typeface="Good Mood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Lissy Jackeline Bonilla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Edition" pitchFamily="2" charset="0"/>
                        </a:rPr>
                        <a:t>15</a:t>
                      </a:r>
                      <a:endParaRPr lang="en-US" dirty="0">
                        <a:latin typeface="Good Mood" panose="02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María José López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Neida Cecilia Romero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7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Carlos Daniel Portillo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79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d Mood" panose="02000500000000000000" pitchFamily="2" charset="0"/>
                        </a:rPr>
                        <a:t>Carlos Eduardo Castro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Edition" pitchFamily="2" charset="0"/>
                        </a:rPr>
                        <a:t>32</a:t>
                      </a:r>
                      <a:r>
                        <a:rPr lang="en-US" dirty="0">
                          <a:latin typeface="Good Mood" panose="02000500000000000000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Good Mood" panose="02000500000000000000" pitchFamily="2" charset="0"/>
                        </a:rPr>
                        <a:t>Danner Joel Palacios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577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AB12FDA3-E0D7-45DC-ABBB-281ECC914022}"/>
              </a:ext>
            </a:extLst>
          </p:cNvPr>
          <p:cNvSpPr txBox="1">
            <a:spLocks/>
          </p:cNvSpPr>
          <p:nvPr/>
        </p:nvSpPr>
        <p:spPr>
          <a:xfrm>
            <a:off x="1487987" y="638826"/>
            <a:ext cx="9144000" cy="927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egu"/>
              <a:buNone/>
              <a:defRPr sz="6933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2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430ADB8-6959-4220-9640-165FB45B1E19}"/>
              </a:ext>
            </a:extLst>
          </p:cNvPr>
          <p:cNvSpPr txBox="1">
            <a:spLocks/>
          </p:cNvSpPr>
          <p:nvPr/>
        </p:nvSpPr>
        <p:spPr>
          <a:xfrm>
            <a:off x="1448844" y="615821"/>
            <a:ext cx="9144000" cy="927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aegu"/>
              <a:buNone/>
              <a:defRPr sz="6933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200" dirty="0">
                <a:solidFill>
                  <a:schemeClr val="tx1"/>
                </a:solidFill>
                <a:latin typeface="Keep on Truckin" panose="00000400000000000000" pitchFamily="2" charset="0"/>
              </a:rPr>
              <a:t>Transfercloud</a:t>
            </a:r>
          </a:p>
        </p:txBody>
      </p: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92C5FC16-22C0-4E26-88B4-609395BE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068729"/>
            <a:ext cx="2019299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r las imágenes de origen">
            <a:extLst>
              <a:ext uri="{FF2B5EF4-FFF2-40B4-BE49-F238E27FC236}">
                <a16:creationId xmlns:a16="http://schemas.microsoft.com/office/drawing/2014/main" id="{E3BA0529-683B-4F90-826B-AD0F3366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1548160"/>
            <a:ext cx="1136128" cy="11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9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A199FAB-4BC9-4790-9677-B987BC22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53EE388B-7DD7-412D-952D-97BD36291A75}"/>
              </a:ext>
            </a:extLst>
          </p:cNvPr>
          <p:cNvSpPr txBox="1">
            <a:spLocks/>
          </p:cNvSpPr>
          <p:nvPr/>
        </p:nvSpPr>
        <p:spPr>
          <a:xfrm>
            <a:off x="922929" y="55629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8CBEBEF-C6C8-45B2-B55E-19D4FF824044}"/>
              </a:ext>
            </a:extLst>
          </p:cNvPr>
          <p:cNvSpPr txBox="1">
            <a:spLocks/>
          </p:cNvSpPr>
          <p:nvPr/>
        </p:nvSpPr>
        <p:spPr>
          <a:xfrm>
            <a:off x="877617" y="53537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TBL_DEPOSITOS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925D19-B9CD-4A04-A6CD-5F6400B3AA42}"/>
              </a:ext>
            </a:extLst>
          </p:cNvPr>
          <p:cNvSpPr txBox="1"/>
          <p:nvPr/>
        </p:nvSpPr>
        <p:spPr>
          <a:xfrm>
            <a:off x="1453019" y="3031299"/>
            <a:ext cx="321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rellenan los campos solicitados para realizar la transacción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4C82DF-4658-4057-A2A6-E9471C64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37" y="1488890"/>
            <a:ext cx="2779367" cy="46739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5F54FB-855B-4CE8-8070-E16C538AD1BF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Lissy bonilla</a:t>
            </a:r>
          </a:p>
        </p:txBody>
      </p:sp>
    </p:spTree>
    <p:extLst>
      <p:ext uri="{BB962C8B-B14F-4D97-AF65-F5344CB8AC3E}">
        <p14:creationId xmlns:p14="http://schemas.microsoft.com/office/powerpoint/2010/main" val="375255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26C1EC1F-1A74-41D4-9CF2-923091CA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378" y="1262092"/>
            <a:ext cx="6779243" cy="800303"/>
          </a:xfrm>
        </p:spPr>
        <p:txBody>
          <a:bodyPr/>
          <a:lstStyle/>
          <a:p>
            <a:pPr marL="203195" indent="0" algn="ctr">
              <a:buNone/>
            </a:pPr>
            <a:r>
              <a:rPr lang="es-MX" sz="2400" dirty="0">
                <a:latin typeface="Good Mood" panose="02000500000000000000" pitchFamily="2" charset="0"/>
              </a:rPr>
              <a:t>Son los siguientes  </a:t>
            </a:r>
            <a:r>
              <a:rPr lang="es-MX" sz="2400" b="1" dirty="0">
                <a:latin typeface="Good Mood" panose="02000500000000000000" pitchFamily="2" charset="0"/>
              </a:rPr>
              <a:t>msgbox</a:t>
            </a:r>
            <a:r>
              <a:rPr lang="es-MX" sz="2400" dirty="0">
                <a:latin typeface="Good Mood" panose="02000500000000000000" pitchFamily="2" charset="0"/>
              </a:rPr>
              <a:t> que se encuentran en la interfaz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01B8B6-76FB-42B1-B327-19CFD21F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40" y="2212828"/>
            <a:ext cx="2523770" cy="18807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926644-1216-441D-990A-5B207DAF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99" y="2212830"/>
            <a:ext cx="2532511" cy="18807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D8ABCC5-F293-4C44-9B57-C7D3E7155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4386629"/>
            <a:ext cx="2489511" cy="188076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B8160FB-E128-4DC3-AE43-C42DFF4F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487" y="4386630"/>
            <a:ext cx="2581275" cy="18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49683F-A327-4DFB-BD88-A59C3429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80841"/>
            <a:ext cx="10272000" cy="763600"/>
          </a:xfrm>
        </p:spPr>
        <p:txBody>
          <a:bodyPr/>
          <a:lstStyle/>
          <a:p>
            <a:r>
              <a:rPr lang="es-MX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637A549B-60ED-4927-A6DA-BB5AADC2B935}"/>
              </a:ext>
            </a:extLst>
          </p:cNvPr>
          <p:cNvSpPr txBox="1">
            <a:spLocks/>
          </p:cNvSpPr>
          <p:nvPr/>
        </p:nvSpPr>
        <p:spPr>
          <a:xfrm>
            <a:off x="924510" y="55787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A2E79BE-8902-44A7-82FE-5A4CC0C0705A}"/>
              </a:ext>
            </a:extLst>
          </p:cNvPr>
          <p:cNvSpPr txBox="1">
            <a:spLocks/>
          </p:cNvSpPr>
          <p:nvPr/>
        </p:nvSpPr>
        <p:spPr>
          <a:xfrm>
            <a:off x="899458" y="53282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Experiencia del usuario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41E216-2052-4242-A33A-055A2FDA6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5" r="34041"/>
          <a:stretch/>
        </p:blipFill>
        <p:spPr>
          <a:xfrm>
            <a:off x="4638729" y="1344441"/>
            <a:ext cx="2843562" cy="50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95BA64-2B0F-4F63-B56F-C11B1EF579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9" t="-1" r="33669" b="1860"/>
          <a:stretch/>
        </p:blipFill>
        <p:spPr>
          <a:xfrm>
            <a:off x="4618382" y="1369115"/>
            <a:ext cx="2955235" cy="5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C1D8FE-D455-4964-9B44-60AF2B8F9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1" t="-1" r="34071" b="1446"/>
          <a:stretch/>
        </p:blipFill>
        <p:spPr>
          <a:xfrm>
            <a:off x="4668078" y="1408870"/>
            <a:ext cx="2855844" cy="49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ACDF13-66E5-4982-BB25-07A0077F1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8" r="33869"/>
          <a:stretch/>
        </p:blipFill>
        <p:spPr>
          <a:xfrm>
            <a:off x="4672814" y="1311965"/>
            <a:ext cx="2846372" cy="49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cripción no disponible.">
            <a:extLst>
              <a:ext uri="{FF2B5EF4-FFF2-40B4-BE49-F238E27FC236}">
                <a16:creationId xmlns:a16="http://schemas.microsoft.com/office/drawing/2014/main" id="{FA138012-58B0-4DCA-A806-59CA8AF4D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17" y="1485465"/>
            <a:ext cx="8173097" cy="47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C08F02C4-EC0D-4750-B0ED-151526898973}"/>
              </a:ext>
            </a:extLst>
          </p:cNvPr>
          <p:cNvSpPr txBox="1">
            <a:spLocks/>
          </p:cNvSpPr>
          <p:nvPr/>
        </p:nvSpPr>
        <p:spPr>
          <a:xfrm>
            <a:off x="960000" y="64423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F53A399-C319-4495-A9F1-790653BC682E}"/>
              </a:ext>
            </a:extLst>
          </p:cNvPr>
          <p:cNvSpPr txBox="1">
            <a:spLocks/>
          </p:cNvSpPr>
          <p:nvPr/>
        </p:nvSpPr>
        <p:spPr>
          <a:xfrm>
            <a:off x="925362" y="60959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19CA227-5AEA-4F99-9457-EFB6F005FB7F}"/>
              </a:ext>
            </a:extLst>
          </p:cNvPr>
          <p:cNvSpPr txBox="1">
            <a:spLocks/>
          </p:cNvSpPr>
          <p:nvPr/>
        </p:nvSpPr>
        <p:spPr>
          <a:xfrm>
            <a:off x="890724" y="595742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Relaciones en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88266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3FE13A-E06E-4F8E-A161-3571D0CB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400" y="1517566"/>
            <a:ext cx="9895200" cy="7679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HN" sz="2400" b="0" i="0" dirty="0">
                <a:solidFill>
                  <a:srgbClr val="202124"/>
                </a:solidFill>
                <a:effectLst/>
                <a:latin typeface="Good Mood" panose="02000500000000000000" pitchFamily="2" charset="0"/>
              </a:rPr>
              <a:t>Utilice los iconos para crear el diagrama de su base de datos con sus tablas</a:t>
            </a:r>
            <a:endParaRPr lang="en-US" sz="3600" dirty="0">
              <a:latin typeface="Good Mood" panose="02000500000000000000" pitchFamily="2" charset="0"/>
            </a:endParaRP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35824CC-9DEC-4DE3-A378-D56F6DED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05" y="4531850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cono La base de datos Gratis de Vaadin icons">
            <a:extLst>
              <a:ext uri="{FF2B5EF4-FFF2-40B4-BE49-F238E27FC236}">
                <a16:creationId xmlns:a16="http://schemas.microsoft.com/office/drawing/2014/main" id="{98F97694-2263-4A78-8110-93E574E6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DB655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96444" l="9778" r="89778">
                        <a14:foregroundMark x1="42222" y1="10222" x2="42222" y2="10222"/>
                        <a14:foregroundMark x1="45333" y1="62222" x2="45333" y2="62222"/>
                        <a14:foregroundMark x1="48444" y1="88000" x2="48444" y2="88000"/>
                        <a14:foregroundMark x1="39111" y1="83111" x2="39111" y2="83111"/>
                        <a14:foregroundMark x1="28000" y1="86222" x2="75556" y2="86222"/>
                        <a14:foregroundMark x1="47556" y1="96444" x2="54667" y2="95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873" y="264624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81C133-51F0-4C5C-A3C6-7D762D440967}"/>
              </a:ext>
            </a:extLst>
          </p:cNvPr>
          <p:cNvCxnSpPr>
            <a:cxnSpLocks/>
          </p:cNvCxnSpPr>
          <p:nvPr/>
        </p:nvCxnSpPr>
        <p:spPr>
          <a:xfrm flipH="1">
            <a:off x="4777712" y="3552226"/>
            <a:ext cx="1096036" cy="1020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A43BD87D-AC9F-4140-B16A-89B01E6CA84D}"/>
              </a:ext>
            </a:extLst>
          </p:cNvPr>
          <p:cNvSpPr txBox="1">
            <a:spLocks/>
          </p:cNvSpPr>
          <p:nvPr/>
        </p:nvSpPr>
        <p:spPr>
          <a:xfrm>
            <a:off x="4851684" y="2046360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DB_BANCO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31300114-F919-4EA7-AFB0-9DFF3937BD7E}"/>
              </a:ext>
            </a:extLst>
          </p:cNvPr>
          <p:cNvSpPr txBox="1">
            <a:spLocks/>
          </p:cNvSpPr>
          <p:nvPr/>
        </p:nvSpPr>
        <p:spPr>
          <a:xfrm>
            <a:off x="3533401" y="5346267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TBL_CUENTA_AHORRO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F1B885-CC75-4842-8DED-85BA945EADFB}"/>
              </a:ext>
            </a:extLst>
          </p:cNvPr>
          <p:cNvCxnSpPr>
            <a:cxnSpLocks/>
          </p:cNvCxnSpPr>
          <p:nvPr/>
        </p:nvCxnSpPr>
        <p:spPr>
          <a:xfrm>
            <a:off x="6384062" y="3552226"/>
            <a:ext cx="1030225" cy="10203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B044E0B-3306-431A-A4F4-60919C06130D}"/>
              </a:ext>
            </a:extLst>
          </p:cNvPr>
          <p:cNvSpPr txBox="1">
            <a:spLocks/>
          </p:cNvSpPr>
          <p:nvPr/>
        </p:nvSpPr>
        <p:spPr>
          <a:xfrm>
            <a:off x="8311594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TBL_USUARIOS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E4BD863-D2ED-4287-893A-56E5205D491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15014" y="3124369"/>
            <a:ext cx="3002859" cy="1225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45CE52EE-708C-4DBC-A82A-E8F2B0396790}"/>
              </a:ext>
            </a:extLst>
          </p:cNvPr>
          <p:cNvSpPr txBox="1">
            <a:spLocks/>
          </p:cNvSpPr>
          <p:nvPr/>
        </p:nvSpPr>
        <p:spPr>
          <a:xfrm>
            <a:off x="1044773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TBL_PRESTAMO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26F1F13-9717-4E8F-89B8-2825A1BA6A07}"/>
              </a:ext>
            </a:extLst>
          </p:cNvPr>
          <p:cNvSpPr txBox="1">
            <a:spLocks/>
          </p:cNvSpPr>
          <p:nvPr/>
        </p:nvSpPr>
        <p:spPr>
          <a:xfrm>
            <a:off x="959998" y="67866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Base de Datos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B44EA47-45EC-4EBE-BE4A-C4603C17E70E}"/>
              </a:ext>
            </a:extLst>
          </p:cNvPr>
          <p:cNvSpPr txBox="1">
            <a:spLocks/>
          </p:cNvSpPr>
          <p:nvPr/>
        </p:nvSpPr>
        <p:spPr>
          <a:xfrm>
            <a:off x="943863" y="65253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Base de Datos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E67A5A1-CED7-4498-8B79-DB3321BAB57A}"/>
              </a:ext>
            </a:extLst>
          </p:cNvPr>
          <p:cNvSpPr txBox="1">
            <a:spLocks/>
          </p:cNvSpPr>
          <p:nvPr/>
        </p:nvSpPr>
        <p:spPr>
          <a:xfrm>
            <a:off x="924134" y="6338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Keep on Truckin" panose="00000400000000000000" pitchFamily="2" charset="0"/>
              </a:rPr>
              <a:t>Base de Datos</a:t>
            </a:r>
          </a:p>
        </p:txBody>
      </p:sp>
      <p:pic>
        <p:nvPicPr>
          <p:cNvPr id="20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9E9091A7-86D0-404A-8E2A-006793337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16" y="451721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040796C-079B-404B-9A06-43A09C5D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21" y="449855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CB98A7E-9940-418B-9502-5D583AE8592F}"/>
              </a:ext>
            </a:extLst>
          </p:cNvPr>
          <p:cNvCxnSpPr>
            <a:cxnSpLocks/>
          </p:cNvCxnSpPr>
          <p:nvPr/>
        </p:nvCxnSpPr>
        <p:spPr>
          <a:xfrm>
            <a:off x="6459435" y="3127333"/>
            <a:ext cx="2696597" cy="1291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103857AC-3B93-458A-8384-7E7D6DE3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98" y="4531850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B754156F-F845-40E3-B4AF-2DE81CF1EB0A}"/>
              </a:ext>
            </a:extLst>
          </p:cNvPr>
          <p:cNvSpPr txBox="1">
            <a:spLocks/>
          </p:cNvSpPr>
          <p:nvPr/>
        </p:nvSpPr>
        <p:spPr>
          <a:xfrm>
            <a:off x="6368718" y="5340434"/>
            <a:ext cx="2488628" cy="767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TBL_DEPOSITOS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2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1</a:t>
            </a:r>
          </a:p>
        </p:txBody>
      </p:sp>
      <p:pic>
        <p:nvPicPr>
          <p:cNvPr id="819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B83B68B-1C0C-4BFB-A6A4-386E7B58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  <a:endCxn id="8198" idx="1"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920636" y="3776611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TBL_PRESTAMO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212814" y="37633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  <a:stCxn id="8198" idx="3"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5169275" y="3770004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132089" y="3741595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123754" y="375249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54FFE566-7757-46A7-A4F8-AD230916E615}"/>
              </a:ext>
            </a:extLst>
          </p:cNvPr>
          <p:cNvSpPr txBox="1">
            <a:spLocks/>
          </p:cNvSpPr>
          <p:nvPr/>
        </p:nvSpPr>
        <p:spPr>
          <a:xfrm>
            <a:off x="8959864" y="3672000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MONTO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982B52EA-D12D-40FA-B6EA-A1FDB241D3D7}"/>
              </a:ext>
            </a:extLst>
          </p:cNvPr>
          <p:cNvSpPr txBox="1">
            <a:spLocks/>
          </p:cNvSpPr>
          <p:nvPr/>
        </p:nvSpPr>
        <p:spPr>
          <a:xfrm>
            <a:off x="991620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1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FFA19B4-8A05-4FF4-AE4E-41700CA5AA41}"/>
              </a:ext>
            </a:extLst>
          </p:cNvPr>
          <p:cNvSpPr txBox="1">
            <a:spLocks/>
          </p:cNvSpPr>
          <p:nvPr/>
        </p:nvSpPr>
        <p:spPr>
          <a:xfrm>
            <a:off x="965117" y="43683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1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F39B1A97-BC83-46CB-BD3A-5070AED32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8" y="2950871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0656F405-6EF2-46C0-8868-53D7AA9D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474" y="2974947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66972FE6-19B2-47CC-8EE4-784F54942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2351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016A18BE-0D16-4E75-ACBE-08B496D6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632" y="2972350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7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920636" y="3776611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TBL_CUENTA_AHORRO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212814" y="37633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9025444" y="3724977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MONTO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8503" y="37252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123754" y="3749887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DB592B4-860B-4E75-AC7C-E81C501DF873}"/>
              </a:ext>
            </a:extLst>
          </p:cNvPr>
          <p:cNvSpPr txBox="1">
            <a:spLocks/>
          </p:cNvSpPr>
          <p:nvPr/>
        </p:nvSpPr>
        <p:spPr>
          <a:xfrm>
            <a:off x="991620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2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728070C6-6CB5-4B6E-A8D0-64B74929D7F3}"/>
              </a:ext>
            </a:extLst>
          </p:cNvPr>
          <p:cNvSpPr txBox="1">
            <a:spLocks/>
          </p:cNvSpPr>
          <p:nvPr/>
        </p:nvSpPr>
        <p:spPr>
          <a:xfrm>
            <a:off x="970331" y="426899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2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9FCBD7CE-1904-422B-ACD5-9E9ECE61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68" y="3060932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A5687E77-6615-4961-8E2B-47F62A01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87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249433FC-2A19-4971-A8E9-E1755C3E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118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A1FDFF36-4035-44D6-B25F-3964732E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812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0ACDF33-D088-4802-A028-13130B68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06" y="2956553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A79660-2941-495F-95E7-04407CE7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58" y="593725"/>
            <a:ext cx="10271125" cy="763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F29B93C-8BB8-4096-8060-DC0AEE7A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763" y="1657350"/>
            <a:ext cx="9896475" cy="43878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MX" sz="3200" dirty="0">
                <a:latin typeface="Good Mood" panose="02000500000000000000" pitchFamily="2" charset="0"/>
              </a:rPr>
              <a:t>La central de bancos, comprende aquellas herramientas que ofrecen una entidad para que sus clientes hagan sus operaciones bancarias a través de la computadora y dispositivo móvil utilizando una conexión a la red Internet. </a:t>
            </a:r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B807F9-DB6A-4AE2-8135-522E093C04CE}"/>
              </a:ext>
            </a:extLst>
          </p:cNvPr>
          <p:cNvSpPr txBox="1">
            <a:spLocks/>
          </p:cNvSpPr>
          <p:nvPr/>
        </p:nvSpPr>
        <p:spPr>
          <a:xfrm>
            <a:off x="913059" y="560560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BFB2898-9F9B-4376-8A2F-E836400DE57F}"/>
              </a:ext>
            </a:extLst>
          </p:cNvPr>
          <p:cNvSpPr txBox="1">
            <a:spLocks/>
          </p:cNvSpPr>
          <p:nvPr/>
        </p:nvSpPr>
        <p:spPr>
          <a:xfrm>
            <a:off x="913059" y="527395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Keep on Truckin" panose="00000400000000000000" pitchFamily="2" charset="0"/>
              </a:rPr>
              <a:t>Descripcion del Proyecto</a:t>
            </a:r>
          </a:p>
        </p:txBody>
      </p:sp>
      <p:sp>
        <p:nvSpPr>
          <p:cNvPr id="13" name="Franja diagonal 12">
            <a:extLst>
              <a:ext uri="{FF2B5EF4-FFF2-40B4-BE49-F238E27FC236}">
                <a16:creationId xmlns:a16="http://schemas.microsoft.com/office/drawing/2014/main" id="{C2DEF943-46BF-4A0A-81A6-3F5BED921258}"/>
              </a:ext>
            </a:extLst>
          </p:cNvPr>
          <p:cNvSpPr/>
          <p:nvPr/>
        </p:nvSpPr>
        <p:spPr>
          <a:xfrm>
            <a:off x="5505135" y="527395"/>
            <a:ext cx="202301" cy="186117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Franja diagonal 13">
            <a:extLst>
              <a:ext uri="{FF2B5EF4-FFF2-40B4-BE49-F238E27FC236}">
                <a16:creationId xmlns:a16="http://schemas.microsoft.com/office/drawing/2014/main" id="{72289987-0936-4391-A2C7-B8B213F43452}"/>
              </a:ext>
            </a:extLst>
          </p:cNvPr>
          <p:cNvSpPr/>
          <p:nvPr/>
        </p:nvSpPr>
        <p:spPr>
          <a:xfrm>
            <a:off x="5485744" y="526938"/>
            <a:ext cx="202301" cy="186117"/>
          </a:xfrm>
          <a:prstGeom prst="diagStrip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Franja diagonal 14">
            <a:extLst>
              <a:ext uri="{FF2B5EF4-FFF2-40B4-BE49-F238E27FC236}">
                <a16:creationId xmlns:a16="http://schemas.microsoft.com/office/drawing/2014/main" id="{FF02A1C0-5433-4601-B3EB-D095E2BA9E35}"/>
              </a:ext>
            </a:extLst>
          </p:cNvPr>
          <p:cNvSpPr/>
          <p:nvPr/>
        </p:nvSpPr>
        <p:spPr>
          <a:xfrm>
            <a:off x="5471736" y="526938"/>
            <a:ext cx="202301" cy="186117"/>
          </a:xfrm>
          <a:prstGeom prst="diagStrip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5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3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703163" y="3755999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TBL_DEPOSITO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036976" y="3763912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8979776" y="3833184"/>
            <a:ext cx="2539303" cy="636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ONTO_DEPOSITAR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1062" y="37559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089685" y="37816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47F93DD-5F87-4712-99D6-8B37A4A7EDFE}"/>
              </a:ext>
            </a:extLst>
          </p:cNvPr>
          <p:cNvSpPr txBox="1">
            <a:spLocks/>
          </p:cNvSpPr>
          <p:nvPr/>
        </p:nvSpPr>
        <p:spPr>
          <a:xfrm>
            <a:off x="981682" y="45340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3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F0D3D36-71D6-4F13-8853-4A86C16FA925}"/>
              </a:ext>
            </a:extLst>
          </p:cNvPr>
          <p:cNvSpPr txBox="1">
            <a:spLocks/>
          </p:cNvSpPr>
          <p:nvPr/>
        </p:nvSpPr>
        <p:spPr>
          <a:xfrm>
            <a:off x="955180" y="446777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3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B1D0623E-3DC3-4094-A76B-AA5ADB63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21" y="3027806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0CB883B-C488-4D5F-A89E-9876B520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BA9C0B6E-D736-4618-9959-5DFE1183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0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106449C7-3C54-4FE6-BD25-20B3033B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626A99A-EE30-4422-9160-32FF9C0D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7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78BA34DD-73D3-4C70-8F6F-13F72D83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4427644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: doblada 13">
            <a:extLst>
              <a:ext uri="{FF2B5EF4-FFF2-40B4-BE49-F238E27FC236}">
                <a16:creationId xmlns:a16="http://schemas.microsoft.com/office/drawing/2014/main" id="{F021563B-6791-465A-AEF5-440343B45C07}"/>
              </a:ext>
            </a:extLst>
          </p:cNvPr>
          <p:cNvSpPr/>
          <p:nvPr/>
        </p:nvSpPr>
        <p:spPr>
          <a:xfrm rot="10800000">
            <a:off x="9716987" y="4510986"/>
            <a:ext cx="739303" cy="763097"/>
          </a:xfrm>
          <a:prstGeom prst="bentArrow">
            <a:avLst>
              <a:gd name="adj1" fmla="val 8879"/>
              <a:gd name="adj2" fmla="val 13551"/>
              <a:gd name="adj3" fmla="val 26819"/>
              <a:gd name="adj4" fmla="val 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50053F06-4D65-46A9-AE56-F60CB087E578}"/>
              </a:ext>
            </a:extLst>
          </p:cNvPr>
          <p:cNvSpPr txBox="1">
            <a:spLocks/>
          </p:cNvSpPr>
          <p:nvPr/>
        </p:nvSpPr>
        <p:spPr>
          <a:xfrm>
            <a:off x="6877035" y="5198583"/>
            <a:ext cx="337239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NUMERO_CTADEPOSITAR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0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9AF957AF-7B40-4B15-8529-567D8E68BD3D}"/>
              </a:ext>
            </a:extLst>
          </p:cNvPr>
          <p:cNvSpPr txBox="1">
            <a:spLocks/>
          </p:cNvSpPr>
          <p:nvPr/>
        </p:nvSpPr>
        <p:spPr>
          <a:xfrm>
            <a:off x="1008184" y="479903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Tabla 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38DCD68-9645-4ADF-9B50-121AEAFBDF30}"/>
              </a:ext>
            </a:extLst>
          </p:cNvPr>
          <p:cNvCxnSpPr>
            <a:cxnSpLocks/>
          </p:cNvCxnSpPr>
          <p:nvPr/>
        </p:nvCxnSpPr>
        <p:spPr>
          <a:xfrm flipV="1">
            <a:off x="2790408" y="3428999"/>
            <a:ext cx="135041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227CB541-9EE2-4F89-9AC6-5A56A6EA7951}"/>
              </a:ext>
            </a:extLst>
          </p:cNvPr>
          <p:cNvSpPr txBox="1">
            <a:spLocks/>
          </p:cNvSpPr>
          <p:nvPr/>
        </p:nvSpPr>
        <p:spPr>
          <a:xfrm>
            <a:off x="703163" y="3755999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rgbClr val="00B050"/>
                </a:solidFill>
                <a:latin typeface="arial" panose="020B0604020202020204" pitchFamily="34" charset="0"/>
              </a:rPr>
              <a:t>TBL_USUARIO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6" name="Content Placeholder 12">
            <a:extLst>
              <a:ext uri="{FF2B5EF4-FFF2-40B4-BE49-F238E27FC236}">
                <a16:creationId xmlns:a16="http://schemas.microsoft.com/office/drawing/2014/main" id="{7EA5764B-5872-4B30-8B95-3D19B7918216}"/>
              </a:ext>
            </a:extLst>
          </p:cNvPr>
          <p:cNvSpPr txBox="1">
            <a:spLocks/>
          </p:cNvSpPr>
          <p:nvPr/>
        </p:nvSpPr>
        <p:spPr>
          <a:xfrm>
            <a:off x="3036976" y="3763912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UMERO_CUENTA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25B19E0-7473-4EC4-A410-D5BE5C28997A}"/>
              </a:ext>
            </a:extLst>
          </p:cNvPr>
          <p:cNvCxnSpPr>
            <a:cxnSpLocks/>
          </p:cNvCxnSpPr>
          <p:nvPr/>
        </p:nvCxnSpPr>
        <p:spPr>
          <a:xfrm>
            <a:off x="5048925" y="3428999"/>
            <a:ext cx="10806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Content Placeholder 12">
            <a:extLst>
              <a:ext uri="{FF2B5EF4-FFF2-40B4-BE49-F238E27FC236}">
                <a16:creationId xmlns:a16="http://schemas.microsoft.com/office/drawing/2014/main" id="{72644FDD-1800-451C-894B-E10C36A6222C}"/>
              </a:ext>
            </a:extLst>
          </p:cNvPr>
          <p:cNvSpPr txBox="1">
            <a:spLocks/>
          </p:cNvSpPr>
          <p:nvPr/>
        </p:nvSpPr>
        <p:spPr>
          <a:xfrm>
            <a:off x="9102667" y="3821631"/>
            <a:ext cx="2539303" cy="6360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CONTRASEÑA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CC15390-B189-4B87-81A7-42C7705BA7BE}"/>
              </a:ext>
            </a:extLst>
          </p:cNvPr>
          <p:cNvCxnSpPr>
            <a:cxnSpLocks/>
          </p:cNvCxnSpPr>
          <p:nvPr/>
        </p:nvCxnSpPr>
        <p:spPr>
          <a:xfrm>
            <a:off x="7037676" y="3428999"/>
            <a:ext cx="9941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Content Placeholder 12">
            <a:extLst>
              <a:ext uri="{FF2B5EF4-FFF2-40B4-BE49-F238E27FC236}">
                <a16:creationId xmlns:a16="http://schemas.microsoft.com/office/drawing/2014/main" id="{4269EAC9-7B61-4810-AC13-3B1F29C92081}"/>
              </a:ext>
            </a:extLst>
          </p:cNvPr>
          <p:cNvSpPr txBox="1">
            <a:spLocks/>
          </p:cNvSpPr>
          <p:nvPr/>
        </p:nvSpPr>
        <p:spPr>
          <a:xfrm>
            <a:off x="5211062" y="3755998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EDAD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77C2A5D5-D270-48E7-8B4F-3FD5B6DF128B}"/>
              </a:ext>
            </a:extLst>
          </p:cNvPr>
          <p:cNvCxnSpPr>
            <a:cxnSpLocks/>
          </p:cNvCxnSpPr>
          <p:nvPr/>
        </p:nvCxnSpPr>
        <p:spPr>
          <a:xfrm>
            <a:off x="8939952" y="3428999"/>
            <a:ext cx="9479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Content Placeholder 12">
            <a:extLst>
              <a:ext uri="{FF2B5EF4-FFF2-40B4-BE49-F238E27FC236}">
                <a16:creationId xmlns:a16="http://schemas.microsoft.com/office/drawing/2014/main" id="{F8ECCAB1-A559-411A-AA1D-1AD9FD62D0A8}"/>
              </a:ext>
            </a:extLst>
          </p:cNvPr>
          <p:cNvSpPr txBox="1">
            <a:spLocks/>
          </p:cNvSpPr>
          <p:nvPr/>
        </p:nvSpPr>
        <p:spPr>
          <a:xfrm>
            <a:off x="7089685" y="3781636"/>
            <a:ext cx="2764122" cy="7630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HN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NOMBRE_APELLIDO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47F93DD-5F87-4712-99D6-8B37A4A7EDFE}"/>
              </a:ext>
            </a:extLst>
          </p:cNvPr>
          <p:cNvSpPr txBox="1">
            <a:spLocks/>
          </p:cNvSpPr>
          <p:nvPr/>
        </p:nvSpPr>
        <p:spPr>
          <a:xfrm>
            <a:off x="981601" y="454196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Tabla 4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F0D3D36-71D6-4F13-8853-4A86C16FA925}"/>
              </a:ext>
            </a:extLst>
          </p:cNvPr>
          <p:cNvSpPr txBox="1">
            <a:spLocks/>
          </p:cNvSpPr>
          <p:nvPr/>
        </p:nvSpPr>
        <p:spPr>
          <a:xfrm>
            <a:off x="953424" y="445141"/>
            <a:ext cx="10175631" cy="111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Keep on Truckin" panose="00000400000000000000" pitchFamily="2" charset="0"/>
              </a:rPr>
              <a:t>Tabla 4</a:t>
            </a:r>
          </a:p>
        </p:txBody>
      </p:sp>
      <p:pic>
        <p:nvPicPr>
          <p:cNvPr id="23" name="Picture 2" descr="Table Icon | IconExperience - Professional Icons » O-Collection">
            <a:extLst>
              <a:ext uri="{FF2B5EF4-FFF2-40B4-BE49-F238E27FC236}">
                <a16:creationId xmlns:a16="http://schemas.microsoft.com/office/drawing/2014/main" id="{B1D0623E-3DC3-4094-A76B-AA5ADB63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D3A08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8672" y1="37891" x2="85938" y2="87891"/>
                        <a14:foregroundMark x1="69141" y1="22656" x2="18359" y2="50391"/>
                        <a14:foregroundMark x1="18359" y1="50391" x2="69922" y2="76953"/>
                        <a14:foregroundMark x1="69922" y1="76953" x2="46484" y2="25391"/>
                        <a14:foregroundMark x1="46484" y1="25391" x2="64844" y2="54688"/>
                        <a14:foregroundMark x1="62500" y1="39453" x2="84766" y2="53906"/>
                        <a14:foregroundMark x1="56641" y1="34766" x2="84375" y2="34375"/>
                        <a14:foregroundMark x1="17578" y1="32422" x2="42188" y2="34375"/>
                        <a14:foregroundMark x1="25391" y1="40234" x2="60156" y2="81250"/>
                        <a14:foregroundMark x1="60156" y1="81250" x2="58984" y2="78906"/>
                        <a14:foregroundMark x1="33594" y1="52344" x2="60156" y2="52344"/>
                        <a14:foregroundMark x1="18750" y1="52344" x2="24219" y2="80469"/>
                        <a14:foregroundMark x1="23047" y1="80078" x2="55469" y2="8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21" y="3027806"/>
            <a:ext cx="956253" cy="95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E0CB883B-C488-4D5F-A89E-9876B520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826" y="2974949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BA9C0B6E-D736-4618-9959-5DFE11830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0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106449C7-3C54-4FE6-BD25-20B3033B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65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Table Selection Column Icon | IconExperience - Professional Icons »  O-Collection">
            <a:extLst>
              <a:ext uri="{FF2B5EF4-FFF2-40B4-BE49-F238E27FC236}">
                <a16:creationId xmlns:a16="http://schemas.microsoft.com/office/drawing/2014/main" id="{9626A99A-EE30-4422-9160-32FF9C0D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EEC9B7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2109" y1="20898" x2="38672" y2="78320"/>
                        <a14:foregroundMark x1="38672" y1="78320" x2="83398" y2="37305"/>
                        <a14:foregroundMark x1="83398" y1="37305" x2="28711" y2="54688"/>
                        <a14:foregroundMark x1="28711" y1="54688" x2="42969" y2="46484"/>
                        <a14:foregroundMark x1="20313" y1="33008" x2="74414" y2="37500"/>
                        <a14:foregroundMark x1="74414" y1="37500" x2="75977" y2="37109"/>
                        <a14:foregroundMark x1="18945" y1="52930" x2="80664" y2="53906"/>
                        <a14:foregroundMark x1="25195" y1="65625" x2="78906" y2="67383"/>
                        <a14:foregroundMark x1="78906" y1="67383" x2="81445" y2="66016"/>
                        <a14:foregroundMark x1="81055" y1="28516" x2="81445" y2="80664"/>
                        <a14:foregroundMark x1="65625" y1="26563" x2="65234" y2="74219"/>
                        <a14:foregroundMark x1="51953" y1="26563" x2="52930" y2="79883"/>
                        <a14:foregroundMark x1="52930" y1="79883" x2="54297" y2="80664"/>
                        <a14:foregroundMark x1="82813" y1="27539" x2="83398" y2="83398"/>
                        <a14:foregroundMark x1="83398" y1="82813" x2="29883" y2="80664"/>
                        <a14:foregroundMark x1="37109" y1="60742" x2="59766" y2="64258"/>
                        <a14:foregroundMark x1="35156" y1="36523" x2="36133" y2="70117"/>
                        <a14:foregroundMark x1="15234" y1="33984" x2="23047" y2="85156"/>
                        <a14:foregroundMark x1="19727" y1="45313" x2="17969" y2="83398"/>
                        <a14:foregroundMark x1="14844" y1="58008" x2="14844" y2="85156"/>
                        <a14:foregroundMark x1="23047" y1="66602" x2="23438" y2="86133"/>
                        <a14:foregroundMark x1="29883" y1="71484" x2="60547" y2="72852"/>
                        <a14:foregroundMark x1="25195" y1="77930" x2="51172" y2="75195"/>
                        <a14:foregroundMark x1="35742" y1="76172" x2="80078" y2="81055"/>
                        <a14:foregroundMark x1="84766" y1="77930" x2="75977" y2="84180"/>
                        <a14:foregroundMark x1="45117" y1="84766" x2="71484" y2="84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876" y="2974948"/>
            <a:ext cx="908099" cy="90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7A487-24B4-4F00-9ECA-E4828053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19" y="2731956"/>
            <a:ext cx="4618800" cy="1911843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Funcionalidades</a:t>
            </a:r>
            <a:endParaRPr lang="es-MX" dirty="0">
              <a:solidFill>
                <a:schemeClr val="tx2">
                  <a:lumMod val="50000"/>
                </a:schemeClr>
              </a:solidFill>
              <a:latin typeface="Keep on Truckin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D940D-2B0E-4399-A214-D6C0E5FB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1" y="1348333"/>
            <a:ext cx="5659780" cy="49464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>
                <a:latin typeface="Good Mood" panose="02000500000000000000" pitchFamily="2" charset="0"/>
              </a:rPr>
              <a:t>Préstamos:</a:t>
            </a:r>
            <a:r>
              <a:rPr lang="es-MX" sz="2400" dirty="0">
                <a:latin typeface="Good Mood" panose="02000500000000000000" pitchFamily="2" charset="0"/>
              </a:rPr>
              <a:t> Le permite al usuario realizar las solicitudes de préstamos desde el banco de su preferencia, desde casa.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400" dirty="0">
              <a:latin typeface="Good Mood" panose="02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b="1" dirty="0">
                <a:latin typeface="Good Mood" panose="02000500000000000000" pitchFamily="2" charset="0"/>
              </a:rPr>
              <a:t>Cuenta de ahorro</a:t>
            </a:r>
            <a:r>
              <a:rPr lang="es-MX" sz="2400" b="1" dirty="0">
                <a:latin typeface="Good Mood" panose="02000500000000000000" pitchFamily="2" charset="0"/>
              </a:rPr>
              <a:t>:</a:t>
            </a:r>
            <a:r>
              <a:rPr lang="es-MX" sz="2400" dirty="0">
                <a:latin typeface="Good Mood" panose="02000500000000000000" pitchFamily="2" charset="0"/>
              </a:rPr>
              <a:t> Permite retirar y depositar la cantidad de dinero necesitada por el usuario desde su cuenta, en la comodidad de su casa.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MX" sz="2400" dirty="0">
              <a:latin typeface="Good Mood" panose="02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sz="2400" b="1" dirty="0">
                <a:latin typeface="Good Mood" panose="02000500000000000000" pitchFamily="2" charset="0"/>
              </a:rPr>
              <a:t>Depósitos:</a:t>
            </a:r>
            <a:r>
              <a:rPr lang="es-MX" sz="2400" dirty="0">
                <a:latin typeface="Good Mood" panose="02000500000000000000" pitchFamily="2" charset="0"/>
              </a:rPr>
              <a:t> Permite al usuario depositar a otras cuentas desde la comodidad de su casa, desde su banco de preferencia.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C2210F-EF6B-4415-8EF6-950C7B3837DB}"/>
              </a:ext>
            </a:extLst>
          </p:cNvPr>
          <p:cNvSpPr txBox="1"/>
          <p:nvPr/>
        </p:nvSpPr>
        <p:spPr>
          <a:xfrm>
            <a:off x="1748059" y="3411678"/>
            <a:ext cx="345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Funcionalidades</a:t>
            </a:r>
            <a:endParaRPr lang="es-MX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F7A05D-DDB1-4ABA-9B3F-F9C0DF034790}"/>
              </a:ext>
            </a:extLst>
          </p:cNvPr>
          <p:cNvSpPr txBox="1"/>
          <p:nvPr/>
        </p:nvSpPr>
        <p:spPr>
          <a:xfrm>
            <a:off x="1726160" y="3402786"/>
            <a:ext cx="345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Keep on Truckin" panose="00000400000000000000" pitchFamily="2" charset="0"/>
              </a:rPr>
              <a:t>Funcionalidades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8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E7AEDCD2-35FE-4545-AE5E-A06649DA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</p:spPr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C9290EB5-AEE0-4A96-9E44-463C364C6964}"/>
              </a:ext>
            </a:extLst>
          </p:cNvPr>
          <p:cNvSpPr txBox="1">
            <a:spLocks/>
          </p:cNvSpPr>
          <p:nvPr/>
        </p:nvSpPr>
        <p:spPr>
          <a:xfrm>
            <a:off x="946748" y="56686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0DA6C298-5C13-498E-9550-AF3969EC210D}"/>
              </a:ext>
            </a:extLst>
          </p:cNvPr>
          <p:cNvSpPr txBox="1">
            <a:spLocks/>
          </p:cNvSpPr>
          <p:nvPr/>
        </p:nvSpPr>
        <p:spPr>
          <a:xfrm>
            <a:off x="940950" y="55285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Interfaz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55ABAC-B199-49AE-9DF3-9C72906A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74" y="2495710"/>
            <a:ext cx="2001886" cy="3603876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C6AB9EE3-7F5C-48E4-A292-FD4DD47C7D69}"/>
              </a:ext>
            </a:extLst>
          </p:cNvPr>
          <p:cNvSpPr/>
          <p:nvPr/>
        </p:nvSpPr>
        <p:spPr>
          <a:xfrm>
            <a:off x="3248530" y="5029200"/>
            <a:ext cx="576730" cy="602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Marcador de texto 1">
            <a:extLst>
              <a:ext uri="{FF2B5EF4-FFF2-40B4-BE49-F238E27FC236}">
                <a16:creationId xmlns:a16="http://schemas.microsoft.com/office/drawing/2014/main" id="{B9E7E363-1E6C-4CA4-A1FF-9B53E9CEA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926" y="1402100"/>
            <a:ext cx="3974834" cy="1093610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Abrir app: </a:t>
            </a:r>
            <a:r>
              <a:rPr lang="es-MX" sz="2400" dirty="0">
                <a:latin typeface="Good Mood" panose="02000500000000000000" pitchFamily="2" charset="0"/>
              </a:rPr>
              <a:t>aquí se elige el ícono de nuestra app para acceder a nuestra interfaz.</a:t>
            </a:r>
          </a:p>
        </p:txBody>
      </p:sp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5B28115B-2C46-4B6A-8FBC-F6BE66B02EDA}"/>
              </a:ext>
            </a:extLst>
          </p:cNvPr>
          <p:cNvSpPr txBox="1">
            <a:spLocks/>
          </p:cNvSpPr>
          <p:nvPr/>
        </p:nvSpPr>
        <p:spPr>
          <a:xfrm>
            <a:off x="6245884" y="1402100"/>
            <a:ext cx="4546955" cy="109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03195" indent="0" algn="just">
              <a:buFont typeface="Varela Round"/>
              <a:buNone/>
            </a:pPr>
            <a:r>
              <a:rPr lang="es-MX" sz="2400" b="1" dirty="0">
                <a:latin typeface="Good Mood" panose="02000500000000000000" pitchFamily="2" charset="0"/>
              </a:rPr>
              <a:t>Pantalla de inicio se sesión o registro: </a:t>
            </a:r>
            <a:r>
              <a:rPr lang="es-MX" sz="2400" dirty="0">
                <a:latin typeface="Good Mood" panose="02000500000000000000" pitchFamily="2" charset="0"/>
              </a:rPr>
              <a:t>SE INICIA SESIÓN SI ES UN DE NUESTROS CLIENTES ANTIGUOS O SE REGISTRA SI ES NUEVO EN USAR NUESTRA APP.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BA7E29B-6C9F-466A-8FAB-8FDC7B65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315" y="2540843"/>
            <a:ext cx="2066368" cy="366562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F070A8-0592-476D-BFB1-59D71BFDAF9C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Carlos portillo</a:t>
            </a:r>
          </a:p>
        </p:txBody>
      </p:sp>
    </p:spTree>
    <p:extLst>
      <p:ext uri="{BB962C8B-B14F-4D97-AF65-F5344CB8AC3E}">
        <p14:creationId xmlns:p14="http://schemas.microsoft.com/office/powerpoint/2010/main" val="5569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7E65AD-0822-433E-9284-45C68771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89" y="2069937"/>
            <a:ext cx="2335642" cy="41287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7F0A6A-BE2B-4041-A327-64F0CBFA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87" y="2052113"/>
            <a:ext cx="2335642" cy="4164400"/>
          </a:xfrm>
          <a:prstGeom prst="rect">
            <a:avLst/>
          </a:prstGeom>
        </p:spPr>
      </p:pic>
      <p:sp>
        <p:nvSpPr>
          <p:cNvPr id="12" name="Marcador de texto 1">
            <a:extLst>
              <a:ext uri="{FF2B5EF4-FFF2-40B4-BE49-F238E27FC236}">
                <a16:creationId xmlns:a16="http://schemas.microsoft.com/office/drawing/2014/main" id="{9AF6519A-957F-4568-8206-07E2EA9B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5852" y="1293600"/>
            <a:ext cx="1736516" cy="800303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Inicio De sesión</a:t>
            </a:r>
            <a:endParaRPr lang="es-MX" sz="2400" dirty="0">
              <a:latin typeface="Good Mood" panose="02000500000000000000" pitchFamily="2" charset="0"/>
            </a:endParaRPr>
          </a:p>
        </p:txBody>
      </p:sp>
      <p:sp>
        <p:nvSpPr>
          <p:cNvPr id="17" name="Marcador de texto 1">
            <a:extLst>
              <a:ext uri="{FF2B5EF4-FFF2-40B4-BE49-F238E27FC236}">
                <a16:creationId xmlns:a16="http://schemas.microsoft.com/office/drawing/2014/main" id="{267C21B0-3A27-4068-A428-049B12FE4856}"/>
              </a:ext>
            </a:extLst>
          </p:cNvPr>
          <p:cNvSpPr txBox="1">
            <a:spLocks/>
          </p:cNvSpPr>
          <p:nvPr/>
        </p:nvSpPr>
        <p:spPr>
          <a:xfrm>
            <a:off x="7650513" y="1293600"/>
            <a:ext cx="1736516" cy="80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Varela Round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203195" indent="0" algn="just">
              <a:buFont typeface="Varela Round"/>
              <a:buNone/>
            </a:pPr>
            <a:r>
              <a:rPr lang="es-MX" sz="2400" b="1" dirty="0">
                <a:latin typeface="Good Mood" panose="02000500000000000000" pitchFamily="2" charset="0"/>
              </a:rPr>
              <a:t>Registrarse</a:t>
            </a:r>
            <a:endParaRPr lang="es-MX" sz="2400" dirty="0">
              <a:latin typeface="Good Mood" panose="020005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7A5A72-87D0-4772-858A-01602E2DA3EA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Neida romero</a:t>
            </a:r>
          </a:p>
        </p:txBody>
      </p:sp>
    </p:spTree>
    <p:extLst>
      <p:ext uri="{BB962C8B-B14F-4D97-AF65-F5344CB8AC3E}">
        <p14:creationId xmlns:p14="http://schemas.microsoft.com/office/powerpoint/2010/main" val="420695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9E2DD73-72D9-4926-963D-4C5D80B9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685" y="2932771"/>
            <a:ext cx="3825432" cy="1386592"/>
          </a:xfrm>
        </p:spPr>
        <p:txBody>
          <a:bodyPr/>
          <a:lstStyle/>
          <a:p>
            <a:pPr marL="203195" indent="0" algn="just">
              <a:buNone/>
            </a:pPr>
            <a:r>
              <a:rPr lang="es-MX" sz="2400" b="1" dirty="0">
                <a:latin typeface="Good Mood" panose="02000500000000000000" pitchFamily="2" charset="0"/>
              </a:rPr>
              <a:t>Pantalla de elección: </a:t>
            </a:r>
            <a:r>
              <a:rPr lang="es-MX" sz="2400" dirty="0">
                <a:latin typeface="Good Mood" panose="02000500000000000000" pitchFamily="2" charset="0"/>
              </a:rPr>
              <a:t>aquí se elige en que banco de preferencia del usuario, en el que se va a realizar la transacción.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71AD88-BDA1-46C7-A0ED-C183C467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290" y="1534528"/>
            <a:ext cx="2513762" cy="44544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44D53AD-8A44-46C8-8578-353E91F843DB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lissy bonilla</a:t>
            </a:r>
          </a:p>
        </p:txBody>
      </p:sp>
    </p:spTree>
    <p:extLst>
      <p:ext uri="{BB962C8B-B14F-4D97-AF65-F5344CB8AC3E}">
        <p14:creationId xmlns:p14="http://schemas.microsoft.com/office/powerpoint/2010/main" val="147977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4E0767-C181-4F2C-9CF0-B18031108EA7}"/>
              </a:ext>
            </a:extLst>
          </p:cNvPr>
          <p:cNvSpPr txBox="1"/>
          <p:nvPr/>
        </p:nvSpPr>
        <p:spPr>
          <a:xfrm>
            <a:off x="971569" y="2828835"/>
            <a:ext cx="335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latin typeface="Good Mood" panose="02000500000000000000" pitchFamily="2" charset="0"/>
              </a:rPr>
              <a:t>Pantalla de transacciones</a:t>
            </a:r>
            <a:r>
              <a:rPr lang="es-MX" sz="2400" dirty="0">
                <a:latin typeface="Good Mood" panose="02000500000000000000" pitchFamily="2" charset="0"/>
              </a:rPr>
              <a:t>: Se elige el tipo de transacción a realizar por parte del usuario.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118FB8-20FF-4119-8B47-B98D0C60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42" y="1486366"/>
            <a:ext cx="2611198" cy="46659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A103C2-90FE-4706-A2F1-7871B7A5A321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maría José López</a:t>
            </a:r>
          </a:p>
        </p:txBody>
      </p:sp>
    </p:spTree>
    <p:extLst>
      <p:ext uri="{BB962C8B-B14F-4D97-AF65-F5344CB8AC3E}">
        <p14:creationId xmlns:p14="http://schemas.microsoft.com/office/powerpoint/2010/main" val="5120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B2C24B-B516-420F-9087-5454E68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E389B8F-B737-43E7-8AA7-AA5A91BE6408}"/>
              </a:ext>
            </a:extLst>
          </p:cNvPr>
          <p:cNvSpPr txBox="1">
            <a:spLocks/>
          </p:cNvSpPr>
          <p:nvPr/>
        </p:nvSpPr>
        <p:spPr>
          <a:xfrm>
            <a:off x="923559" y="57622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4428A1E-F635-4C0A-9315-C91A3A38C427}"/>
              </a:ext>
            </a:extLst>
          </p:cNvPr>
          <p:cNvSpPr txBox="1">
            <a:spLocks/>
          </p:cNvSpPr>
          <p:nvPr/>
        </p:nvSpPr>
        <p:spPr>
          <a:xfrm>
            <a:off x="887118" y="54841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TBL_PRESTAMO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9F4217-F5FD-4821-AA5F-36765199F994}"/>
              </a:ext>
            </a:extLst>
          </p:cNvPr>
          <p:cNvSpPr txBox="1"/>
          <p:nvPr/>
        </p:nvSpPr>
        <p:spPr>
          <a:xfrm>
            <a:off x="1049927" y="1312018"/>
            <a:ext cx="304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selecciona el método deseada por el usuario.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5007B28-596D-4905-A117-BD04EF49C1D2}"/>
              </a:ext>
            </a:extLst>
          </p:cNvPr>
          <p:cNvSpPr txBox="1"/>
          <p:nvPr/>
        </p:nvSpPr>
        <p:spPr>
          <a:xfrm>
            <a:off x="5508171" y="1356967"/>
            <a:ext cx="480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Good Mood" panose="02000500000000000000" pitchFamily="2" charset="0"/>
              </a:rPr>
              <a:t>Una vez elegido el tipo de método, se prosigue a llenar los campos.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E73880-063D-4C56-8694-C12CDDE8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84" y="2120807"/>
            <a:ext cx="2279570" cy="405838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6153A2-1DAA-48E4-B386-8F4A5812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63" y="2120807"/>
            <a:ext cx="2425788" cy="405838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119E09B-5513-423A-87D0-9EEA1CBC2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838" y="2120807"/>
            <a:ext cx="2280563" cy="40583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2A39AAD-DC2B-4C8E-8F4D-E6CF7500F714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Carlos castro</a:t>
            </a:r>
          </a:p>
        </p:txBody>
      </p:sp>
    </p:spTree>
    <p:extLst>
      <p:ext uri="{BB962C8B-B14F-4D97-AF65-F5344CB8AC3E}">
        <p14:creationId xmlns:p14="http://schemas.microsoft.com/office/powerpoint/2010/main" val="201912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6BE1711-96AA-4130-9976-31D1D8E6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2">
                    <a:lumMod val="50000"/>
                  </a:schemeClr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98391EA-B3C1-4F89-8C41-D14E605E39C3}"/>
              </a:ext>
            </a:extLst>
          </p:cNvPr>
          <p:cNvSpPr txBox="1">
            <a:spLocks/>
          </p:cNvSpPr>
          <p:nvPr/>
        </p:nvSpPr>
        <p:spPr>
          <a:xfrm>
            <a:off x="933498" y="56489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accent3">
                    <a:lumMod val="60000"/>
                    <a:lumOff val="40000"/>
                  </a:schemeClr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3BFA509-D0F2-4E2D-B747-C00AC3C23B96}"/>
              </a:ext>
            </a:extLst>
          </p:cNvPr>
          <p:cNvSpPr txBox="1">
            <a:spLocks/>
          </p:cNvSpPr>
          <p:nvPr/>
        </p:nvSpPr>
        <p:spPr>
          <a:xfrm>
            <a:off x="907040" y="542669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dirty="0">
                <a:solidFill>
                  <a:schemeClr val="tx1"/>
                </a:solidFill>
                <a:latin typeface="Keep on Truckin" panose="00000400000000000000" pitchFamily="2" charset="0"/>
              </a:rPr>
              <a:t>TBL_CUENTA_AHORRO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1FC47F-9664-4C50-BE53-0112417E480A}"/>
              </a:ext>
            </a:extLst>
          </p:cNvPr>
          <p:cNvSpPr txBox="1"/>
          <p:nvPr/>
        </p:nvSpPr>
        <p:spPr>
          <a:xfrm>
            <a:off x="1222227" y="1323841"/>
            <a:ext cx="240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Good Mood" panose="02000500000000000000" pitchFamily="2" charset="0"/>
              </a:rPr>
              <a:t>Se selecciona el método deseado por el usuario.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FFBD7D-86A4-43D4-A2C0-D5960920CCAE}"/>
              </a:ext>
            </a:extLst>
          </p:cNvPr>
          <p:cNvSpPr txBox="1"/>
          <p:nvPr/>
        </p:nvSpPr>
        <p:spPr>
          <a:xfrm>
            <a:off x="6033057" y="1410745"/>
            <a:ext cx="513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Good Mood" panose="02000500000000000000" pitchFamily="2" charset="0"/>
              </a:rPr>
              <a:t>Una vez elegido el tipo de método, se prosigue a llenar los campos.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4D8C86-7515-478E-9218-29D1DFF0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27" y="2199278"/>
            <a:ext cx="2270497" cy="406535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A3BEDF-7D7D-4352-8F78-990F3224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797" y="2154838"/>
            <a:ext cx="2277451" cy="406535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498C30-2DB6-4BDC-B1F7-E1558EB74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98" y="2120003"/>
            <a:ext cx="2277451" cy="40653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0D64F2-ADBF-4B95-84F9-987AFFAD252B}"/>
              </a:ext>
            </a:extLst>
          </p:cNvPr>
          <p:cNvSpPr txBox="1"/>
          <p:nvPr/>
        </p:nvSpPr>
        <p:spPr>
          <a:xfrm>
            <a:off x="8458200" y="6460958"/>
            <a:ext cx="333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Good Mood" panose="02000500000000000000" pitchFamily="2" charset="0"/>
              </a:rPr>
              <a:t>Encargado</a:t>
            </a:r>
            <a:r>
              <a:rPr lang="es-MX" sz="1800" dirty="0">
                <a:latin typeface="Good Mood" panose="02000500000000000000" pitchFamily="2" charset="0"/>
              </a:rPr>
              <a:t>: danner palacios</a:t>
            </a:r>
          </a:p>
        </p:txBody>
      </p:sp>
    </p:spTree>
    <p:extLst>
      <p:ext uri="{BB962C8B-B14F-4D97-AF65-F5344CB8AC3E}">
        <p14:creationId xmlns:p14="http://schemas.microsoft.com/office/powerpoint/2010/main" val="2013752366"/>
      </p:ext>
    </p:extLst>
  </p:cSld>
  <p:clrMapOvr>
    <a:masterClrMapping/>
  </p:clrMapOvr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68671885435A4883C731AFCBB748CA" ma:contentTypeVersion="11" ma:contentTypeDescription="Crear nuevo documento." ma:contentTypeScope="" ma:versionID="46a4edaf03214300442b498fb9e0455d">
  <xsd:schema xmlns:xsd="http://www.w3.org/2001/XMLSchema" xmlns:xs="http://www.w3.org/2001/XMLSchema" xmlns:p="http://schemas.microsoft.com/office/2006/metadata/properties" xmlns:ns2="fc84a60d-cd1d-42d5-9287-5ab49d7bede1" targetNamespace="http://schemas.microsoft.com/office/2006/metadata/properties" ma:root="true" ma:fieldsID="f05a19ad1de0a77d129241ffc40c6398" ns2:_="">
    <xsd:import namespace="fc84a60d-cd1d-42d5-9287-5ab49d7bede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84a60d-cd1d-42d5-9287-5ab49d7bede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c84a60d-cd1d-42d5-9287-5ab49d7bede1" xsi:nil="true"/>
  </documentManagement>
</p:properties>
</file>

<file path=customXml/itemProps1.xml><?xml version="1.0" encoding="utf-8"?>
<ds:datastoreItem xmlns:ds="http://schemas.openxmlformats.org/officeDocument/2006/customXml" ds:itemID="{4557678D-5F96-44D3-824A-096406B778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84a60d-cd1d-42d5-9287-5ab49d7bed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3983D6-5396-4B87-BB4E-2599E9BFA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56E8AE-05FE-483A-984A-20358C1FECF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75a434b-3af9-41e5-b67f-cb0187ae081f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d3936ed0-1f83-4559-afb4-ae64a922ea80"/>
    <ds:schemaRef ds:uri="fc84a60d-cd1d-42d5-9287-5ab49d7bed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Kawaii Interface for Marketing by Slidesgo</Template>
  <TotalTime>921</TotalTime>
  <Words>516</Words>
  <Application>Microsoft Office PowerPoint</Application>
  <PresentationFormat>Panorámica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38" baseType="lpstr">
      <vt:lpstr>Good Mood</vt:lpstr>
      <vt:lpstr>Gaegu</vt:lpstr>
      <vt:lpstr>Arial</vt:lpstr>
      <vt:lpstr>Proxima Nova</vt:lpstr>
      <vt:lpstr>Arial</vt:lpstr>
      <vt:lpstr>Wingdings</vt:lpstr>
      <vt:lpstr>Gaegu;300</vt:lpstr>
      <vt:lpstr>The Serif Hand Black</vt:lpstr>
      <vt:lpstr>Varela Round</vt:lpstr>
      <vt:lpstr>Keep on Truckin</vt:lpstr>
      <vt:lpstr>Typo Garden Demo</vt:lpstr>
      <vt:lpstr>Edition</vt:lpstr>
      <vt:lpstr>Roboto Condensed Light</vt:lpstr>
      <vt:lpstr>Proxima Nova Semibold</vt:lpstr>
      <vt:lpstr>Kawaii Interface for Marketing by Slidesgo</vt:lpstr>
      <vt:lpstr>Slidesgo Final Pages</vt:lpstr>
      <vt:lpstr>1_Slidesgo Final Pages</vt:lpstr>
      <vt:lpstr>Transfercloud</vt:lpstr>
      <vt:lpstr>Descripcion del Proyecto</vt:lpstr>
      <vt:lpstr>Funcionalidades</vt:lpstr>
      <vt:lpstr>Interfaz</vt:lpstr>
      <vt:lpstr>Presentación de PowerPoint</vt:lpstr>
      <vt:lpstr>Presentación de PowerPoint</vt:lpstr>
      <vt:lpstr>Presentación de PowerPoint</vt:lpstr>
      <vt:lpstr>TBL_PRESTAMO</vt:lpstr>
      <vt:lpstr>TBL_CUENTA_AHORRO</vt:lpstr>
      <vt:lpstr>TBL_DEPOSITOS</vt:lpstr>
      <vt:lpstr>Presentación de PowerPoint</vt:lpstr>
      <vt:lpstr>Experiencia del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WALESKA DEYANIRA GUTIERREZ ARTEAGA</dc:creator>
  <cp:lastModifiedBy>María José López</cp:lastModifiedBy>
  <cp:revision>66</cp:revision>
  <dcterms:created xsi:type="dcterms:W3CDTF">2021-04-20T15:04:32Z</dcterms:created>
  <dcterms:modified xsi:type="dcterms:W3CDTF">2021-05-26T22:57:10Z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0x010100EA68671885435A4883C731AFCBB748CA</vt:lpwstr>
  </property>
</Properties>
</file>