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4" r:id="rId5"/>
    <p:sldId id="265" r:id="rId6"/>
    <p:sldId id="266" r:id="rId7"/>
    <p:sldId id="267" r:id="rId8"/>
    <p:sldId id="259" r:id="rId9"/>
    <p:sldId id="260" r:id="rId10"/>
    <p:sldId id="261" r:id="rId11"/>
    <p:sldId id="262"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DC"/>
    <a:srgbClr val="A17A00"/>
    <a:srgbClr val="EF75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643"/>
  </p:normalViewPr>
  <p:slideViewPr>
    <p:cSldViewPr snapToGrid="0">
      <p:cViewPr varScale="1">
        <p:scale>
          <a:sx n="68" d="100"/>
          <a:sy n="68" d="100"/>
        </p:scale>
        <p:origin x="84" y="60"/>
      </p:cViewPr>
      <p:guideLst/>
    </p:cSldViewPr>
  </p:slideViewPr>
  <p:notesTextViewPr>
    <p:cViewPr>
      <p:scale>
        <a:sx n="1" d="1"/>
        <a:sy n="1" d="1"/>
      </p:scale>
      <p:origin x="0" y="0"/>
    </p:cViewPr>
  </p:notesTextViewPr>
  <p:notesViewPr>
    <p:cSldViewPr snapToGrid="0">
      <p:cViewPr varScale="1">
        <p:scale>
          <a:sx n="72" d="100"/>
          <a:sy n="72" d="100"/>
        </p:scale>
        <p:origin x="359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ori Flores" userId="62e03aa967dd9490" providerId="LiveId" clId="{45D8872E-F31A-46F1-A208-02062048CECA}"/>
    <pc:docChg chg="undo custSel addSld modSld">
      <pc:chgData name="Yanori Flores" userId="62e03aa967dd9490" providerId="LiveId" clId="{45D8872E-F31A-46F1-A208-02062048CECA}" dt="2021-05-27T21:34:02.546" v="271" actId="1076"/>
      <pc:docMkLst>
        <pc:docMk/>
      </pc:docMkLst>
      <pc:sldChg chg="addSp delSp modSp mod">
        <pc:chgData name="Yanori Flores" userId="62e03aa967dd9490" providerId="LiveId" clId="{45D8872E-F31A-46F1-A208-02062048CECA}" dt="2021-05-27T21:30:37.550" v="249" actId="1076"/>
        <pc:sldMkLst>
          <pc:docMk/>
          <pc:sldMk cId="577872043" sldId="264"/>
        </pc:sldMkLst>
        <pc:spChg chg="add mod">
          <ac:chgData name="Yanori Flores" userId="62e03aa967dd9490" providerId="LiveId" clId="{45D8872E-F31A-46F1-A208-02062048CECA}" dt="2021-05-27T21:24:44.309" v="56" actId="207"/>
          <ac:spMkLst>
            <pc:docMk/>
            <pc:sldMk cId="577872043" sldId="264"/>
            <ac:spMk id="3" creationId="{347693DF-438C-455B-88D0-2E8594950F39}"/>
          </ac:spMkLst>
        </pc:spChg>
        <pc:picChg chg="add del mod">
          <ac:chgData name="Yanori Flores" userId="62e03aa967dd9490" providerId="LiveId" clId="{45D8872E-F31A-46F1-A208-02062048CECA}" dt="2021-05-27T21:29:56.828" v="241"/>
          <ac:picMkLst>
            <pc:docMk/>
            <pc:sldMk cId="577872043" sldId="264"/>
            <ac:picMk id="23" creationId="{D51F785D-CF9C-4823-8EBA-B87BAF8326C7}"/>
          </ac:picMkLst>
        </pc:picChg>
        <pc:picChg chg="add mod">
          <ac:chgData name="Yanori Flores" userId="62e03aa967dd9490" providerId="LiveId" clId="{45D8872E-F31A-46F1-A208-02062048CECA}" dt="2021-05-27T21:30:37.550" v="249" actId="1076"/>
          <ac:picMkLst>
            <pc:docMk/>
            <pc:sldMk cId="577872043" sldId="264"/>
            <ac:picMk id="1026" creationId="{316E50F9-9826-438F-8BAE-E3C54BE3C6D7}"/>
          </ac:picMkLst>
        </pc:picChg>
      </pc:sldChg>
      <pc:sldChg chg="addSp modSp mod">
        <pc:chgData name="Yanori Flores" userId="62e03aa967dd9490" providerId="LiveId" clId="{45D8872E-F31A-46F1-A208-02062048CECA}" dt="2021-05-27T21:33:47.130" v="267" actId="1076"/>
        <pc:sldMkLst>
          <pc:docMk/>
          <pc:sldMk cId="1617536322" sldId="265"/>
        </pc:sldMkLst>
        <pc:spChg chg="add mod">
          <ac:chgData name="Yanori Flores" userId="62e03aa967dd9490" providerId="LiveId" clId="{45D8872E-F31A-46F1-A208-02062048CECA}" dt="2021-05-27T21:25:36.958" v="113" actId="1076"/>
          <ac:spMkLst>
            <pc:docMk/>
            <pc:sldMk cId="1617536322" sldId="265"/>
            <ac:spMk id="31" creationId="{DB65BFF5-E77C-4EB4-84BE-8785F2519867}"/>
          </ac:spMkLst>
        </pc:spChg>
        <pc:picChg chg="add mod">
          <ac:chgData name="Yanori Flores" userId="62e03aa967dd9490" providerId="LiveId" clId="{45D8872E-F31A-46F1-A208-02062048CECA}" dt="2021-05-27T21:31:18.702" v="252" actId="1076"/>
          <ac:picMkLst>
            <pc:docMk/>
            <pc:sldMk cId="1617536322" sldId="265"/>
            <ac:picMk id="32" creationId="{F4280E9A-08FD-4446-B4EC-250A041C47CE}"/>
          </ac:picMkLst>
        </pc:picChg>
        <pc:picChg chg="add mod">
          <ac:chgData name="Yanori Flores" userId="62e03aa967dd9490" providerId="LiveId" clId="{45D8872E-F31A-46F1-A208-02062048CECA}" dt="2021-05-27T21:33:47.130" v="267" actId="1076"/>
          <ac:picMkLst>
            <pc:docMk/>
            <pc:sldMk cId="1617536322" sldId="265"/>
            <ac:picMk id="4098" creationId="{7F174E6A-4797-4C1C-9A72-B43A86865D96}"/>
          </ac:picMkLst>
        </pc:picChg>
      </pc:sldChg>
      <pc:sldChg chg="addSp modSp mod">
        <pc:chgData name="Yanori Flores" userId="62e03aa967dd9490" providerId="LiveId" clId="{45D8872E-F31A-46F1-A208-02062048CECA}" dt="2021-05-27T21:33:55.714" v="269" actId="1076"/>
        <pc:sldMkLst>
          <pc:docMk/>
          <pc:sldMk cId="1403130618" sldId="266"/>
        </pc:sldMkLst>
        <pc:spChg chg="add mod">
          <ac:chgData name="Yanori Flores" userId="62e03aa967dd9490" providerId="LiveId" clId="{45D8872E-F31A-46F1-A208-02062048CECA}" dt="2021-05-27T21:26:45.844" v="166" actId="20577"/>
          <ac:spMkLst>
            <pc:docMk/>
            <pc:sldMk cId="1403130618" sldId="266"/>
            <ac:spMk id="18" creationId="{C9EFAB45-1D04-4F40-8CC8-AEEE9A27D5C4}"/>
          </ac:spMkLst>
        </pc:spChg>
        <pc:picChg chg="add mod">
          <ac:chgData name="Yanori Flores" userId="62e03aa967dd9490" providerId="LiveId" clId="{45D8872E-F31A-46F1-A208-02062048CECA}" dt="2021-05-27T21:31:25.890" v="254" actId="1076"/>
          <ac:picMkLst>
            <pc:docMk/>
            <pc:sldMk cId="1403130618" sldId="266"/>
            <ac:picMk id="19" creationId="{7C8A4BD0-ADAF-455E-91DE-522AE4F1A4EF}"/>
          </ac:picMkLst>
        </pc:picChg>
        <pc:picChg chg="add mod">
          <ac:chgData name="Yanori Flores" userId="62e03aa967dd9490" providerId="LiveId" clId="{45D8872E-F31A-46F1-A208-02062048CECA}" dt="2021-05-27T21:33:55.714" v="269" actId="1076"/>
          <ac:picMkLst>
            <pc:docMk/>
            <pc:sldMk cId="1403130618" sldId="266"/>
            <ac:picMk id="20" creationId="{FAE620B2-8A34-46D4-96B7-56BE3FED886E}"/>
          </ac:picMkLst>
        </pc:picChg>
      </pc:sldChg>
      <pc:sldChg chg="addSp delSp modSp mod">
        <pc:chgData name="Yanori Flores" userId="62e03aa967dd9490" providerId="LiveId" clId="{45D8872E-F31A-46F1-A208-02062048CECA}" dt="2021-05-27T21:34:02.546" v="271" actId="1076"/>
        <pc:sldMkLst>
          <pc:docMk/>
          <pc:sldMk cId="913973123" sldId="267"/>
        </pc:sldMkLst>
        <pc:spChg chg="add del">
          <ac:chgData name="Yanori Flores" userId="62e03aa967dd9490" providerId="LiveId" clId="{45D8872E-F31A-46F1-A208-02062048CECA}" dt="2021-05-27T21:32:57.777" v="262"/>
          <ac:spMkLst>
            <pc:docMk/>
            <pc:sldMk cId="913973123" sldId="267"/>
            <ac:spMk id="5" creationId="{6958F207-EFD9-44FA-9EDF-97D15CBB7CB7}"/>
          </ac:spMkLst>
        </pc:spChg>
        <pc:spChg chg="add">
          <ac:chgData name="Yanori Flores" userId="62e03aa967dd9490" providerId="LiveId" clId="{45D8872E-F31A-46F1-A208-02062048CECA}" dt="2021-05-27T21:33:06.653" v="263"/>
          <ac:spMkLst>
            <pc:docMk/>
            <pc:sldMk cId="913973123" sldId="267"/>
            <ac:spMk id="11" creationId="{4655DA90-D27C-4BED-B75C-3D2A45F54546}"/>
          </ac:spMkLst>
        </pc:spChg>
        <pc:spChg chg="mod">
          <ac:chgData name="Yanori Flores" userId="62e03aa967dd9490" providerId="LiveId" clId="{45D8872E-F31A-46F1-A208-02062048CECA}" dt="2021-05-27T21:33:12.956" v="264" actId="1076"/>
          <ac:spMkLst>
            <pc:docMk/>
            <pc:sldMk cId="913973123" sldId="267"/>
            <ac:spMk id="13" creationId="{3BD7ACC7-A3A6-9B41-B7CC-95260FA63D94}"/>
          </ac:spMkLst>
        </pc:spChg>
        <pc:spChg chg="add mod">
          <ac:chgData name="Yanori Flores" userId="62e03aa967dd9490" providerId="LiveId" clId="{45D8872E-F31A-46F1-A208-02062048CECA}" dt="2021-05-27T21:27:49.536" v="232" actId="1076"/>
          <ac:spMkLst>
            <pc:docMk/>
            <pc:sldMk cId="913973123" sldId="267"/>
            <ac:spMk id="14" creationId="{F75A136A-0FAE-40E5-B230-53448CB819F5}"/>
          </ac:spMkLst>
        </pc:spChg>
        <pc:picChg chg="add mod">
          <ac:chgData name="Yanori Flores" userId="62e03aa967dd9490" providerId="LiveId" clId="{45D8872E-F31A-46F1-A208-02062048CECA}" dt="2021-05-27T21:31:33.286" v="256" actId="1076"/>
          <ac:picMkLst>
            <pc:docMk/>
            <pc:sldMk cId="913973123" sldId="267"/>
            <ac:picMk id="15" creationId="{4FA9B420-A40A-4E69-A150-DD881AE63141}"/>
          </ac:picMkLst>
        </pc:picChg>
        <pc:picChg chg="add del mod">
          <ac:chgData name="Yanori Flores" userId="62e03aa967dd9490" providerId="LiveId" clId="{45D8872E-F31A-46F1-A208-02062048CECA}" dt="2021-05-27T21:32:33.706" v="258"/>
          <ac:picMkLst>
            <pc:docMk/>
            <pc:sldMk cId="913973123" sldId="267"/>
            <ac:picMk id="16" creationId="{B8904441-D7F9-4ABC-A684-9A576303FE4E}"/>
          </ac:picMkLst>
        </pc:picChg>
        <pc:picChg chg="add mod">
          <ac:chgData name="Yanori Flores" userId="62e03aa967dd9490" providerId="LiveId" clId="{45D8872E-F31A-46F1-A208-02062048CECA}" dt="2021-05-27T21:34:02.546" v="271" actId="1076"/>
          <ac:picMkLst>
            <pc:docMk/>
            <pc:sldMk cId="913973123" sldId="267"/>
            <ac:picMk id="17" creationId="{BC0305BB-65D4-4407-A765-83CF80D48119}"/>
          </ac:picMkLst>
        </pc:picChg>
      </pc:sldChg>
      <pc:sldChg chg="addSp modSp new mod">
        <pc:chgData name="Yanori Flores" userId="62e03aa967dd9490" providerId="LiveId" clId="{45D8872E-F31A-46F1-A208-02062048CECA}" dt="2021-05-27T21:28:41.815" v="239" actId="1076"/>
        <pc:sldMkLst>
          <pc:docMk/>
          <pc:sldMk cId="2310585980" sldId="268"/>
        </pc:sldMkLst>
        <pc:picChg chg="add mod">
          <ac:chgData name="Yanori Flores" userId="62e03aa967dd9490" providerId="LiveId" clId="{45D8872E-F31A-46F1-A208-02062048CECA}" dt="2021-05-27T21:28:13.827" v="234"/>
          <ac:picMkLst>
            <pc:docMk/>
            <pc:sldMk cId="2310585980" sldId="268"/>
            <ac:picMk id="2" creationId="{7A3FE7AA-5E43-4E37-BCF8-7D3A14D6FBD7}"/>
          </ac:picMkLst>
        </pc:picChg>
        <pc:picChg chg="add mod">
          <ac:chgData name="Yanori Flores" userId="62e03aa967dd9490" providerId="LiveId" clId="{45D8872E-F31A-46F1-A208-02062048CECA}" dt="2021-05-27T21:28:41.815" v="239" actId="1076"/>
          <ac:picMkLst>
            <pc:docMk/>
            <pc:sldMk cId="2310585980" sldId="268"/>
            <ac:picMk id="4" creationId="{55005F24-C63C-4496-8D05-C6DCCD9929B4}"/>
          </ac:picMkLst>
        </pc:picChg>
      </pc:sldChg>
    </pc:docChg>
  </pc:docChgLst>
  <pc:docChgLst>
    <pc:chgData name="Yanori Flores" userId="62e03aa967dd9490" providerId="LiveId" clId="{2A4671EF-060F-4C3A-ACAA-A57BAB94B536}"/>
    <pc:docChg chg="custSel modSld">
      <pc:chgData name="Yanori Flores" userId="62e03aa967dd9490" providerId="LiveId" clId="{2A4671EF-060F-4C3A-ACAA-A57BAB94B536}" dt="2021-04-24T01:47:09.361" v="116" actId="20577"/>
      <pc:docMkLst>
        <pc:docMk/>
      </pc:docMkLst>
      <pc:sldChg chg="modSp mod">
        <pc:chgData name="Yanori Flores" userId="62e03aa967dd9490" providerId="LiveId" clId="{2A4671EF-060F-4C3A-ACAA-A57BAB94B536}" dt="2021-04-24T01:45:14.886" v="28" actId="1076"/>
        <pc:sldMkLst>
          <pc:docMk/>
          <pc:sldMk cId="1882945793" sldId="256"/>
        </pc:sldMkLst>
        <pc:spChg chg="mod">
          <ac:chgData name="Yanori Flores" userId="62e03aa967dd9490" providerId="LiveId" clId="{2A4671EF-060F-4C3A-ACAA-A57BAB94B536}" dt="2021-04-24T01:45:14.886" v="28" actId="1076"/>
          <ac:spMkLst>
            <pc:docMk/>
            <pc:sldMk cId="1882945793" sldId="256"/>
            <ac:spMk id="6" creationId="{0038606E-DDE4-48B8-B6D1-2DBD9864F714}"/>
          </ac:spMkLst>
        </pc:spChg>
      </pc:sldChg>
      <pc:sldChg chg="modSp mod">
        <pc:chgData name="Yanori Flores" userId="62e03aa967dd9490" providerId="LiveId" clId="{2A4671EF-060F-4C3A-ACAA-A57BAB94B536}" dt="2021-04-24T01:45:26.312" v="29" actId="1076"/>
        <pc:sldMkLst>
          <pc:docMk/>
          <pc:sldMk cId="3641072367" sldId="258"/>
        </pc:sldMkLst>
        <pc:spChg chg="mod">
          <ac:chgData name="Yanori Flores" userId="62e03aa967dd9490" providerId="LiveId" clId="{2A4671EF-060F-4C3A-ACAA-A57BAB94B536}" dt="2021-04-24T01:45:26.312" v="29" actId="1076"/>
          <ac:spMkLst>
            <pc:docMk/>
            <pc:sldMk cId="3641072367" sldId="258"/>
            <ac:spMk id="4" creationId="{BC5BF7F0-CB65-4F69-ADBE-5FB8518C17D5}"/>
          </ac:spMkLst>
        </pc:spChg>
      </pc:sldChg>
      <pc:sldChg chg="addSp delSp modSp mod">
        <pc:chgData name="Yanori Flores" userId="62e03aa967dd9490" providerId="LiveId" clId="{2A4671EF-060F-4C3A-ACAA-A57BAB94B536}" dt="2021-04-24T01:46:44.415" v="98" actId="1076"/>
        <pc:sldMkLst>
          <pc:docMk/>
          <pc:sldMk cId="1410464126" sldId="259"/>
        </pc:sldMkLst>
        <pc:spChg chg="add del mod">
          <ac:chgData name="Yanori Flores" userId="62e03aa967dd9490" providerId="LiveId" clId="{2A4671EF-060F-4C3A-ACAA-A57BAB94B536}" dt="2021-04-24T01:46:12.825" v="63" actId="478"/>
          <ac:spMkLst>
            <pc:docMk/>
            <pc:sldMk cId="1410464126" sldId="259"/>
            <ac:spMk id="2" creationId="{B79BE847-79CC-42CB-8C15-75A8CDD93DFF}"/>
          </ac:spMkLst>
        </pc:spChg>
        <pc:spChg chg="mod">
          <ac:chgData name="Yanori Flores" userId="62e03aa967dd9490" providerId="LiveId" clId="{2A4671EF-060F-4C3A-ACAA-A57BAB94B536}" dt="2021-04-24T01:45:36.172" v="30" actId="1076"/>
          <ac:spMkLst>
            <pc:docMk/>
            <pc:sldMk cId="1410464126" sldId="259"/>
            <ac:spMk id="5" creationId="{99E01DE2-FF4B-42D5-AA1C-DCD6DA49DA3E}"/>
          </ac:spMkLst>
        </pc:spChg>
        <pc:spChg chg="add mod">
          <ac:chgData name="Yanori Flores" userId="62e03aa967dd9490" providerId="LiveId" clId="{2A4671EF-060F-4C3A-ACAA-A57BAB94B536}" dt="2021-04-24T01:46:44.415" v="98" actId="1076"/>
          <ac:spMkLst>
            <pc:docMk/>
            <pc:sldMk cId="1410464126" sldId="259"/>
            <ac:spMk id="18" creationId="{11634116-A40C-4C87-B02F-722485165B5B}"/>
          </ac:spMkLst>
        </pc:spChg>
      </pc:sldChg>
      <pc:sldChg chg="addSp delSp modSp mod">
        <pc:chgData name="Yanori Flores" userId="62e03aa967dd9490" providerId="LiveId" clId="{2A4671EF-060F-4C3A-ACAA-A57BAB94B536}" dt="2021-04-24T01:47:09.361" v="116" actId="20577"/>
        <pc:sldMkLst>
          <pc:docMk/>
          <pc:sldMk cId="981754386" sldId="263"/>
        </pc:sldMkLst>
        <pc:spChg chg="add del mod">
          <ac:chgData name="Yanori Flores" userId="62e03aa967dd9490" providerId="LiveId" clId="{2A4671EF-060F-4C3A-ACAA-A57BAB94B536}" dt="2021-04-24T01:46:58.845" v="100"/>
          <ac:spMkLst>
            <pc:docMk/>
            <pc:sldMk cId="981754386" sldId="263"/>
            <ac:spMk id="9" creationId="{92A20FE3-26CE-4480-A12B-219A637F9FCA}"/>
          </ac:spMkLst>
        </pc:spChg>
        <pc:spChg chg="add mod">
          <ac:chgData name="Yanori Flores" userId="62e03aa967dd9490" providerId="LiveId" clId="{2A4671EF-060F-4C3A-ACAA-A57BAB94B536}" dt="2021-04-24T01:47:09.361" v="116" actId="20577"/>
          <ac:spMkLst>
            <pc:docMk/>
            <pc:sldMk cId="981754386" sldId="263"/>
            <ac:spMk id="10" creationId="{EDAE83AA-BBAB-4B20-BF2B-F50C80E5486D}"/>
          </ac:spMkLst>
        </pc:spChg>
      </pc:sldChg>
    </pc:docChg>
  </pc:docChgLst>
  <pc:docChgLst>
    <pc:chgData name="Yanori Flores" userId="62e03aa967dd9490" providerId="LiveId" clId="{4AC86C31-EDF8-49F4-8DCC-EF88688818DA}"/>
    <pc:docChg chg="custSel addSld delSld modSld">
      <pc:chgData name="Yanori Flores" userId="62e03aa967dd9490" providerId="LiveId" clId="{4AC86C31-EDF8-49F4-8DCC-EF88688818DA}" dt="2021-05-12T01:38:58.421" v="15"/>
      <pc:docMkLst>
        <pc:docMk/>
      </pc:docMkLst>
      <pc:sldChg chg="add">
        <pc:chgData name="Yanori Flores" userId="62e03aa967dd9490" providerId="LiveId" clId="{4AC86C31-EDF8-49F4-8DCC-EF88688818DA}" dt="2021-05-12T01:38:08.976" v="12"/>
        <pc:sldMkLst>
          <pc:docMk/>
          <pc:sldMk cId="577872043" sldId="264"/>
        </pc:sldMkLst>
      </pc:sldChg>
      <pc:sldChg chg="delSp add del mod">
        <pc:chgData name="Yanori Flores" userId="62e03aa967dd9490" providerId="LiveId" clId="{4AC86C31-EDF8-49F4-8DCC-EF88688818DA}" dt="2021-05-12T01:37:34.386" v="8" actId="2696"/>
        <pc:sldMkLst>
          <pc:docMk/>
          <pc:sldMk cId="2483877336" sldId="264"/>
        </pc:sldMkLst>
        <pc:spChg chg="del">
          <ac:chgData name="Yanori Flores" userId="62e03aa967dd9490" providerId="LiveId" clId="{4AC86C31-EDF8-49F4-8DCC-EF88688818DA}" dt="2021-05-12T01:36:50.834" v="1" actId="478"/>
          <ac:spMkLst>
            <pc:docMk/>
            <pc:sldMk cId="2483877336" sldId="264"/>
            <ac:spMk id="3" creationId="{150157A0-C9AF-4E19-A8A7-A4122B9E5847}"/>
          </ac:spMkLst>
        </pc:spChg>
        <pc:spChg chg="del">
          <ac:chgData name="Yanori Flores" userId="62e03aa967dd9490" providerId="LiveId" clId="{4AC86C31-EDF8-49F4-8DCC-EF88688818DA}" dt="2021-05-12T01:36:53.734" v="2" actId="478"/>
          <ac:spMkLst>
            <pc:docMk/>
            <pc:sldMk cId="2483877336" sldId="264"/>
            <ac:spMk id="4" creationId="{BC5BF7F0-CB65-4F69-ADBE-5FB8518C17D5}"/>
          </ac:spMkLst>
        </pc:spChg>
      </pc:sldChg>
      <pc:sldChg chg="add">
        <pc:chgData name="Yanori Flores" userId="62e03aa967dd9490" providerId="LiveId" clId="{4AC86C31-EDF8-49F4-8DCC-EF88688818DA}" dt="2021-05-12T01:38:33.926" v="13"/>
        <pc:sldMkLst>
          <pc:docMk/>
          <pc:sldMk cId="1617536322" sldId="265"/>
        </pc:sldMkLst>
      </pc:sldChg>
      <pc:sldChg chg="add del">
        <pc:chgData name="Yanori Flores" userId="62e03aa967dd9490" providerId="LiveId" clId="{4AC86C31-EDF8-49F4-8DCC-EF88688818DA}" dt="2021-05-12T01:37:30.902" v="7" actId="2696"/>
        <pc:sldMkLst>
          <pc:docMk/>
          <pc:sldMk cId="4088603609" sldId="265"/>
        </pc:sldMkLst>
      </pc:sldChg>
      <pc:sldChg chg="add del">
        <pc:chgData name="Yanori Flores" userId="62e03aa967dd9490" providerId="LiveId" clId="{4AC86C31-EDF8-49F4-8DCC-EF88688818DA}" dt="2021-05-12T01:37:51.021" v="11" actId="2696"/>
        <pc:sldMkLst>
          <pc:docMk/>
          <pc:sldMk cId="106645097" sldId="266"/>
        </pc:sldMkLst>
      </pc:sldChg>
      <pc:sldChg chg="add">
        <pc:chgData name="Yanori Flores" userId="62e03aa967dd9490" providerId="LiveId" clId="{4AC86C31-EDF8-49F4-8DCC-EF88688818DA}" dt="2021-05-12T01:38:42.878" v="14"/>
        <pc:sldMkLst>
          <pc:docMk/>
          <pc:sldMk cId="1403130618" sldId="266"/>
        </pc:sldMkLst>
      </pc:sldChg>
      <pc:sldChg chg="add del">
        <pc:chgData name="Yanori Flores" userId="62e03aa967dd9490" providerId="LiveId" clId="{4AC86C31-EDF8-49F4-8DCC-EF88688818DA}" dt="2021-05-12T01:37:37.410" v="9" actId="2696"/>
        <pc:sldMkLst>
          <pc:docMk/>
          <pc:sldMk cId="3742575229" sldId="266"/>
        </pc:sldMkLst>
      </pc:sldChg>
      <pc:sldChg chg="add">
        <pc:chgData name="Yanori Flores" userId="62e03aa967dd9490" providerId="LiveId" clId="{4AC86C31-EDF8-49F4-8DCC-EF88688818DA}" dt="2021-05-12T01:38:58.421" v="15"/>
        <pc:sldMkLst>
          <pc:docMk/>
          <pc:sldMk cId="913973123" sldId="267"/>
        </pc:sldMkLst>
      </pc:sldChg>
      <pc:sldChg chg="add del">
        <pc:chgData name="Yanori Flores" userId="62e03aa967dd9490" providerId="LiveId" clId="{4AC86C31-EDF8-49F4-8DCC-EF88688818DA}" dt="2021-05-12T01:37:26.924" v="6" actId="2696"/>
        <pc:sldMkLst>
          <pc:docMk/>
          <pc:sldMk cId="1279397976"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HN"/>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85E72-21C6-AE48-A37C-5741D495CC90}" type="datetimeFigureOut">
              <a:rPr lang="es-HN" smtClean="0"/>
              <a:t>27/5/2021</a:t>
            </a:fld>
            <a:endParaRPr lang="es-HN"/>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HN"/>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54A35-CA67-4E4B-B8D0-A3B1771BFAB4}" type="slidenum">
              <a:rPr lang="es-HN" smtClean="0"/>
              <a:t>‹Nº›</a:t>
            </a:fld>
            <a:endParaRPr lang="es-HN"/>
          </a:p>
        </p:txBody>
      </p:sp>
    </p:spTree>
    <p:extLst>
      <p:ext uri="{BB962C8B-B14F-4D97-AF65-F5344CB8AC3E}">
        <p14:creationId xmlns:p14="http://schemas.microsoft.com/office/powerpoint/2010/main" val="3634957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HN"/>
          </a:p>
        </p:txBody>
      </p:sp>
      <p:sp>
        <p:nvSpPr>
          <p:cNvPr id="4" name="Marcador de número de diapositiva 3"/>
          <p:cNvSpPr>
            <a:spLocks noGrp="1"/>
          </p:cNvSpPr>
          <p:nvPr>
            <p:ph type="sldNum" sz="quarter" idx="5"/>
          </p:nvPr>
        </p:nvSpPr>
        <p:spPr/>
        <p:txBody>
          <a:bodyPr/>
          <a:lstStyle/>
          <a:p>
            <a:fld id="{AD054A35-CA67-4E4B-B8D0-A3B1771BFAB4}" type="slidenum">
              <a:rPr lang="es-HN" smtClean="0"/>
              <a:t>5</a:t>
            </a:fld>
            <a:endParaRPr lang="es-HN"/>
          </a:p>
        </p:txBody>
      </p:sp>
    </p:spTree>
    <p:extLst>
      <p:ext uri="{BB962C8B-B14F-4D97-AF65-F5344CB8AC3E}">
        <p14:creationId xmlns:p14="http://schemas.microsoft.com/office/powerpoint/2010/main" val="12707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0A1C-3197-434F-AD1F-0A4B320446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FFBA8A-2CEA-4252-9A5B-25124C557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FA36D9-DD35-487D-B1D9-0D8177FCC3E8}"/>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5" name="Footer Placeholder 4">
            <a:extLst>
              <a:ext uri="{FF2B5EF4-FFF2-40B4-BE49-F238E27FC236}">
                <a16:creationId xmlns:a16="http://schemas.microsoft.com/office/drawing/2014/main" id="{4C313451-9B04-49C8-AD0E-0D274248E6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B3CC26-501D-4402-A4E2-A9F3CFDBAA26}"/>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225525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4EBF-01B7-442D-AEE8-73C133B39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7756C-05D4-4E03-972E-45C52299BB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F8446-D59D-4D7E-AFAC-8946595A1635}"/>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5" name="Footer Placeholder 4">
            <a:extLst>
              <a:ext uri="{FF2B5EF4-FFF2-40B4-BE49-F238E27FC236}">
                <a16:creationId xmlns:a16="http://schemas.microsoft.com/office/drawing/2014/main" id="{BA15B0EC-5E81-4998-812F-5D0955FE80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4EE994-A820-4D6B-A52F-BF11438060A1}"/>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427478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F87B4-D29C-4B01-88D4-86E3FF8E42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7D018-D63C-4C82-80A6-5B8CB7511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A4C4F-E139-4F2F-AA50-34B2F0C035A8}"/>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5" name="Footer Placeholder 4">
            <a:extLst>
              <a:ext uri="{FF2B5EF4-FFF2-40B4-BE49-F238E27FC236}">
                <a16:creationId xmlns:a16="http://schemas.microsoft.com/office/drawing/2014/main" id="{55C0B5C7-CC2D-4DB3-A244-92FF4E677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31DD58-1964-42EC-A58A-C787BE9373E1}"/>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294170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4507-2EEC-4CD4-A6EC-5878C07DC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873DB-7797-4483-9B55-AEEB6D0C7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920D9-7FB9-49EB-803F-2AA897B88AC9}"/>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5" name="Footer Placeholder 4">
            <a:extLst>
              <a:ext uri="{FF2B5EF4-FFF2-40B4-BE49-F238E27FC236}">
                <a16:creationId xmlns:a16="http://schemas.microsoft.com/office/drawing/2014/main" id="{9AC06C28-FB7C-47CA-90CB-970DF811B8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DD1C02-3008-42D9-8F92-5909542CFA62}"/>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360059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A042-EF46-45B4-8081-67B0890A3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F8693F-A48A-473C-8778-63FE7A81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2989C-896E-4045-9291-68EC0039CEA9}"/>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5" name="Footer Placeholder 4">
            <a:extLst>
              <a:ext uri="{FF2B5EF4-FFF2-40B4-BE49-F238E27FC236}">
                <a16:creationId xmlns:a16="http://schemas.microsoft.com/office/drawing/2014/main" id="{156F9110-8E36-46D6-B403-B6EA2C08F6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1967A9-029C-4DE6-8FFC-6360F86EF80C}"/>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150493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EA2D-A2FB-41AD-A472-EA833FCC5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ADA784-1B53-4E5E-B23B-38D4AB92A1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75B434-E746-46B5-8EF9-224D4ACC88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1C866-B7B8-44A1-9E17-75FA12D14163}"/>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6" name="Footer Placeholder 5">
            <a:extLst>
              <a:ext uri="{FF2B5EF4-FFF2-40B4-BE49-F238E27FC236}">
                <a16:creationId xmlns:a16="http://schemas.microsoft.com/office/drawing/2014/main" id="{AB6B7862-78BE-49FE-B53B-43F6549271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2CDBE9-A24C-43E4-A0CE-2B057146E8E9}"/>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108999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1FA9-18CA-44F1-83B5-56FF57F5C3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AB4771-6263-41BE-91DB-C95271252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9A798-011D-41A1-8F2D-0910657FE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F4F9B6-8AB6-46D1-A8E1-74D656685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7D779-F93F-45B2-B6CE-B59F2AD69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298BDC-6A8D-469D-AA91-3565A375924B}"/>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8" name="Footer Placeholder 7">
            <a:extLst>
              <a:ext uri="{FF2B5EF4-FFF2-40B4-BE49-F238E27FC236}">
                <a16:creationId xmlns:a16="http://schemas.microsoft.com/office/drawing/2014/main" id="{4DCDA897-B8AD-4179-A0C6-3478EBBEB95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33943E2-C6FA-4F3D-A67C-F7DB3B68415D}"/>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28334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DDAC-25EA-4E52-BA96-D99AC1D8C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64778F-8C25-446A-A74B-18204A8ADAEE}"/>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4" name="Footer Placeholder 3">
            <a:extLst>
              <a:ext uri="{FF2B5EF4-FFF2-40B4-BE49-F238E27FC236}">
                <a16:creationId xmlns:a16="http://schemas.microsoft.com/office/drawing/2014/main" id="{2EDBD8B1-AFAF-4C0F-9D98-DC7F447D246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C6DB577-C2F0-43FF-9DA1-9C4EABBC1583}"/>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40994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13E4C-A206-4B98-87E4-85539DB3DDD7}"/>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3" name="Footer Placeholder 2">
            <a:extLst>
              <a:ext uri="{FF2B5EF4-FFF2-40B4-BE49-F238E27FC236}">
                <a16:creationId xmlns:a16="http://schemas.microsoft.com/office/drawing/2014/main" id="{60E964D2-0DE8-4AA2-8C34-1A724DF4453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BF1A63-8207-44C2-B635-6AC0618706B0}"/>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182715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C025-1910-487A-BC75-A976B633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8D09A1-9EB8-4E7A-9EB4-0DBAFF2E3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1A9B49-B680-4C21-BEC0-C1A54D011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9A937-DD41-4180-A345-53741F1AA4CD}"/>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6" name="Footer Placeholder 5">
            <a:extLst>
              <a:ext uri="{FF2B5EF4-FFF2-40B4-BE49-F238E27FC236}">
                <a16:creationId xmlns:a16="http://schemas.microsoft.com/office/drawing/2014/main" id="{E8C72337-A396-427C-BCDB-99E68ED3F6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E50A0A0-EA32-4900-A088-9473E9F95CAC}"/>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393915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9315-1FB9-478E-820A-26B38576A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97B5D7-4440-4E0F-90D6-B25522865B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B4C8D6A-8CF7-4FC4-A324-1670C5945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DFD8C-8C40-446B-9EA9-299ACD644944}"/>
              </a:ext>
            </a:extLst>
          </p:cNvPr>
          <p:cNvSpPr>
            <a:spLocks noGrp="1"/>
          </p:cNvSpPr>
          <p:nvPr>
            <p:ph type="dt" sz="half" idx="10"/>
          </p:nvPr>
        </p:nvSpPr>
        <p:spPr/>
        <p:txBody>
          <a:bodyPr/>
          <a:lstStyle/>
          <a:p>
            <a:fld id="{7E02E699-89F6-4F5B-894E-6948B318AD73}" type="datetimeFigureOut">
              <a:rPr lang="en-US" smtClean="0"/>
              <a:t>5/27/2021</a:t>
            </a:fld>
            <a:endParaRPr lang="en-US" dirty="0"/>
          </a:p>
        </p:txBody>
      </p:sp>
      <p:sp>
        <p:nvSpPr>
          <p:cNvPr id="6" name="Footer Placeholder 5">
            <a:extLst>
              <a:ext uri="{FF2B5EF4-FFF2-40B4-BE49-F238E27FC236}">
                <a16:creationId xmlns:a16="http://schemas.microsoft.com/office/drawing/2014/main" id="{96907671-2FBB-4523-AD17-3DC6B29617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3046D39-B3D7-40EA-9997-476FF692372B}"/>
              </a:ext>
            </a:extLst>
          </p:cNvPr>
          <p:cNvSpPr>
            <a:spLocks noGrp="1"/>
          </p:cNvSpPr>
          <p:nvPr>
            <p:ph type="sldNum" sz="quarter" idx="12"/>
          </p:nvPr>
        </p:nvSpPr>
        <p:spPr/>
        <p:txBody>
          <a:bodyPr/>
          <a:lstStyle/>
          <a:p>
            <a:fld id="{9919E26E-EE9C-4D87-9794-E8001D98C448}" type="slidenum">
              <a:rPr lang="en-US" smtClean="0"/>
              <a:t>‹Nº›</a:t>
            </a:fld>
            <a:endParaRPr lang="en-US" dirty="0"/>
          </a:p>
        </p:txBody>
      </p:sp>
    </p:spTree>
    <p:extLst>
      <p:ext uri="{BB962C8B-B14F-4D97-AF65-F5344CB8AC3E}">
        <p14:creationId xmlns:p14="http://schemas.microsoft.com/office/powerpoint/2010/main" val="266299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5AF37A-22FE-4AA9-AA00-8FD430DA2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FB85E3-5351-4F70-A189-B28252A93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9AF69-10B6-4632-A658-6414FF0E7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2E699-89F6-4F5B-894E-6948B318AD73}" type="datetimeFigureOut">
              <a:rPr lang="en-US" smtClean="0"/>
              <a:t>5/27/2021</a:t>
            </a:fld>
            <a:endParaRPr lang="en-US" dirty="0"/>
          </a:p>
        </p:txBody>
      </p:sp>
      <p:sp>
        <p:nvSpPr>
          <p:cNvPr id="5" name="Footer Placeholder 4">
            <a:extLst>
              <a:ext uri="{FF2B5EF4-FFF2-40B4-BE49-F238E27FC236}">
                <a16:creationId xmlns:a16="http://schemas.microsoft.com/office/drawing/2014/main" id="{880A6436-1EEC-46A5-91D6-E1D039F13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25FB72-141B-43AC-8C4A-290C7CE53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9E26E-EE9C-4D87-9794-E8001D98C448}" type="slidenum">
              <a:rPr lang="en-US" smtClean="0"/>
              <a:t>‹Nº›</a:t>
            </a:fld>
            <a:endParaRPr lang="en-US" dirty="0"/>
          </a:p>
        </p:txBody>
      </p:sp>
    </p:spTree>
    <p:extLst>
      <p:ext uri="{BB962C8B-B14F-4D97-AF65-F5344CB8AC3E}">
        <p14:creationId xmlns:p14="http://schemas.microsoft.com/office/powerpoint/2010/main" val="2655866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FABE06-ECB6-4F9A-8B57-1257DE936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TextBox 5">
            <a:extLst>
              <a:ext uri="{FF2B5EF4-FFF2-40B4-BE49-F238E27FC236}">
                <a16:creationId xmlns:a16="http://schemas.microsoft.com/office/drawing/2014/main" id="{0038606E-DDE4-48B8-B6D1-2DBD9864F714}"/>
              </a:ext>
            </a:extLst>
          </p:cNvPr>
          <p:cNvSpPr txBox="1"/>
          <p:nvPr/>
        </p:nvSpPr>
        <p:spPr>
          <a:xfrm>
            <a:off x="3571461" y="495273"/>
            <a:ext cx="5665304" cy="584775"/>
          </a:xfrm>
          <a:prstGeom prst="rect">
            <a:avLst/>
          </a:prstGeom>
          <a:noFill/>
        </p:spPr>
        <p:txBody>
          <a:bodyPr wrap="square" rtlCol="0">
            <a:spAutoFit/>
          </a:bodyPr>
          <a:lstStyle/>
          <a:p>
            <a:r>
              <a:rPr lang="es-AR" sz="3200" b="1">
                <a:latin typeface="Script MT Bold" panose="03040602040607080904" pitchFamily="66" charset="0"/>
              </a:rPr>
              <a:t>PEDIDOS A DOMICILIO</a:t>
            </a:r>
            <a:endParaRPr lang="en-US" sz="3200" b="1" dirty="0">
              <a:latin typeface="Script MT Bold" panose="03040602040607080904" pitchFamily="66" charset="0"/>
            </a:endParaRPr>
          </a:p>
        </p:txBody>
      </p:sp>
      <p:sp>
        <p:nvSpPr>
          <p:cNvPr id="7" name="TextBox 6">
            <a:extLst>
              <a:ext uri="{FF2B5EF4-FFF2-40B4-BE49-F238E27FC236}">
                <a16:creationId xmlns:a16="http://schemas.microsoft.com/office/drawing/2014/main" id="{A40B3673-55E3-494E-BDE7-BE586AB60A3C}"/>
              </a:ext>
            </a:extLst>
          </p:cNvPr>
          <p:cNvSpPr txBox="1"/>
          <p:nvPr/>
        </p:nvSpPr>
        <p:spPr>
          <a:xfrm>
            <a:off x="437321" y="1815548"/>
            <a:ext cx="2531165" cy="461665"/>
          </a:xfrm>
          <a:prstGeom prst="rect">
            <a:avLst/>
          </a:prstGeom>
          <a:noFill/>
        </p:spPr>
        <p:txBody>
          <a:bodyPr wrap="square" rtlCol="0">
            <a:spAutoFit/>
          </a:bodyPr>
          <a:lstStyle/>
          <a:p>
            <a:r>
              <a:rPr lang="es-AR" sz="2400" b="1">
                <a:latin typeface="Script MT Bold" panose="03040602040607080904" pitchFamily="66" charset="0"/>
              </a:rPr>
              <a:t>INTEGRANTES:</a:t>
            </a:r>
            <a:endParaRPr lang="en-US" sz="2400" b="1" dirty="0">
              <a:latin typeface="Script MT Bold" panose="03040602040607080904" pitchFamily="66" charset="0"/>
            </a:endParaRPr>
          </a:p>
        </p:txBody>
      </p:sp>
      <p:graphicFrame>
        <p:nvGraphicFramePr>
          <p:cNvPr id="8" name="Table 8">
            <a:extLst>
              <a:ext uri="{FF2B5EF4-FFF2-40B4-BE49-F238E27FC236}">
                <a16:creationId xmlns:a16="http://schemas.microsoft.com/office/drawing/2014/main" id="{09DE5030-EFE5-4800-8C4E-F7B4DE425F7A}"/>
              </a:ext>
            </a:extLst>
          </p:cNvPr>
          <p:cNvGraphicFramePr>
            <a:graphicFrameLocks noGrp="1"/>
          </p:cNvGraphicFramePr>
          <p:nvPr>
            <p:extLst>
              <p:ext uri="{D42A27DB-BD31-4B8C-83A1-F6EECF244321}">
                <p14:modId xmlns:p14="http://schemas.microsoft.com/office/powerpoint/2010/main" val="3256275413"/>
              </p:ext>
            </p:extLst>
          </p:nvPr>
        </p:nvGraphicFramePr>
        <p:xfrm>
          <a:off x="2186609" y="2663687"/>
          <a:ext cx="7898294" cy="3114265"/>
        </p:xfrm>
        <a:graphic>
          <a:graphicData uri="http://schemas.openxmlformats.org/drawingml/2006/table">
            <a:tbl>
              <a:tblPr firstRow="1" bandRow="1">
                <a:tableStyleId>{5C22544A-7EE6-4342-B048-85BDC9FD1C3A}</a:tableStyleId>
              </a:tblPr>
              <a:tblGrid>
                <a:gridCol w="2494199">
                  <a:extLst>
                    <a:ext uri="{9D8B030D-6E8A-4147-A177-3AD203B41FA5}">
                      <a16:colId xmlns:a16="http://schemas.microsoft.com/office/drawing/2014/main" val="3252658982"/>
                    </a:ext>
                  </a:extLst>
                </a:gridCol>
                <a:gridCol w="5404095">
                  <a:extLst>
                    <a:ext uri="{9D8B030D-6E8A-4147-A177-3AD203B41FA5}">
                      <a16:colId xmlns:a16="http://schemas.microsoft.com/office/drawing/2014/main" val="1517058684"/>
                    </a:ext>
                  </a:extLst>
                </a:gridCol>
              </a:tblGrid>
              <a:tr h="444895">
                <a:tc>
                  <a:txBody>
                    <a:bodyPr/>
                    <a:lstStyle/>
                    <a:p>
                      <a:pPr algn="ctr"/>
                      <a:r>
                        <a:rPr lang="es-AR">
                          <a:latin typeface="Times New Roman" panose="02020603050405020304" pitchFamily="18" charset="0"/>
                          <a:cs typeface="Times New Roman" panose="02020603050405020304" pitchFamily="18" charset="0"/>
                        </a:rPr>
                        <a:t>CUENTA: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s-AR">
                          <a:latin typeface="Times New Roman" panose="02020603050405020304" pitchFamily="18" charset="0"/>
                          <a:cs typeface="Times New Roman" panose="02020603050405020304" pitchFamily="18" charset="0"/>
                        </a:rPr>
                        <a:t>NOMBRE COMPLETO:</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1146789"/>
                  </a:ext>
                </a:extLst>
              </a:tr>
              <a:tr h="444895">
                <a:tc>
                  <a:txBody>
                    <a:bodyPr/>
                    <a:lstStyle/>
                    <a:p>
                      <a:pPr algn="ctr"/>
                      <a:r>
                        <a:rPr lang="es-AR">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s-AR">
                          <a:latin typeface="Times New Roman" panose="02020603050405020304" pitchFamily="18" charset="0"/>
                          <a:cs typeface="Times New Roman" panose="02020603050405020304" pitchFamily="18" charset="0"/>
                        </a:rPr>
                        <a:t>KEYDI YOSSARI MENDEZ ARGUETA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7970754"/>
                  </a:ext>
                </a:extLst>
              </a:tr>
              <a:tr h="444895">
                <a:tc>
                  <a:txBody>
                    <a:bodyPr/>
                    <a:lstStyle/>
                    <a:p>
                      <a:pPr algn="ctr"/>
                      <a:r>
                        <a:rPr lang="es-AR">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s-AR">
                          <a:latin typeface="Times New Roman" panose="02020603050405020304" pitchFamily="18" charset="0"/>
                          <a:cs typeface="Times New Roman" panose="02020603050405020304" pitchFamily="18" charset="0"/>
                        </a:rPr>
                        <a:t>LOHANY KASSANDRA MÁRQUEZ MIRANDA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3330426"/>
                  </a:ext>
                </a:extLst>
              </a:tr>
              <a:tr h="444895">
                <a:tc>
                  <a:txBody>
                    <a:bodyPr/>
                    <a:lstStyle/>
                    <a:p>
                      <a:pPr algn="ctr"/>
                      <a:r>
                        <a:rPr lang="es-AR">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s-AR">
                          <a:latin typeface="Times New Roman" panose="02020603050405020304" pitchFamily="18" charset="0"/>
                          <a:cs typeface="Times New Roman" panose="02020603050405020304" pitchFamily="18" charset="0"/>
                        </a:rPr>
                        <a:t>SHARON ESTHER RAMIREZ MARTINEZ</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6978483"/>
                  </a:ext>
                </a:extLst>
              </a:tr>
              <a:tr h="444895">
                <a:tc>
                  <a:txBody>
                    <a:bodyPr/>
                    <a:lstStyle/>
                    <a:p>
                      <a:pPr algn="ctr"/>
                      <a:r>
                        <a:rPr lang="es-AR">
                          <a:latin typeface="Times New Roman" panose="02020603050405020304" pitchFamily="18" charset="0"/>
                          <a:cs typeface="Times New Roman" panose="02020603050405020304" pitchFamily="18" charset="0"/>
                        </a:rPr>
                        <a:t>24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s-AR">
                          <a:latin typeface="Times New Roman" panose="02020603050405020304" pitchFamily="18" charset="0"/>
                          <a:cs typeface="Times New Roman" panose="02020603050405020304" pitchFamily="18" charset="0"/>
                        </a:rPr>
                        <a:t>YANORI MILAGROS FLORES VALLE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0855583"/>
                  </a:ext>
                </a:extLst>
              </a:tr>
              <a:tr h="444895">
                <a:tc>
                  <a:txBody>
                    <a:bodyPr/>
                    <a:lstStyle/>
                    <a:p>
                      <a:pPr algn="ctr"/>
                      <a:r>
                        <a:rPr lang="es-AR">
                          <a:latin typeface="Times New Roman" panose="02020603050405020304" pitchFamily="18" charset="0"/>
                          <a:cs typeface="Times New Roman" panose="02020603050405020304" pitchFamily="18" charset="0"/>
                        </a:rPr>
                        <a:t>41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s-AR">
                          <a:latin typeface="Times New Roman" panose="02020603050405020304" pitchFamily="18" charset="0"/>
                          <a:cs typeface="Times New Roman" panose="02020603050405020304" pitchFamily="18" charset="0"/>
                        </a:rPr>
                        <a:t>JORGE IZAAK AMAYA ARIAS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6967904"/>
                  </a:ext>
                </a:extLst>
              </a:tr>
              <a:tr h="444895">
                <a:tc>
                  <a:txBody>
                    <a:bodyPr/>
                    <a:lstStyle/>
                    <a:p>
                      <a:pPr algn="ctr"/>
                      <a:r>
                        <a:rPr lang="es-AR">
                          <a:latin typeface="Times New Roman" panose="02020603050405020304" pitchFamily="18" charset="0"/>
                          <a:cs typeface="Times New Roman" panose="02020603050405020304" pitchFamily="18" charset="0"/>
                        </a:rPr>
                        <a:t>43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s-AR" dirty="0">
                          <a:latin typeface="Times New Roman" panose="02020603050405020304" pitchFamily="18" charset="0"/>
                          <a:cs typeface="Times New Roman" panose="02020603050405020304" pitchFamily="18" charset="0"/>
                        </a:rPr>
                        <a:t>JOSE ALEJANDRO ARIAS SARAVIA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3027289"/>
                  </a:ext>
                </a:extLst>
              </a:tr>
            </a:tbl>
          </a:graphicData>
        </a:graphic>
      </p:graphicFrame>
    </p:spTree>
    <p:extLst>
      <p:ext uri="{BB962C8B-B14F-4D97-AF65-F5344CB8AC3E}">
        <p14:creationId xmlns:p14="http://schemas.microsoft.com/office/powerpoint/2010/main" val="188294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F2B034-0311-407F-A0F0-9CF4DCD18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 y="0"/>
            <a:ext cx="12191999" cy="6858000"/>
          </a:xfrm>
          <a:prstGeom prst="rect">
            <a:avLst/>
          </a:prstGeom>
        </p:spPr>
      </p:pic>
      <p:sp>
        <p:nvSpPr>
          <p:cNvPr id="5" name="TextBox 4">
            <a:extLst>
              <a:ext uri="{FF2B5EF4-FFF2-40B4-BE49-F238E27FC236}">
                <a16:creationId xmlns:a16="http://schemas.microsoft.com/office/drawing/2014/main" id="{77061BEE-8E99-4369-8F5E-468BB9A65008}"/>
              </a:ext>
            </a:extLst>
          </p:cNvPr>
          <p:cNvSpPr txBox="1"/>
          <p:nvPr/>
        </p:nvSpPr>
        <p:spPr>
          <a:xfrm>
            <a:off x="5075581" y="914401"/>
            <a:ext cx="2385391" cy="861774"/>
          </a:xfrm>
          <a:prstGeom prst="rect">
            <a:avLst/>
          </a:prstGeom>
          <a:noFill/>
        </p:spPr>
        <p:txBody>
          <a:bodyPr wrap="square" rtlCol="0">
            <a:spAutoFit/>
          </a:bodyPr>
          <a:lstStyle/>
          <a:p>
            <a:r>
              <a:rPr lang="es-AR" sz="3200">
                <a:latin typeface="Script MT Bold" panose="03040602040607080904" pitchFamily="66" charset="0"/>
              </a:rPr>
              <a:t>TABLA 2:</a:t>
            </a:r>
          </a:p>
          <a:p>
            <a:endParaRPr lang="en-US" dirty="0">
              <a:latin typeface="Script MT Bold" panose="03040602040607080904" pitchFamily="66" charset="0"/>
            </a:endParaRPr>
          </a:p>
        </p:txBody>
      </p:sp>
      <p:pic>
        <p:nvPicPr>
          <p:cNvPr id="6" name="Picture 2" descr="Table Icon | IconExperience - Professional Icons » O-Collection">
            <a:extLst>
              <a:ext uri="{FF2B5EF4-FFF2-40B4-BE49-F238E27FC236}">
                <a16:creationId xmlns:a16="http://schemas.microsoft.com/office/drawing/2014/main" id="{B98D869D-9696-4827-8A3E-C7573844A67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050" y="1782801"/>
            <a:ext cx="1062111" cy="10621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able Selection Column Icon | IconExperience - Professional Icons »  O-Collection">
            <a:extLst>
              <a:ext uri="{FF2B5EF4-FFF2-40B4-BE49-F238E27FC236}">
                <a16:creationId xmlns:a16="http://schemas.microsoft.com/office/drawing/2014/main" id="{FA7A63BF-CE94-49CE-9BC1-0A0E66FF1FFC}"/>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7264" y="2001397"/>
            <a:ext cx="908099" cy="908099"/>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508CAFBB-0220-4F1B-BCDB-E8DEE6DFC0A6}"/>
              </a:ext>
            </a:extLst>
          </p:cNvPr>
          <p:cNvSpPr/>
          <p:nvPr/>
        </p:nvSpPr>
        <p:spPr>
          <a:xfrm>
            <a:off x="1258505" y="2313856"/>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CC104C16-A344-4A87-B8ED-E51E5D5FC5F9}"/>
              </a:ext>
            </a:extLst>
          </p:cNvPr>
          <p:cNvSpPr/>
          <p:nvPr/>
        </p:nvSpPr>
        <p:spPr>
          <a:xfrm>
            <a:off x="128804" y="2885983"/>
            <a:ext cx="1418126"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TBL_MENU</a:t>
            </a:r>
            <a:endParaRPr lang="en-US" dirty="0"/>
          </a:p>
        </p:txBody>
      </p:sp>
      <p:sp>
        <p:nvSpPr>
          <p:cNvPr id="10" name="Rectangle: Rounded Corners 9">
            <a:extLst>
              <a:ext uri="{FF2B5EF4-FFF2-40B4-BE49-F238E27FC236}">
                <a16:creationId xmlns:a16="http://schemas.microsoft.com/office/drawing/2014/main" id="{5A0C8707-86F9-4C9C-A8F1-29F345CF9C20}"/>
              </a:ext>
            </a:extLst>
          </p:cNvPr>
          <p:cNvSpPr/>
          <p:nvPr/>
        </p:nvSpPr>
        <p:spPr>
          <a:xfrm>
            <a:off x="10783854" y="5402094"/>
            <a:ext cx="1316659"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MARACUYA</a:t>
            </a:r>
            <a:endParaRPr lang="en-US" dirty="0"/>
          </a:p>
        </p:txBody>
      </p:sp>
      <p:sp>
        <p:nvSpPr>
          <p:cNvPr id="11" name="Rectangle: Rounded Corners 10">
            <a:extLst>
              <a:ext uri="{FF2B5EF4-FFF2-40B4-BE49-F238E27FC236}">
                <a16:creationId xmlns:a16="http://schemas.microsoft.com/office/drawing/2014/main" id="{3EE7FD95-F457-4487-98A3-DAB3E1BB3D05}"/>
              </a:ext>
            </a:extLst>
          </p:cNvPr>
          <p:cNvSpPr/>
          <p:nvPr/>
        </p:nvSpPr>
        <p:spPr>
          <a:xfrm>
            <a:off x="9319397" y="5346020"/>
            <a:ext cx="976113"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CAFE</a:t>
            </a:r>
            <a:endParaRPr lang="en-US" dirty="0"/>
          </a:p>
        </p:txBody>
      </p:sp>
      <p:sp>
        <p:nvSpPr>
          <p:cNvPr id="12" name="Rectangle: Rounded Corners 11">
            <a:extLst>
              <a:ext uri="{FF2B5EF4-FFF2-40B4-BE49-F238E27FC236}">
                <a16:creationId xmlns:a16="http://schemas.microsoft.com/office/drawing/2014/main" id="{260C8227-B7B5-41C2-A8F7-89A013392BB8}"/>
              </a:ext>
            </a:extLst>
          </p:cNvPr>
          <p:cNvSpPr/>
          <p:nvPr/>
        </p:nvSpPr>
        <p:spPr>
          <a:xfrm>
            <a:off x="6717620" y="5346382"/>
            <a:ext cx="2428050"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PASTEL DE CHOCOLATE</a:t>
            </a:r>
            <a:endParaRPr lang="en-US" dirty="0"/>
          </a:p>
        </p:txBody>
      </p:sp>
      <p:sp>
        <p:nvSpPr>
          <p:cNvPr id="13" name="Rectangle: Rounded Corners 12">
            <a:extLst>
              <a:ext uri="{FF2B5EF4-FFF2-40B4-BE49-F238E27FC236}">
                <a16:creationId xmlns:a16="http://schemas.microsoft.com/office/drawing/2014/main" id="{960CDB98-7C0D-40EA-B2BF-AEF770F56C90}"/>
              </a:ext>
            </a:extLst>
          </p:cNvPr>
          <p:cNvSpPr/>
          <p:nvPr/>
        </p:nvSpPr>
        <p:spPr>
          <a:xfrm>
            <a:off x="4326086" y="5349870"/>
            <a:ext cx="2196137"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PASTEL DE VAINILLA</a:t>
            </a:r>
            <a:endParaRPr lang="en-US" dirty="0"/>
          </a:p>
        </p:txBody>
      </p:sp>
      <p:sp>
        <p:nvSpPr>
          <p:cNvPr id="14" name="Rectangle: Rounded Corners 13">
            <a:extLst>
              <a:ext uri="{FF2B5EF4-FFF2-40B4-BE49-F238E27FC236}">
                <a16:creationId xmlns:a16="http://schemas.microsoft.com/office/drawing/2014/main" id="{C90969EA-5F14-496B-B4D6-09589FC0D6C7}"/>
              </a:ext>
            </a:extLst>
          </p:cNvPr>
          <p:cNvSpPr/>
          <p:nvPr/>
        </p:nvSpPr>
        <p:spPr>
          <a:xfrm>
            <a:off x="2868596" y="5346020"/>
            <a:ext cx="1003441"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SOPAS</a:t>
            </a:r>
            <a:endParaRPr lang="en-US" dirty="0"/>
          </a:p>
        </p:txBody>
      </p:sp>
      <p:sp>
        <p:nvSpPr>
          <p:cNvPr id="15" name="Rectangle: Rounded Corners 14">
            <a:extLst>
              <a:ext uri="{FF2B5EF4-FFF2-40B4-BE49-F238E27FC236}">
                <a16:creationId xmlns:a16="http://schemas.microsoft.com/office/drawing/2014/main" id="{8B4E16E9-E66A-41C5-BC66-64B5002D10EB}"/>
              </a:ext>
            </a:extLst>
          </p:cNvPr>
          <p:cNvSpPr/>
          <p:nvPr/>
        </p:nvSpPr>
        <p:spPr>
          <a:xfrm>
            <a:off x="10740934" y="3062300"/>
            <a:ext cx="1322262"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LIMONADA</a:t>
            </a:r>
            <a:endParaRPr lang="en-US" dirty="0"/>
          </a:p>
        </p:txBody>
      </p:sp>
      <p:sp>
        <p:nvSpPr>
          <p:cNvPr id="16" name="Rectangle: Rounded Corners 15">
            <a:extLst>
              <a:ext uri="{FF2B5EF4-FFF2-40B4-BE49-F238E27FC236}">
                <a16:creationId xmlns:a16="http://schemas.microsoft.com/office/drawing/2014/main" id="{CEC5F185-12C7-4A2F-9F8F-1413E6BB3679}"/>
              </a:ext>
            </a:extLst>
          </p:cNvPr>
          <p:cNvSpPr/>
          <p:nvPr/>
        </p:nvSpPr>
        <p:spPr>
          <a:xfrm>
            <a:off x="8854800" y="3032545"/>
            <a:ext cx="1444487"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COCA COLA</a:t>
            </a:r>
            <a:endParaRPr lang="en-US" dirty="0"/>
          </a:p>
        </p:txBody>
      </p:sp>
      <p:sp>
        <p:nvSpPr>
          <p:cNvPr id="17" name="Rectangle: Rounded Corners 16">
            <a:extLst>
              <a:ext uri="{FF2B5EF4-FFF2-40B4-BE49-F238E27FC236}">
                <a16:creationId xmlns:a16="http://schemas.microsoft.com/office/drawing/2014/main" id="{BD26DBB9-8846-4D52-B948-AA7FFAE93399}"/>
              </a:ext>
            </a:extLst>
          </p:cNvPr>
          <p:cNvSpPr/>
          <p:nvPr/>
        </p:nvSpPr>
        <p:spPr>
          <a:xfrm>
            <a:off x="7102393" y="3062300"/>
            <a:ext cx="1570382"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ARROZ CHINO</a:t>
            </a:r>
            <a:endParaRPr lang="en-US" dirty="0"/>
          </a:p>
        </p:txBody>
      </p:sp>
      <p:sp>
        <p:nvSpPr>
          <p:cNvPr id="18" name="Rectangle: Rounded Corners 17">
            <a:extLst>
              <a:ext uri="{FF2B5EF4-FFF2-40B4-BE49-F238E27FC236}">
                <a16:creationId xmlns:a16="http://schemas.microsoft.com/office/drawing/2014/main" id="{90B475A5-1015-487F-8441-C7200DCEDF96}"/>
              </a:ext>
            </a:extLst>
          </p:cNvPr>
          <p:cNvSpPr/>
          <p:nvPr/>
        </p:nvSpPr>
        <p:spPr>
          <a:xfrm>
            <a:off x="5665304" y="3111247"/>
            <a:ext cx="861391"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PIZZA</a:t>
            </a:r>
            <a:endParaRPr lang="en-US" dirty="0"/>
          </a:p>
        </p:txBody>
      </p:sp>
      <p:sp>
        <p:nvSpPr>
          <p:cNvPr id="19" name="Rectangle: Rounded Corners 18">
            <a:extLst>
              <a:ext uri="{FF2B5EF4-FFF2-40B4-BE49-F238E27FC236}">
                <a16:creationId xmlns:a16="http://schemas.microsoft.com/office/drawing/2014/main" id="{ECC011D7-66E8-4911-B0B0-72CCD4116B16}"/>
              </a:ext>
            </a:extLst>
          </p:cNvPr>
          <p:cNvSpPr/>
          <p:nvPr/>
        </p:nvSpPr>
        <p:spPr>
          <a:xfrm>
            <a:off x="3475196" y="3017809"/>
            <a:ext cx="1875182"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HAMBURGUESAS</a:t>
            </a:r>
            <a:endParaRPr lang="en-US" dirty="0"/>
          </a:p>
        </p:txBody>
      </p:sp>
      <p:sp>
        <p:nvSpPr>
          <p:cNvPr id="20" name="Rectangle: Rounded Corners 19">
            <a:extLst>
              <a:ext uri="{FF2B5EF4-FFF2-40B4-BE49-F238E27FC236}">
                <a16:creationId xmlns:a16="http://schemas.microsoft.com/office/drawing/2014/main" id="{81311B26-9DA6-4190-B70A-45815A93C37E}"/>
              </a:ext>
            </a:extLst>
          </p:cNvPr>
          <p:cNvSpPr/>
          <p:nvPr/>
        </p:nvSpPr>
        <p:spPr>
          <a:xfrm>
            <a:off x="1892713" y="2964609"/>
            <a:ext cx="1444630"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CAMARONES</a:t>
            </a:r>
            <a:endParaRPr lang="en-US" dirty="0"/>
          </a:p>
        </p:txBody>
      </p:sp>
      <p:pic>
        <p:nvPicPr>
          <p:cNvPr id="21" name="Picture 20" descr="Table Selection Column Icon | IconExperience - Professional Icons »  O-Collection">
            <a:extLst>
              <a:ext uri="{FF2B5EF4-FFF2-40B4-BE49-F238E27FC236}">
                <a16:creationId xmlns:a16="http://schemas.microsoft.com/office/drawing/2014/main" id="{DC90E368-D692-4C80-B357-C8A6569CE179}"/>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72037" y="2075154"/>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Table Selection Column Icon | IconExperience - Professional Icons »  O-Collection">
            <a:extLst>
              <a:ext uri="{FF2B5EF4-FFF2-40B4-BE49-F238E27FC236}">
                <a16:creationId xmlns:a16="http://schemas.microsoft.com/office/drawing/2014/main" id="{F512B078-B4C2-4EB9-96B1-10F2E64174E1}"/>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12785" y="4379754"/>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Table Selection Column Icon | IconExperience - Professional Icons »  O-Collection">
            <a:extLst>
              <a:ext uri="{FF2B5EF4-FFF2-40B4-BE49-F238E27FC236}">
                <a16:creationId xmlns:a16="http://schemas.microsoft.com/office/drawing/2014/main" id="{CA82DB67-C164-41DA-9CE5-6B3C19E98500}"/>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17011" y="4358201"/>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Table Selection Column Icon | IconExperience - Professional Icons »  O-Collection">
            <a:extLst>
              <a:ext uri="{FF2B5EF4-FFF2-40B4-BE49-F238E27FC236}">
                <a16:creationId xmlns:a16="http://schemas.microsoft.com/office/drawing/2014/main" id="{56D53F75-8F27-4F8A-91EE-1990F7D1CECE}"/>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313" y="4243620"/>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Table Selection Column Icon | IconExperience - Professional Icons »  O-Collection">
            <a:extLst>
              <a:ext uri="{FF2B5EF4-FFF2-40B4-BE49-F238E27FC236}">
                <a16:creationId xmlns:a16="http://schemas.microsoft.com/office/drawing/2014/main" id="{E5DC3244-1C01-4B21-9A18-6E569065792E}"/>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30729" y="4312257"/>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Table Selection Column Icon | IconExperience - Professional Icons »  O-Collection">
            <a:extLst>
              <a:ext uri="{FF2B5EF4-FFF2-40B4-BE49-F238E27FC236}">
                <a16:creationId xmlns:a16="http://schemas.microsoft.com/office/drawing/2014/main" id="{7BB53DCD-FC9C-456E-B866-8E2DF09EF746}"/>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88135" y="4392710"/>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Table Selection Column Icon | IconExperience - Professional Icons »  O-Collection">
            <a:extLst>
              <a:ext uri="{FF2B5EF4-FFF2-40B4-BE49-F238E27FC236}">
                <a16:creationId xmlns:a16="http://schemas.microsoft.com/office/drawing/2014/main" id="{AD8FBCD1-4ED4-4308-BFFB-B92B2F029201}"/>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68009" y="2038084"/>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Table Selection Column Icon | IconExperience - Professional Icons »  O-Collection">
            <a:extLst>
              <a:ext uri="{FF2B5EF4-FFF2-40B4-BE49-F238E27FC236}">
                <a16:creationId xmlns:a16="http://schemas.microsoft.com/office/drawing/2014/main" id="{62E3C031-2A5D-43A0-B69A-9290F7639D34}"/>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62450" y="2088673"/>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Table Selection Column Icon | IconExperience - Professional Icons »  O-Collection">
            <a:extLst>
              <a:ext uri="{FF2B5EF4-FFF2-40B4-BE49-F238E27FC236}">
                <a16:creationId xmlns:a16="http://schemas.microsoft.com/office/drawing/2014/main" id="{8644CBC1-0C97-47B6-AA05-7922991AB5B4}"/>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7596" y="2056510"/>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Table Selection Column Icon | IconExperience - Professional Icons »  O-Collection">
            <a:extLst>
              <a:ext uri="{FF2B5EF4-FFF2-40B4-BE49-F238E27FC236}">
                <a16:creationId xmlns:a16="http://schemas.microsoft.com/office/drawing/2014/main" id="{ABE2A398-088D-49FF-827C-9D3CB60BC2B4}"/>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29246" y="2038083"/>
            <a:ext cx="908099" cy="908099"/>
          </a:xfrm>
          <a:prstGeom prst="rect">
            <a:avLst/>
          </a:prstGeom>
          <a:noFill/>
          <a:extLst>
            <a:ext uri="{909E8E84-426E-40DD-AFC4-6F175D3DCCD1}">
              <a14:hiddenFill xmlns:a14="http://schemas.microsoft.com/office/drawing/2010/main">
                <a:solidFill>
                  <a:srgbClr val="FFFFFF"/>
                </a:solidFill>
              </a14:hiddenFill>
            </a:ext>
          </a:extLst>
        </p:spPr>
      </p:pic>
      <p:sp>
        <p:nvSpPr>
          <p:cNvPr id="31" name="Arrow: Right 30">
            <a:extLst>
              <a:ext uri="{FF2B5EF4-FFF2-40B4-BE49-F238E27FC236}">
                <a16:creationId xmlns:a16="http://schemas.microsoft.com/office/drawing/2014/main" id="{B81AA3A7-0116-4101-B9C3-90682AFBD5AE}"/>
              </a:ext>
            </a:extLst>
          </p:cNvPr>
          <p:cNvSpPr/>
          <p:nvPr/>
        </p:nvSpPr>
        <p:spPr>
          <a:xfrm>
            <a:off x="3055371" y="2413996"/>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Right 31">
            <a:extLst>
              <a:ext uri="{FF2B5EF4-FFF2-40B4-BE49-F238E27FC236}">
                <a16:creationId xmlns:a16="http://schemas.microsoft.com/office/drawing/2014/main" id="{ADB781CF-314A-4742-AAE4-F1124C0D8699}"/>
              </a:ext>
            </a:extLst>
          </p:cNvPr>
          <p:cNvSpPr/>
          <p:nvPr/>
        </p:nvSpPr>
        <p:spPr>
          <a:xfrm>
            <a:off x="4780136" y="2452815"/>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Right 32">
            <a:extLst>
              <a:ext uri="{FF2B5EF4-FFF2-40B4-BE49-F238E27FC236}">
                <a16:creationId xmlns:a16="http://schemas.microsoft.com/office/drawing/2014/main" id="{75178383-B703-4082-91D6-75CC588D093A}"/>
              </a:ext>
            </a:extLst>
          </p:cNvPr>
          <p:cNvSpPr/>
          <p:nvPr/>
        </p:nvSpPr>
        <p:spPr>
          <a:xfrm>
            <a:off x="6626460" y="2422934"/>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Right 33">
            <a:extLst>
              <a:ext uri="{FF2B5EF4-FFF2-40B4-BE49-F238E27FC236}">
                <a16:creationId xmlns:a16="http://schemas.microsoft.com/office/drawing/2014/main" id="{761172A9-8E89-4391-ADC5-1E9661E39277}"/>
              </a:ext>
            </a:extLst>
          </p:cNvPr>
          <p:cNvSpPr/>
          <p:nvPr/>
        </p:nvSpPr>
        <p:spPr>
          <a:xfrm>
            <a:off x="8421998" y="2414381"/>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Right 34">
            <a:extLst>
              <a:ext uri="{FF2B5EF4-FFF2-40B4-BE49-F238E27FC236}">
                <a16:creationId xmlns:a16="http://schemas.microsoft.com/office/drawing/2014/main" id="{65EBD670-3AA1-4BA6-A63C-EEF9262CCF5F}"/>
              </a:ext>
            </a:extLst>
          </p:cNvPr>
          <p:cNvSpPr/>
          <p:nvPr/>
        </p:nvSpPr>
        <p:spPr>
          <a:xfrm>
            <a:off x="10176108" y="2356359"/>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80ED7687-6E7C-48F4-85F7-E78BB4567E44}"/>
              </a:ext>
            </a:extLst>
          </p:cNvPr>
          <p:cNvSpPr/>
          <p:nvPr/>
        </p:nvSpPr>
        <p:spPr>
          <a:xfrm rot="5400000">
            <a:off x="11070093" y="3915692"/>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Right 36">
            <a:extLst>
              <a:ext uri="{FF2B5EF4-FFF2-40B4-BE49-F238E27FC236}">
                <a16:creationId xmlns:a16="http://schemas.microsoft.com/office/drawing/2014/main" id="{141257B4-C5E1-4A13-AF62-959C38CC0EFD}"/>
              </a:ext>
            </a:extLst>
          </p:cNvPr>
          <p:cNvSpPr/>
          <p:nvPr/>
        </p:nvSpPr>
        <p:spPr>
          <a:xfrm rot="10800000">
            <a:off x="10161732" y="4766307"/>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Arrow: Right 37">
            <a:extLst>
              <a:ext uri="{FF2B5EF4-FFF2-40B4-BE49-F238E27FC236}">
                <a16:creationId xmlns:a16="http://schemas.microsoft.com/office/drawing/2014/main" id="{D4D2E577-E025-439B-A66F-48EE2AEA2FE2}"/>
              </a:ext>
            </a:extLst>
          </p:cNvPr>
          <p:cNvSpPr/>
          <p:nvPr/>
        </p:nvSpPr>
        <p:spPr>
          <a:xfrm rot="10800000">
            <a:off x="8385695" y="4777291"/>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Right 38">
            <a:extLst>
              <a:ext uri="{FF2B5EF4-FFF2-40B4-BE49-F238E27FC236}">
                <a16:creationId xmlns:a16="http://schemas.microsoft.com/office/drawing/2014/main" id="{4C5DF75B-5B22-42CD-BA58-FAA6C9863544}"/>
              </a:ext>
            </a:extLst>
          </p:cNvPr>
          <p:cNvSpPr/>
          <p:nvPr/>
        </p:nvSpPr>
        <p:spPr>
          <a:xfrm rot="10800000">
            <a:off x="6324930" y="4654552"/>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Right 39">
            <a:extLst>
              <a:ext uri="{FF2B5EF4-FFF2-40B4-BE49-F238E27FC236}">
                <a16:creationId xmlns:a16="http://schemas.microsoft.com/office/drawing/2014/main" id="{902156EE-A670-4DAC-A66F-D5F1A38DB454}"/>
              </a:ext>
            </a:extLst>
          </p:cNvPr>
          <p:cNvSpPr/>
          <p:nvPr/>
        </p:nvSpPr>
        <p:spPr>
          <a:xfrm rot="10800000">
            <a:off x="4042109" y="4631411"/>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897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136844-EC00-4C70-AF17-AAFE82EC6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4E68996E-662C-4BC5-A918-56D85C8DF16B}"/>
              </a:ext>
            </a:extLst>
          </p:cNvPr>
          <p:cNvSpPr txBox="1"/>
          <p:nvPr/>
        </p:nvSpPr>
        <p:spPr>
          <a:xfrm>
            <a:off x="5049079" y="795995"/>
            <a:ext cx="6096000" cy="584775"/>
          </a:xfrm>
          <a:prstGeom prst="rect">
            <a:avLst/>
          </a:prstGeom>
          <a:noFill/>
        </p:spPr>
        <p:txBody>
          <a:bodyPr wrap="square">
            <a:spAutoFit/>
          </a:bodyPr>
          <a:lstStyle/>
          <a:p>
            <a:r>
              <a:rPr lang="es-AR" sz="3200" b="1">
                <a:latin typeface="Script MT Bold" panose="03040602040607080904" pitchFamily="66" charset="0"/>
              </a:rPr>
              <a:t>TABLA 3:</a:t>
            </a:r>
            <a:endParaRPr lang="en-US" sz="3200" b="1" dirty="0">
              <a:latin typeface="Script MT Bold" panose="03040602040607080904" pitchFamily="66" charset="0"/>
            </a:endParaRPr>
          </a:p>
        </p:txBody>
      </p:sp>
      <p:pic>
        <p:nvPicPr>
          <p:cNvPr id="5" name="Picture 2" descr="Table Icon | IconExperience - Professional Icons » O-Collection">
            <a:extLst>
              <a:ext uri="{FF2B5EF4-FFF2-40B4-BE49-F238E27FC236}">
                <a16:creationId xmlns:a16="http://schemas.microsoft.com/office/drawing/2014/main" id="{124D3C55-7C4A-4AFE-96D3-3664A770246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050" y="1782801"/>
            <a:ext cx="1062111" cy="10621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able Selection Column Icon | IconExperience - Professional Icons »  O-Collection">
            <a:extLst>
              <a:ext uri="{FF2B5EF4-FFF2-40B4-BE49-F238E27FC236}">
                <a16:creationId xmlns:a16="http://schemas.microsoft.com/office/drawing/2014/main" id="{802FDF40-0819-4ED9-916F-1CA99B54B54F}"/>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17245" y="1859805"/>
            <a:ext cx="908099" cy="908099"/>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0056459A-1E6B-4348-8738-599917F7A4A7}"/>
              </a:ext>
            </a:extLst>
          </p:cNvPr>
          <p:cNvSpPr/>
          <p:nvPr/>
        </p:nvSpPr>
        <p:spPr>
          <a:xfrm>
            <a:off x="1509076" y="2206181"/>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AC8E4F02-2474-471F-A926-20FFB0A3F4AD}"/>
              </a:ext>
            </a:extLst>
          </p:cNvPr>
          <p:cNvSpPr/>
          <p:nvPr/>
        </p:nvSpPr>
        <p:spPr>
          <a:xfrm>
            <a:off x="128804" y="2885983"/>
            <a:ext cx="1418126"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TBL_PEDIDO</a:t>
            </a:r>
            <a:endParaRPr lang="en-US" dirty="0"/>
          </a:p>
        </p:txBody>
      </p:sp>
      <p:sp>
        <p:nvSpPr>
          <p:cNvPr id="9" name="Rectangle: Rounded Corners 8">
            <a:extLst>
              <a:ext uri="{FF2B5EF4-FFF2-40B4-BE49-F238E27FC236}">
                <a16:creationId xmlns:a16="http://schemas.microsoft.com/office/drawing/2014/main" id="{C4AAEDB1-4D1A-4E0B-AB96-1AA8FF8FF34A}"/>
              </a:ext>
            </a:extLst>
          </p:cNvPr>
          <p:cNvSpPr/>
          <p:nvPr/>
        </p:nvSpPr>
        <p:spPr>
          <a:xfrm>
            <a:off x="2045834" y="2929375"/>
            <a:ext cx="2206167"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PLATO DE ENTRADA</a:t>
            </a:r>
            <a:endParaRPr lang="en-US" dirty="0"/>
          </a:p>
        </p:txBody>
      </p:sp>
      <p:sp>
        <p:nvSpPr>
          <p:cNvPr id="10" name="Arrow: Right 9">
            <a:extLst>
              <a:ext uri="{FF2B5EF4-FFF2-40B4-BE49-F238E27FC236}">
                <a16:creationId xmlns:a16="http://schemas.microsoft.com/office/drawing/2014/main" id="{47D23592-9ABD-4AB1-AB91-8A3D7034A454}"/>
              </a:ext>
            </a:extLst>
          </p:cNvPr>
          <p:cNvSpPr/>
          <p:nvPr/>
        </p:nvSpPr>
        <p:spPr>
          <a:xfrm>
            <a:off x="4007110" y="2270480"/>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Table Selection Column Icon | IconExperience - Professional Icons »  O-Collection">
            <a:extLst>
              <a:ext uri="{FF2B5EF4-FFF2-40B4-BE49-F238E27FC236}">
                <a16:creationId xmlns:a16="http://schemas.microsoft.com/office/drawing/2014/main" id="{9EF71B82-60F4-4544-8CBB-A860530E8CA5}"/>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06622" y="1924104"/>
            <a:ext cx="908099" cy="9080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4F6229B9-CB3A-4759-B81C-DE6566FB1723}"/>
              </a:ext>
            </a:extLst>
          </p:cNvPr>
          <p:cNvSpPr/>
          <p:nvPr/>
        </p:nvSpPr>
        <p:spPr>
          <a:xfrm>
            <a:off x="4750906" y="2929375"/>
            <a:ext cx="1683920"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PLATO FUERTE</a:t>
            </a:r>
            <a:endParaRPr lang="en-US" dirty="0"/>
          </a:p>
        </p:txBody>
      </p:sp>
      <p:pic>
        <p:nvPicPr>
          <p:cNvPr id="13" name="Picture 12" descr="Table Selection Column Icon | IconExperience - Professional Icons »  O-Collection">
            <a:extLst>
              <a:ext uri="{FF2B5EF4-FFF2-40B4-BE49-F238E27FC236}">
                <a16:creationId xmlns:a16="http://schemas.microsoft.com/office/drawing/2014/main" id="{80737253-30CD-4256-A43B-7243830136FE}"/>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88980" y="1936813"/>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Table Selection Column Icon | IconExperience - Professional Icons »  O-Collection">
            <a:extLst>
              <a:ext uri="{FF2B5EF4-FFF2-40B4-BE49-F238E27FC236}">
                <a16:creationId xmlns:a16="http://schemas.microsoft.com/office/drawing/2014/main" id="{42AD724F-8433-43D3-A5EA-903BFB06696F}"/>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36439" y="1918828"/>
            <a:ext cx="908099" cy="908099"/>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Right 14">
            <a:extLst>
              <a:ext uri="{FF2B5EF4-FFF2-40B4-BE49-F238E27FC236}">
                <a16:creationId xmlns:a16="http://schemas.microsoft.com/office/drawing/2014/main" id="{250B3945-60E5-49FB-B8E0-A9FCAC418F56}"/>
              </a:ext>
            </a:extLst>
          </p:cNvPr>
          <p:cNvSpPr/>
          <p:nvPr/>
        </p:nvSpPr>
        <p:spPr>
          <a:xfrm>
            <a:off x="8207631" y="2315206"/>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4C314563-42AD-4CDA-92CA-EDBE9A90B7A1}"/>
              </a:ext>
            </a:extLst>
          </p:cNvPr>
          <p:cNvSpPr/>
          <p:nvPr/>
        </p:nvSpPr>
        <p:spPr>
          <a:xfrm>
            <a:off x="6160172" y="2315206"/>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B80F399A-354D-4149-8691-030E1AC3930C}"/>
              </a:ext>
            </a:extLst>
          </p:cNvPr>
          <p:cNvSpPr/>
          <p:nvPr/>
        </p:nvSpPr>
        <p:spPr>
          <a:xfrm>
            <a:off x="6781801" y="2987448"/>
            <a:ext cx="1683920"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BEBIDAS</a:t>
            </a:r>
            <a:endParaRPr lang="en-US" dirty="0"/>
          </a:p>
        </p:txBody>
      </p:sp>
      <p:sp>
        <p:nvSpPr>
          <p:cNvPr id="21" name="Rectangle: Rounded Corners 20">
            <a:extLst>
              <a:ext uri="{FF2B5EF4-FFF2-40B4-BE49-F238E27FC236}">
                <a16:creationId xmlns:a16="http://schemas.microsoft.com/office/drawing/2014/main" id="{4D8273D0-4990-4941-8BD0-82F7787A0AED}"/>
              </a:ext>
            </a:extLst>
          </p:cNvPr>
          <p:cNvSpPr/>
          <p:nvPr/>
        </p:nvSpPr>
        <p:spPr>
          <a:xfrm>
            <a:off x="8848528" y="2965174"/>
            <a:ext cx="1683920"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POSTRES</a:t>
            </a:r>
            <a:endParaRPr lang="en-US" dirty="0"/>
          </a:p>
        </p:txBody>
      </p:sp>
    </p:spTree>
    <p:extLst>
      <p:ext uri="{BB962C8B-B14F-4D97-AF65-F5344CB8AC3E}">
        <p14:creationId xmlns:p14="http://schemas.microsoft.com/office/powerpoint/2010/main" val="139225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F42E32-C720-49E4-A15B-F4B9A1F30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22BBFD5E-06AD-4A92-93BC-55C9782BE4A9}"/>
              </a:ext>
            </a:extLst>
          </p:cNvPr>
          <p:cNvSpPr txBox="1"/>
          <p:nvPr/>
        </p:nvSpPr>
        <p:spPr>
          <a:xfrm>
            <a:off x="4876800" y="809247"/>
            <a:ext cx="6096000" cy="584775"/>
          </a:xfrm>
          <a:prstGeom prst="rect">
            <a:avLst/>
          </a:prstGeom>
          <a:noFill/>
        </p:spPr>
        <p:txBody>
          <a:bodyPr wrap="square">
            <a:spAutoFit/>
          </a:bodyPr>
          <a:lstStyle/>
          <a:p>
            <a:r>
              <a:rPr lang="es-AR" sz="3200" b="1">
                <a:latin typeface="Script MT Bold" panose="03040602040607080904" pitchFamily="66" charset="0"/>
              </a:rPr>
              <a:t>TABLA 4:</a:t>
            </a:r>
            <a:endParaRPr lang="en-US" sz="3200" b="1" dirty="0">
              <a:latin typeface="Script MT Bold" panose="03040602040607080904" pitchFamily="66" charset="0"/>
            </a:endParaRPr>
          </a:p>
        </p:txBody>
      </p:sp>
      <p:pic>
        <p:nvPicPr>
          <p:cNvPr id="5" name="Picture 2" descr="Table Icon | IconExperience - Professional Icons » O-Collection">
            <a:extLst>
              <a:ext uri="{FF2B5EF4-FFF2-40B4-BE49-F238E27FC236}">
                <a16:creationId xmlns:a16="http://schemas.microsoft.com/office/drawing/2014/main" id="{2E364725-2C05-4D5D-B54A-8CE9C93D719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65439" y="2247619"/>
            <a:ext cx="1062111" cy="10621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6FE28F9A-2093-45B9-B39A-C9A099E070E5}"/>
              </a:ext>
            </a:extLst>
          </p:cNvPr>
          <p:cNvSpPr/>
          <p:nvPr/>
        </p:nvSpPr>
        <p:spPr>
          <a:xfrm>
            <a:off x="1087431" y="3548271"/>
            <a:ext cx="1418126"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TBL_TOTAL</a:t>
            </a:r>
            <a:endParaRPr lang="en-US" dirty="0"/>
          </a:p>
        </p:txBody>
      </p:sp>
      <p:sp>
        <p:nvSpPr>
          <p:cNvPr id="7" name="Arrow: Right 6">
            <a:extLst>
              <a:ext uri="{FF2B5EF4-FFF2-40B4-BE49-F238E27FC236}">
                <a16:creationId xmlns:a16="http://schemas.microsoft.com/office/drawing/2014/main" id="{E0AE87AE-B107-4320-87D8-8580E9523057}"/>
              </a:ext>
            </a:extLst>
          </p:cNvPr>
          <p:cNvSpPr/>
          <p:nvPr/>
        </p:nvSpPr>
        <p:spPr>
          <a:xfrm>
            <a:off x="2505557" y="2778674"/>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Table Selection Column Icon | IconExperience - Professional Icons »  O-Collection">
            <a:extLst>
              <a:ext uri="{FF2B5EF4-FFF2-40B4-BE49-F238E27FC236}">
                <a16:creationId xmlns:a16="http://schemas.microsoft.com/office/drawing/2014/main" id="{770A0AF3-8353-45FD-8895-24B6A5A2B22F}"/>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4115" y="2432298"/>
            <a:ext cx="908099" cy="90809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EDAE83AA-BBAB-4B20-BF2B-F50C80E5486D}"/>
              </a:ext>
            </a:extLst>
          </p:cNvPr>
          <p:cNvSpPr/>
          <p:nvPr/>
        </p:nvSpPr>
        <p:spPr>
          <a:xfrm>
            <a:off x="3269101" y="3548271"/>
            <a:ext cx="1418126"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TOTAL</a:t>
            </a:r>
            <a:endParaRPr lang="en-US" dirty="0"/>
          </a:p>
        </p:txBody>
      </p:sp>
    </p:spTree>
    <p:extLst>
      <p:ext uri="{BB962C8B-B14F-4D97-AF65-F5344CB8AC3E}">
        <p14:creationId xmlns:p14="http://schemas.microsoft.com/office/powerpoint/2010/main" val="98175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3FE7AA-5E43-4E37-BCF8-7D3A14D6F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Imagen 4" descr="Interfaz de usuario gráfica, Texto, Aplicación&#10;&#10;Descripción generada automáticamente">
            <a:extLst>
              <a:ext uri="{FF2B5EF4-FFF2-40B4-BE49-F238E27FC236}">
                <a16:creationId xmlns:a16="http://schemas.microsoft.com/office/drawing/2014/main" id="{828D6155-9566-4FEF-929A-09200330D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16" y="565864"/>
            <a:ext cx="10185009" cy="5726272"/>
          </a:xfrm>
          <a:prstGeom prst="rect">
            <a:avLst/>
          </a:prstGeom>
        </p:spPr>
      </p:pic>
    </p:spTree>
    <p:extLst>
      <p:ext uri="{BB962C8B-B14F-4D97-AF65-F5344CB8AC3E}">
        <p14:creationId xmlns:p14="http://schemas.microsoft.com/office/powerpoint/2010/main" val="231058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8E4DCA-6908-44A7-838C-555A8D17F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990521"/>
          </a:xfrm>
          <a:prstGeom prst="rect">
            <a:avLst/>
          </a:prstGeom>
        </p:spPr>
      </p:pic>
      <p:sp>
        <p:nvSpPr>
          <p:cNvPr id="3" name="TextBox 2">
            <a:extLst>
              <a:ext uri="{FF2B5EF4-FFF2-40B4-BE49-F238E27FC236}">
                <a16:creationId xmlns:a16="http://schemas.microsoft.com/office/drawing/2014/main" id="{C8117478-5DF5-4F62-A218-4B97B53F72FC}"/>
              </a:ext>
            </a:extLst>
          </p:cNvPr>
          <p:cNvSpPr txBox="1"/>
          <p:nvPr/>
        </p:nvSpPr>
        <p:spPr>
          <a:xfrm>
            <a:off x="3087758" y="556591"/>
            <a:ext cx="6440555" cy="584775"/>
          </a:xfrm>
          <a:prstGeom prst="rect">
            <a:avLst/>
          </a:prstGeom>
          <a:noFill/>
        </p:spPr>
        <p:txBody>
          <a:bodyPr wrap="square" rtlCol="0">
            <a:spAutoFit/>
          </a:bodyPr>
          <a:lstStyle/>
          <a:p>
            <a:r>
              <a:rPr lang="es-AR" sz="3200" b="1">
                <a:latin typeface="Script MT Bold" panose="03040602040607080904" pitchFamily="66" charset="0"/>
              </a:rPr>
              <a:t>DESCRIPCION DEL PROYECTO</a:t>
            </a:r>
            <a:r>
              <a:rPr lang="es-AR" b="1">
                <a:latin typeface="Script MT Bold" panose="03040602040607080904" pitchFamily="66" charset="0"/>
              </a:rPr>
              <a:t>:</a:t>
            </a:r>
            <a:endParaRPr lang="en-US" b="1" dirty="0">
              <a:latin typeface="Script MT Bold" panose="03040602040607080904" pitchFamily="66" charset="0"/>
            </a:endParaRPr>
          </a:p>
        </p:txBody>
      </p:sp>
      <p:sp>
        <p:nvSpPr>
          <p:cNvPr id="4" name="TextBox 3">
            <a:extLst>
              <a:ext uri="{FF2B5EF4-FFF2-40B4-BE49-F238E27FC236}">
                <a16:creationId xmlns:a16="http://schemas.microsoft.com/office/drawing/2014/main" id="{94B5B2D7-D3FC-4DFE-A732-CBC21BD41093}"/>
              </a:ext>
            </a:extLst>
          </p:cNvPr>
          <p:cNvSpPr txBox="1"/>
          <p:nvPr/>
        </p:nvSpPr>
        <p:spPr>
          <a:xfrm>
            <a:off x="3087759" y="2054087"/>
            <a:ext cx="6546571" cy="3693319"/>
          </a:xfrm>
          <a:prstGeom prst="rect">
            <a:avLst/>
          </a:prstGeom>
          <a:noFill/>
        </p:spPr>
        <p:txBody>
          <a:bodyPr wrap="square" rtlCol="0">
            <a:spAutoFit/>
          </a:bodyPr>
          <a:lstStyle/>
          <a:p>
            <a:r>
              <a:rPr lang="es-AR">
                <a:latin typeface="Times New Roman" panose="02020603050405020304" pitchFamily="18" charset="0"/>
                <a:cs typeface="Times New Roman" panose="02020603050405020304" pitchFamily="18" charset="0"/>
              </a:rPr>
              <a:t>SE TRATA DE UNA APLICACIÓN PARA ORDENAR COMIDA ADOMICILIO QUE CONSTA DE CUATRO PARTES EN ELLA PARA PODER DAR UN MEJOR SERVCIO QUE MEDIANTE UN FORMULARIO PIDE LOS DATOS PERSONALES DEL USUARIO (NOMBRE, APELLIDO, CORREO, TELEFONO Y DIRECCION) LOS PROCESA Y PASA A LA PARTE DE LA PRESENTACION DEL MENU(TODAS LAS COMIDAS Y BEBIDAS QUE OFRECEMOS) CUANDO EL USUARIO LO VE DEFINE QUE VA A ORDENAR, LUEGO PASA A LA PARTE DEL PEDIDO DONDE DA LA CANTIDAD DE LA ORDEN QUE QUIERE (EJEMPLO: 4 HAMBURGUESAS, 1 REFRESCO) Y ASI PASA A LA PARTE FINAL DONDE SE DA EL TOTAL DE LO GASTADO.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30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9CB6ED-03A9-4C28-A72F-694D57A01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2">
            <a:extLst>
              <a:ext uri="{FF2B5EF4-FFF2-40B4-BE49-F238E27FC236}">
                <a16:creationId xmlns:a16="http://schemas.microsoft.com/office/drawing/2014/main" id="{150157A0-C9AF-4E19-A8A7-A4122B9E5847}"/>
              </a:ext>
            </a:extLst>
          </p:cNvPr>
          <p:cNvSpPr txBox="1"/>
          <p:nvPr/>
        </p:nvSpPr>
        <p:spPr>
          <a:xfrm>
            <a:off x="3697357" y="781878"/>
            <a:ext cx="4479234" cy="584775"/>
          </a:xfrm>
          <a:prstGeom prst="rect">
            <a:avLst/>
          </a:prstGeom>
          <a:noFill/>
        </p:spPr>
        <p:txBody>
          <a:bodyPr wrap="square" rtlCol="0">
            <a:spAutoFit/>
          </a:bodyPr>
          <a:lstStyle/>
          <a:p>
            <a:r>
              <a:rPr lang="es-AR" sz="3200" b="1">
                <a:latin typeface="Script MT Bold" panose="03040602040607080904" pitchFamily="66" charset="0"/>
              </a:rPr>
              <a:t>FUNCIONALIDADES</a:t>
            </a:r>
            <a:r>
              <a:rPr lang="es-AR" b="1">
                <a:latin typeface="Script MT Bold" panose="03040602040607080904" pitchFamily="66" charset="0"/>
              </a:rPr>
              <a:t>:</a:t>
            </a:r>
            <a:endParaRPr lang="en-US" b="1" dirty="0">
              <a:latin typeface="Script MT Bold" panose="03040602040607080904" pitchFamily="66" charset="0"/>
            </a:endParaRPr>
          </a:p>
        </p:txBody>
      </p:sp>
      <p:sp>
        <p:nvSpPr>
          <p:cNvPr id="4" name="TextBox 3">
            <a:extLst>
              <a:ext uri="{FF2B5EF4-FFF2-40B4-BE49-F238E27FC236}">
                <a16:creationId xmlns:a16="http://schemas.microsoft.com/office/drawing/2014/main" id="{BC5BF7F0-CB65-4F69-ADBE-5FB8518C17D5}"/>
              </a:ext>
            </a:extLst>
          </p:cNvPr>
          <p:cNvSpPr txBox="1"/>
          <p:nvPr/>
        </p:nvSpPr>
        <p:spPr>
          <a:xfrm>
            <a:off x="2955235" y="2305879"/>
            <a:ext cx="6520069" cy="1477328"/>
          </a:xfrm>
          <a:prstGeom prst="rect">
            <a:avLst/>
          </a:prstGeom>
          <a:noFill/>
        </p:spPr>
        <p:txBody>
          <a:bodyPr wrap="square" rtlCol="0">
            <a:spAutoFit/>
          </a:bodyPr>
          <a:lstStyle/>
          <a:p>
            <a:pPr marL="285750" indent="-285750">
              <a:buFont typeface="Wingdings" panose="05000000000000000000" pitchFamily="2" charset="2"/>
              <a:buChar char="v"/>
            </a:pPr>
            <a:r>
              <a:rPr lang="es-AR">
                <a:latin typeface="Times New Roman" panose="02020603050405020304" pitchFamily="18" charset="0"/>
                <a:cs typeface="Times New Roman" panose="02020603050405020304" pitchFamily="18" charset="0"/>
              </a:rPr>
              <a:t>MEDIANTE LOS FORMULARIOS ES MAS FACIL PARA EL USUARIO ORDENAR SU COMIDA</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ES UNA APLICACION MOVIL</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ALMACENAMIENTO SEGURO DE LOS DATOS DEL USUARIO</a:t>
            </a:r>
          </a:p>
        </p:txBody>
      </p:sp>
    </p:spTree>
    <p:extLst>
      <p:ext uri="{BB962C8B-B14F-4D97-AF65-F5344CB8AC3E}">
        <p14:creationId xmlns:p14="http://schemas.microsoft.com/office/powerpoint/2010/main" val="3641072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9CB6ED-03A9-4C28-A72F-694D57A01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Rectangle 4">
            <a:extLst>
              <a:ext uri="{FF2B5EF4-FFF2-40B4-BE49-F238E27FC236}">
                <a16:creationId xmlns:a16="http://schemas.microsoft.com/office/drawing/2014/main" id="{2E366002-F8C0-4C98-9759-31E081E009AB}"/>
              </a:ext>
            </a:extLst>
          </p:cNvPr>
          <p:cNvSpPr/>
          <p:nvPr/>
        </p:nvSpPr>
        <p:spPr>
          <a:xfrm>
            <a:off x="5155091" y="0"/>
            <a:ext cx="3856383" cy="6857999"/>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B1077F0-6156-4739-B363-9BC47746D670}"/>
              </a:ext>
            </a:extLst>
          </p:cNvPr>
          <p:cNvSpPr txBox="1"/>
          <p:nvPr/>
        </p:nvSpPr>
        <p:spPr>
          <a:xfrm>
            <a:off x="5856330" y="157435"/>
            <a:ext cx="3498574" cy="369332"/>
          </a:xfrm>
          <a:prstGeom prst="rect">
            <a:avLst/>
          </a:prstGeom>
          <a:noFill/>
        </p:spPr>
        <p:txBody>
          <a:bodyPr wrap="square" rtlCol="0">
            <a:spAutoFit/>
          </a:bodyPr>
          <a:lstStyle/>
          <a:p>
            <a:r>
              <a:rPr lang="es-AR" b="1">
                <a:latin typeface="Times New Roman" panose="02020603050405020304" pitchFamily="18" charset="0"/>
                <a:cs typeface="Times New Roman" panose="02020603050405020304" pitchFamily="18" charset="0"/>
              </a:rPr>
              <a:t>BIENVENIDO(A) A</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8A5C6EA-B979-4B56-87CB-ED6A8086F0BA}"/>
              </a:ext>
            </a:extLst>
          </p:cNvPr>
          <p:cNvSpPr txBox="1"/>
          <p:nvPr/>
        </p:nvSpPr>
        <p:spPr>
          <a:xfrm>
            <a:off x="5155093" y="526767"/>
            <a:ext cx="3856382" cy="369332"/>
          </a:xfrm>
          <a:prstGeom prst="rect">
            <a:avLst/>
          </a:prstGeom>
          <a:noFill/>
        </p:spPr>
        <p:txBody>
          <a:bodyPr wrap="square" rtlCol="0">
            <a:spAutoFit/>
          </a:bodyPr>
          <a:lstStyle/>
          <a:p>
            <a:r>
              <a:rPr lang="es-AR" b="1">
                <a:latin typeface="Times New Roman" panose="02020603050405020304" pitchFamily="18" charset="0"/>
                <a:cs typeface="Times New Roman" panose="02020603050405020304" pitchFamily="18" charset="0"/>
              </a:rPr>
              <a:t>¡PEDIDOS A DOMICILIO YAYSLI!</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BF693A9-A2C2-4614-8BE4-55519A79ED25}"/>
              </a:ext>
            </a:extLst>
          </p:cNvPr>
          <p:cNvSpPr txBox="1"/>
          <p:nvPr/>
        </p:nvSpPr>
        <p:spPr>
          <a:xfrm>
            <a:off x="5155093" y="976547"/>
            <a:ext cx="3498574" cy="369332"/>
          </a:xfrm>
          <a:prstGeom prst="rect">
            <a:avLst/>
          </a:prstGeom>
          <a:noFill/>
        </p:spPr>
        <p:txBody>
          <a:bodyPr wrap="square" rtlCol="0">
            <a:spAutoFit/>
          </a:bodyPr>
          <a:lstStyle/>
          <a:p>
            <a:r>
              <a:rPr lang="es-AR" b="1"/>
              <a:t>REGISTRATE CON NOSOTROS:</a:t>
            </a:r>
            <a:endParaRPr lang="en-US" b="1" dirty="0"/>
          </a:p>
        </p:txBody>
      </p:sp>
      <p:sp>
        <p:nvSpPr>
          <p:cNvPr id="10" name="Rectangle 9">
            <a:extLst>
              <a:ext uri="{FF2B5EF4-FFF2-40B4-BE49-F238E27FC236}">
                <a16:creationId xmlns:a16="http://schemas.microsoft.com/office/drawing/2014/main" id="{27EA7A5E-1A28-489F-9B95-AC7584208B34}"/>
              </a:ext>
            </a:extLst>
          </p:cNvPr>
          <p:cNvSpPr/>
          <p:nvPr/>
        </p:nvSpPr>
        <p:spPr>
          <a:xfrm>
            <a:off x="5266608" y="1442973"/>
            <a:ext cx="1179444"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rPr>
              <a:t>NOMBRE:</a:t>
            </a:r>
            <a:endParaRPr lang="en-US" b="1" dirty="0">
              <a:solidFill>
                <a:schemeClr val="bg1"/>
              </a:solidFill>
            </a:endParaRPr>
          </a:p>
        </p:txBody>
      </p:sp>
      <p:sp>
        <p:nvSpPr>
          <p:cNvPr id="12" name="Rectangle 11">
            <a:extLst>
              <a:ext uri="{FF2B5EF4-FFF2-40B4-BE49-F238E27FC236}">
                <a16:creationId xmlns:a16="http://schemas.microsoft.com/office/drawing/2014/main" id="{5C15B93A-D416-494A-9E34-77D3D2BF6905}"/>
              </a:ext>
            </a:extLst>
          </p:cNvPr>
          <p:cNvSpPr/>
          <p:nvPr/>
        </p:nvSpPr>
        <p:spPr>
          <a:xfrm>
            <a:off x="5266608" y="2421133"/>
            <a:ext cx="1179444"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a:t>APELLIDO:</a:t>
            </a:r>
            <a:endParaRPr lang="en-US" b="1" dirty="0"/>
          </a:p>
        </p:txBody>
      </p:sp>
      <p:sp>
        <p:nvSpPr>
          <p:cNvPr id="13" name="Rectangle 12">
            <a:extLst>
              <a:ext uri="{FF2B5EF4-FFF2-40B4-BE49-F238E27FC236}">
                <a16:creationId xmlns:a16="http://schemas.microsoft.com/office/drawing/2014/main" id="{FC982A8B-5006-461A-9ED8-3D4AB3DD502C}"/>
              </a:ext>
            </a:extLst>
          </p:cNvPr>
          <p:cNvSpPr/>
          <p:nvPr/>
        </p:nvSpPr>
        <p:spPr>
          <a:xfrm>
            <a:off x="5266608" y="3294748"/>
            <a:ext cx="1133068"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a:t>CORREO:</a:t>
            </a:r>
            <a:endParaRPr lang="en-US" b="1" dirty="0"/>
          </a:p>
        </p:txBody>
      </p:sp>
      <p:sp>
        <p:nvSpPr>
          <p:cNvPr id="14" name="Rectangle 13">
            <a:extLst>
              <a:ext uri="{FF2B5EF4-FFF2-40B4-BE49-F238E27FC236}">
                <a16:creationId xmlns:a16="http://schemas.microsoft.com/office/drawing/2014/main" id="{6EB5B4D5-2EA6-41EC-A9AA-C5090E7E0F86}"/>
              </a:ext>
            </a:extLst>
          </p:cNvPr>
          <p:cNvSpPr/>
          <p:nvPr/>
        </p:nvSpPr>
        <p:spPr>
          <a:xfrm>
            <a:off x="5245599" y="4154604"/>
            <a:ext cx="1272209"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a:t>TELEFONO:</a:t>
            </a:r>
            <a:endParaRPr lang="en-US" b="1" dirty="0"/>
          </a:p>
        </p:txBody>
      </p:sp>
      <p:sp>
        <p:nvSpPr>
          <p:cNvPr id="15" name="Rectangle 14">
            <a:extLst>
              <a:ext uri="{FF2B5EF4-FFF2-40B4-BE49-F238E27FC236}">
                <a16:creationId xmlns:a16="http://schemas.microsoft.com/office/drawing/2014/main" id="{5D2CE87A-F0D7-4172-A2DB-72918F6782FC}"/>
              </a:ext>
            </a:extLst>
          </p:cNvPr>
          <p:cNvSpPr/>
          <p:nvPr/>
        </p:nvSpPr>
        <p:spPr>
          <a:xfrm>
            <a:off x="5266608" y="5045695"/>
            <a:ext cx="1431247" cy="36933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t>DIRECCIÓN:</a:t>
            </a:r>
            <a:endParaRPr lang="en-US" b="1" dirty="0"/>
          </a:p>
        </p:txBody>
      </p:sp>
      <p:sp>
        <p:nvSpPr>
          <p:cNvPr id="16" name="Rectangle: Rounded Corners 15">
            <a:extLst>
              <a:ext uri="{FF2B5EF4-FFF2-40B4-BE49-F238E27FC236}">
                <a16:creationId xmlns:a16="http://schemas.microsoft.com/office/drawing/2014/main" id="{5099254A-939C-4F6A-B89A-5DF9DAA709B6}"/>
              </a:ext>
            </a:extLst>
          </p:cNvPr>
          <p:cNvSpPr/>
          <p:nvPr/>
        </p:nvSpPr>
        <p:spPr>
          <a:xfrm>
            <a:off x="7083283" y="6418398"/>
            <a:ext cx="1762539" cy="327701"/>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latin typeface="Times New Roman" panose="02020603050405020304" pitchFamily="18" charset="0"/>
                <a:cs typeface="Times New Roman" panose="02020603050405020304" pitchFamily="18" charset="0"/>
              </a:rPr>
              <a:t>SIGUIENTE &gt;</a:t>
            </a:r>
            <a:endParaRPr lang="en-US"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3E7B552E-60DF-4DB8-A943-1FE0FAD085EB}"/>
              </a:ext>
            </a:extLst>
          </p:cNvPr>
          <p:cNvSpPr/>
          <p:nvPr/>
        </p:nvSpPr>
        <p:spPr>
          <a:xfrm>
            <a:off x="5585789" y="1967741"/>
            <a:ext cx="2994989" cy="32770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96AB3D7-3C65-4284-ADF9-57439D5F6388}"/>
              </a:ext>
            </a:extLst>
          </p:cNvPr>
          <p:cNvSpPr/>
          <p:nvPr/>
        </p:nvSpPr>
        <p:spPr>
          <a:xfrm>
            <a:off x="5658678" y="5534775"/>
            <a:ext cx="2994989" cy="51429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E2DEC2E-907F-4ED3-9637-8C95395FC829}"/>
              </a:ext>
            </a:extLst>
          </p:cNvPr>
          <p:cNvSpPr/>
          <p:nvPr/>
        </p:nvSpPr>
        <p:spPr>
          <a:xfrm>
            <a:off x="5617789" y="4598246"/>
            <a:ext cx="2994989" cy="32770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C223E59-4293-43F0-A17B-D1615D1C994F}"/>
              </a:ext>
            </a:extLst>
          </p:cNvPr>
          <p:cNvSpPr/>
          <p:nvPr/>
        </p:nvSpPr>
        <p:spPr>
          <a:xfrm>
            <a:off x="5585789" y="3756858"/>
            <a:ext cx="2994989" cy="32770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6BC3D2F-0B56-4DE5-B081-3CF5E6320B29}"/>
              </a:ext>
            </a:extLst>
          </p:cNvPr>
          <p:cNvSpPr/>
          <p:nvPr/>
        </p:nvSpPr>
        <p:spPr>
          <a:xfrm>
            <a:off x="5617789" y="2873895"/>
            <a:ext cx="2994989" cy="32770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6622BA73-E3CF-472F-8C7C-EBAB6141A955}"/>
              </a:ext>
            </a:extLst>
          </p:cNvPr>
          <p:cNvSpPr txBox="1"/>
          <p:nvPr/>
        </p:nvSpPr>
        <p:spPr>
          <a:xfrm>
            <a:off x="361122" y="188213"/>
            <a:ext cx="4432847" cy="707886"/>
          </a:xfrm>
          <a:prstGeom prst="rect">
            <a:avLst/>
          </a:prstGeom>
          <a:noFill/>
        </p:spPr>
        <p:txBody>
          <a:bodyPr wrap="square" rtlCol="0">
            <a:spAutoFit/>
          </a:bodyPr>
          <a:lstStyle/>
          <a:p>
            <a:pPr algn="ctr"/>
            <a:r>
              <a:rPr lang="es-AR" sz="4000" b="1"/>
              <a:t>TBL_FORMULARIO</a:t>
            </a:r>
            <a:endParaRPr lang="en-US" sz="4000" b="1" dirty="0"/>
          </a:p>
        </p:txBody>
      </p:sp>
      <p:cxnSp>
        <p:nvCxnSpPr>
          <p:cNvPr id="4" name="Conector angular 3">
            <a:extLst>
              <a:ext uri="{FF2B5EF4-FFF2-40B4-BE49-F238E27FC236}">
                <a16:creationId xmlns:a16="http://schemas.microsoft.com/office/drawing/2014/main" id="{CCBC6484-92F3-9E4F-8AF2-535741D684E4}"/>
              </a:ext>
            </a:extLst>
          </p:cNvPr>
          <p:cNvCxnSpPr/>
          <p:nvPr/>
        </p:nvCxnSpPr>
        <p:spPr>
          <a:xfrm rot="10800000" flipV="1">
            <a:off x="3763617" y="2131591"/>
            <a:ext cx="1391474" cy="658874"/>
          </a:xfrm>
          <a:prstGeom prst="bentConnector3">
            <a:avLst/>
          </a:prstGeom>
          <a:ln>
            <a:solidFill>
              <a:srgbClr val="ED73DC"/>
            </a:solidFill>
            <a:tailEnd type="triangle"/>
          </a:ln>
        </p:spPr>
        <p:style>
          <a:lnRef idx="3">
            <a:schemeClr val="accent2"/>
          </a:lnRef>
          <a:fillRef idx="0">
            <a:schemeClr val="accent2"/>
          </a:fillRef>
          <a:effectRef idx="2">
            <a:schemeClr val="accent2"/>
          </a:effectRef>
          <a:fontRef idx="minor">
            <a:schemeClr val="tx1"/>
          </a:fontRef>
        </p:style>
      </p:cxnSp>
      <p:sp>
        <p:nvSpPr>
          <p:cNvPr id="11" name="Esquina doblada 10">
            <a:extLst>
              <a:ext uri="{FF2B5EF4-FFF2-40B4-BE49-F238E27FC236}">
                <a16:creationId xmlns:a16="http://schemas.microsoft.com/office/drawing/2014/main" id="{8B2901D5-27C7-384F-9BD3-CD5BCEA13562}"/>
              </a:ext>
            </a:extLst>
          </p:cNvPr>
          <p:cNvSpPr/>
          <p:nvPr/>
        </p:nvSpPr>
        <p:spPr>
          <a:xfrm>
            <a:off x="1470989" y="1812305"/>
            <a:ext cx="2213113" cy="2625939"/>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a:ln>
                  <a:solidFill>
                    <a:sysClr val="windowText" lastClr="000000"/>
                  </a:solidFill>
                </a:ln>
              </a:rPr>
              <a:t>Esta tabla consiste en un formulario de registro, donde el usuario tiene que agregar sus datos personales para poder acceder</a:t>
            </a:r>
          </a:p>
        </p:txBody>
      </p:sp>
      <p:sp>
        <p:nvSpPr>
          <p:cNvPr id="3" name="Rectangle 2">
            <a:extLst>
              <a:ext uri="{FF2B5EF4-FFF2-40B4-BE49-F238E27FC236}">
                <a16:creationId xmlns:a16="http://schemas.microsoft.com/office/drawing/2014/main" id="{347693DF-438C-455B-88D0-2E8594950F39}"/>
              </a:ext>
            </a:extLst>
          </p:cNvPr>
          <p:cNvSpPr/>
          <p:nvPr/>
        </p:nvSpPr>
        <p:spPr>
          <a:xfrm>
            <a:off x="9507866" y="5839944"/>
            <a:ext cx="2532296" cy="74230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a:t>24 – YANORI FLORES</a:t>
            </a:r>
            <a:endParaRPr lang="en-US" sz="2000" b="1" dirty="0"/>
          </a:p>
        </p:txBody>
      </p:sp>
      <p:pic>
        <p:nvPicPr>
          <p:cNvPr id="1026" name="Picture 2">
            <a:extLst>
              <a:ext uri="{FF2B5EF4-FFF2-40B4-BE49-F238E27FC236}">
                <a16:creationId xmlns:a16="http://schemas.microsoft.com/office/drawing/2014/main" id="{316E50F9-9826-438F-8BAE-E3C54BE3C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7580" y="86513"/>
            <a:ext cx="429928" cy="48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87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9CB6ED-03A9-4C28-A72F-694D57A01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6" name="Rectángulo 1">
            <a:extLst>
              <a:ext uri="{FF2B5EF4-FFF2-40B4-BE49-F238E27FC236}">
                <a16:creationId xmlns:a16="http://schemas.microsoft.com/office/drawing/2014/main" id="{B23FA431-0D61-40F9-A15C-637ED1B83181}"/>
              </a:ext>
            </a:extLst>
          </p:cNvPr>
          <p:cNvSpPr/>
          <p:nvPr/>
        </p:nvSpPr>
        <p:spPr>
          <a:xfrm>
            <a:off x="197259" y="155933"/>
            <a:ext cx="6358286" cy="6395919"/>
          </a:xfrm>
          <a:prstGeom prst="rect">
            <a:avLst/>
          </a:prstGeom>
          <a:solidFill>
            <a:schemeClr val="accent2">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41" name="Cuadro de texto 30">
            <a:extLst>
              <a:ext uri="{FF2B5EF4-FFF2-40B4-BE49-F238E27FC236}">
                <a16:creationId xmlns:a16="http://schemas.microsoft.com/office/drawing/2014/main" id="{3BE066C7-5953-4D1A-9A9C-18A03F47BA19}"/>
              </a:ext>
            </a:extLst>
          </p:cNvPr>
          <p:cNvSpPr txBox="1"/>
          <p:nvPr/>
        </p:nvSpPr>
        <p:spPr>
          <a:xfrm>
            <a:off x="3413302" y="952926"/>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Cuadro de texto 30">
            <a:extLst>
              <a:ext uri="{FF2B5EF4-FFF2-40B4-BE49-F238E27FC236}">
                <a16:creationId xmlns:a16="http://schemas.microsoft.com/office/drawing/2014/main" id="{9C0A09DD-91B1-4653-91D3-81C434BEF7D1}"/>
              </a:ext>
            </a:extLst>
          </p:cNvPr>
          <p:cNvSpPr txBox="1"/>
          <p:nvPr/>
        </p:nvSpPr>
        <p:spPr>
          <a:xfrm>
            <a:off x="3418554" y="2458778"/>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Cuadro de texto 30">
            <a:extLst>
              <a:ext uri="{FF2B5EF4-FFF2-40B4-BE49-F238E27FC236}">
                <a16:creationId xmlns:a16="http://schemas.microsoft.com/office/drawing/2014/main" id="{1EBE9F51-0B94-4671-8A69-44507AB2C2A5}"/>
              </a:ext>
            </a:extLst>
          </p:cNvPr>
          <p:cNvSpPr txBox="1"/>
          <p:nvPr/>
        </p:nvSpPr>
        <p:spPr>
          <a:xfrm>
            <a:off x="3427936" y="5547292"/>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4" name="Cuadro de texto 30">
            <a:extLst>
              <a:ext uri="{FF2B5EF4-FFF2-40B4-BE49-F238E27FC236}">
                <a16:creationId xmlns:a16="http://schemas.microsoft.com/office/drawing/2014/main" id="{3868DAAC-A103-47E3-8208-050E7E85BA66}"/>
              </a:ext>
            </a:extLst>
          </p:cNvPr>
          <p:cNvSpPr txBox="1"/>
          <p:nvPr/>
        </p:nvSpPr>
        <p:spPr>
          <a:xfrm>
            <a:off x="3356535" y="6117001"/>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Cuadro de texto 30">
            <a:extLst>
              <a:ext uri="{FF2B5EF4-FFF2-40B4-BE49-F238E27FC236}">
                <a16:creationId xmlns:a16="http://schemas.microsoft.com/office/drawing/2014/main" id="{E9C38A15-306B-4599-A154-D4A7AC8AA2C2}"/>
              </a:ext>
            </a:extLst>
          </p:cNvPr>
          <p:cNvSpPr txBox="1"/>
          <p:nvPr/>
        </p:nvSpPr>
        <p:spPr>
          <a:xfrm>
            <a:off x="3427936" y="1940416"/>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Cuadro de texto 30">
            <a:extLst>
              <a:ext uri="{FF2B5EF4-FFF2-40B4-BE49-F238E27FC236}">
                <a16:creationId xmlns:a16="http://schemas.microsoft.com/office/drawing/2014/main" id="{6E13FDC7-89F3-4180-930D-964BAF76AF0F}"/>
              </a:ext>
            </a:extLst>
          </p:cNvPr>
          <p:cNvSpPr txBox="1"/>
          <p:nvPr/>
        </p:nvSpPr>
        <p:spPr>
          <a:xfrm>
            <a:off x="3412687" y="1415419"/>
            <a:ext cx="1483995" cy="346467"/>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Cuadro de texto 30">
            <a:extLst>
              <a:ext uri="{FF2B5EF4-FFF2-40B4-BE49-F238E27FC236}">
                <a16:creationId xmlns:a16="http://schemas.microsoft.com/office/drawing/2014/main" id="{A4AAA537-75AA-4877-AFAD-CB93773C18F6}"/>
              </a:ext>
            </a:extLst>
          </p:cNvPr>
          <p:cNvSpPr txBox="1"/>
          <p:nvPr/>
        </p:nvSpPr>
        <p:spPr>
          <a:xfrm>
            <a:off x="3412683" y="3973930"/>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Cuadro de texto 30">
            <a:extLst>
              <a:ext uri="{FF2B5EF4-FFF2-40B4-BE49-F238E27FC236}">
                <a16:creationId xmlns:a16="http://schemas.microsoft.com/office/drawing/2014/main" id="{D8A50FB3-77E4-4664-AAF6-8F0299B1A926}"/>
              </a:ext>
            </a:extLst>
          </p:cNvPr>
          <p:cNvSpPr txBox="1"/>
          <p:nvPr/>
        </p:nvSpPr>
        <p:spPr>
          <a:xfrm>
            <a:off x="3412684" y="3463909"/>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Cuadro de texto 30">
            <a:extLst>
              <a:ext uri="{FF2B5EF4-FFF2-40B4-BE49-F238E27FC236}">
                <a16:creationId xmlns:a16="http://schemas.microsoft.com/office/drawing/2014/main" id="{72259D8E-AD90-474C-BEEE-657A8A3648F9}"/>
              </a:ext>
            </a:extLst>
          </p:cNvPr>
          <p:cNvSpPr txBox="1"/>
          <p:nvPr/>
        </p:nvSpPr>
        <p:spPr>
          <a:xfrm>
            <a:off x="3412685" y="2936781"/>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Cuadro de texto 30">
            <a:extLst>
              <a:ext uri="{FF2B5EF4-FFF2-40B4-BE49-F238E27FC236}">
                <a16:creationId xmlns:a16="http://schemas.microsoft.com/office/drawing/2014/main" id="{A68DC510-C3C3-4A0A-AA54-7832FE6B4B96}"/>
              </a:ext>
            </a:extLst>
          </p:cNvPr>
          <p:cNvSpPr txBox="1"/>
          <p:nvPr/>
        </p:nvSpPr>
        <p:spPr>
          <a:xfrm>
            <a:off x="3412681" y="5022498"/>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Cuadro de texto 30">
            <a:extLst>
              <a:ext uri="{FF2B5EF4-FFF2-40B4-BE49-F238E27FC236}">
                <a16:creationId xmlns:a16="http://schemas.microsoft.com/office/drawing/2014/main" id="{6FC8C3F1-0DDD-4F30-BBF2-CC8EBD445887}"/>
              </a:ext>
            </a:extLst>
          </p:cNvPr>
          <p:cNvSpPr txBox="1"/>
          <p:nvPr/>
        </p:nvSpPr>
        <p:spPr>
          <a:xfrm>
            <a:off x="3412682" y="4501058"/>
            <a:ext cx="1483995" cy="357505"/>
          </a:xfrm>
          <a:prstGeom prst="rect">
            <a:avLst/>
          </a:prstGeom>
          <a:solidFill>
            <a:schemeClr val="bg1">
              <a:lumMod val="9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22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3" name="Cuadro de texto 5">
            <a:extLst>
              <a:ext uri="{FF2B5EF4-FFF2-40B4-BE49-F238E27FC236}">
                <a16:creationId xmlns:a16="http://schemas.microsoft.com/office/drawing/2014/main" id="{A845CF9D-F942-49F4-A838-465A1D02EE9E}"/>
              </a:ext>
            </a:extLst>
          </p:cNvPr>
          <p:cNvSpPr txBox="1"/>
          <p:nvPr/>
        </p:nvSpPr>
        <p:spPr>
          <a:xfrm>
            <a:off x="399037" y="990145"/>
            <a:ext cx="2541111" cy="339526"/>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CAMARONES=180</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4" name="Cuadro de texto 6">
            <a:extLst>
              <a:ext uri="{FF2B5EF4-FFF2-40B4-BE49-F238E27FC236}">
                <a16:creationId xmlns:a16="http://schemas.microsoft.com/office/drawing/2014/main" id="{DC110CC6-5CFF-4343-AF13-4B81D54AD14B}"/>
              </a:ext>
            </a:extLst>
          </p:cNvPr>
          <p:cNvSpPr txBox="1"/>
          <p:nvPr/>
        </p:nvSpPr>
        <p:spPr>
          <a:xfrm>
            <a:off x="399036" y="1502921"/>
            <a:ext cx="2541112" cy="357505"/>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HAMBURGUESA</a:t>
            </a:r>
            <a:r>
              <a:rPr lang="es-H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=150</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Cuadro de texto 8">
            <a:extLst>
              <a:ext uri="{FF2B5EF4-FFF2-40B4-BE49-F238E27FC236}">
                <a16:creationId xmlns:a16="http://schemas.microsoft.com/office/drawing/2014/main" id="{D90891C8-FE42-47D9-B4FE-48C3B3FBC5EA}"/>
              </a:ext>
            </a:extLst>
          </p:cNvPr>
          <p:cNvSpPr txBox="1"/>
          <p:nvPr/>
        </p:nvSpPr>
        <p:spPr>
          <a:xfrm>
            <a:off x="399036" y="1963817"/>
            <a:ext cx="2541112" cy="357505"/>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PIZZA=100</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Cuadro de texto 9">
            <a:extLst>
              <a:ext uri="{FF2B5EF4-FFF2-40B4-BE49-F238E27FC236}">
                <a16:creationId xmlns:a16="http://schemas.microsoft.com/office/drawing/2014/main" id="{818F8767-A1BB-42AA-8AED-0C519FCDD6C6}"/>
              </a:ext>
            </a:extLst>
          </p:cNvPr>
          <p:cNvSpPr txBox="1"/>
          <p:nvPr/>
        </p:nvSpPr>
        <p:spPr>
          <a:xfrm>
            <a:off x="407064" y="2464854"/>
            <a:ext cx="2533084" cy="357505"/>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ARROZ CHINO=160</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Cuadro de texto 10">
            <a:extLst>
              <a:ext uri="{FF2B5EF4-FFF2-40B4-BE49-F238E27FC236}">
                <a16:creationId xmlns:a16="http://schemas.microsoft.com/office/drawing/2014/main" id="{7ACAD025-BD34-48CF-B1B2-34FEA6A63073}"/>
              </a:ext>
            </a:extLst>
          </p:cNvPr>
          <p:cNvSpPr txBox="1"/>
          <p:nvPr/>
        </p:nvSpPr>
        <p:spPr>
          <a:xfrm>
            <a:off x="399035" y="2963770"/>
            <a:ext cx="2541113" cy="387405"/>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COCA COLA=160</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419" sz="16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Cuadro de texto 11">
            <a:extLst>
              <a:ext uri="{FF2B5EF4-FFF2-40B4-BE49-F238E27FC236}">
                <a16:creationId xmlns:a16="http://schemas.microsoft.com/office/drawing/2014/main" id="{3EF3DCD4-E58B-4DF5-A10B-158F76A4AA7A}"/>
              </a:ext>
            </a:extLst>
          </p:cNvPr>
          <p:cNvSpPr txBox="1"/>
          <p:nvPr/>
        </p:nvSpPr>
        <p:spPr>
          <a:xfrm>
            <a:off x="399035" y="3470978"/>
            <a:ext cx="2541113" cy="355183"/>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LIMONADA=15</a:t>
            </a:r>
            <a:endParaRPr lang="en-US" sz="9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5" name="Cuadro de texto 12">
            <a:extLst>
              <a:ext uri="{FF2B5EF4-FFF2-40B4-BE49-F238E27FC236}">
                <a16:creationId xmlns:a16="http://schemas.microsoft.com/office/drawing/2014/main" id="{A655598A-50F6-4560-B4DE-D7DA3CE1650C}"/>
              </a:ext>
            </a:extLst>
          </p:cNvPr>
          <p:cNvSpPr txBox="1"/>
          <p:nvPr/>
        </p:nvSpPr>
        <p:spPr>
          <a:xfrm>
            <a:off x="378380" y="3967572"/>
            <a:ext cx="2541111" cy="406311"/>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MARACUYA=15</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6" name="Cuadro de texto 15">
            <a:extLst>
              <a:ext uri="{FF2B5EF4-FFF2-40B4-BE49-F238E27FC236}">
                <a16:creationId xmlns:a16="http://schemas.microsoft.com/office/drawing/2014/main" id="{2E32F6A7-CB59-4EF6-ADB5-09A0F41B0481}"/>
              </a:ext>
            </a:extLst>
          </p:cNvPr>
          <p:cNvSpPr txBox="1"/>
          <p:nvPr/>
        </p:nvSpPr>
        <p:spPr>
          <a:xfrm>
            <a:off x="378380" y="4533743"/>
            <a:ext cx="2541111" cy="357505"/>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CAFÉ=12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7" name="Cuadro de texto 16">
            <a:extLst>
              <a:ext uri="{FF2B5EF4-FFF2-40B4-BE49-F238E27FC236}">
                <a16:creationId xmlns:a16="http://schemas.microsoft.com/office/drawing/2014/main" id="{87610D2B-8DD9-4A6D-8DF4-BFEE124F13B0}"/>
              </a:ext>
            </a:extLst>
          </p:cNvPr>
          <p:cNvSpPr txBox="1"/>
          <p:nvPr/>
        </p:nvSpPr>
        <p:spPr>
          <a:xfrm>
            <a:off x="392161" y="5085039"/>
            <a:ext cx="2547987" cy="357505"/>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PASTEL DE CHOCOLATE=50</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Cuadro de texto 17">
            <a:extLst>
              <a:ext uri="{FF2B5EF4-FFF2-40B4-BE49-F238E27FC236}">
                <a16:creationId xmlns:a16="http://schemas.microsoft.com/office/drawing/2014/main" id="{CB636AED-F5A4-41A9-8142-DFD353B5BFD5}"/>
              </a:ext>
            </a:extLst>
          </p:cNvPr>
          <p:cNvSpPr txBox="1"/>
          <p:nvPr/>
        </p:nvSpPr>
        <p:spPr>
          <a:xfrm>
            <a:off x="371504" y="5575802"/>
            <a:ext cx="2547987" cy="357505"/>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PASTEL DE VAINILLA=50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0" name="Cuadro de texto 18">
            <a:extLst>
              <a:ext uri="{FF2B5EF4-FFF2-40B4-BE49-F238E27FC236}">
                <a16:creationId xmlns:a16="http://schemas.microsoft.com/office/drawing/2014/main" id="{71F1E13D-B026-4D86-9751-431C65F3CA19}"/>
              </a:ext>
            </a:extLst>
          </p:cNvPr>
          <p:cNvSpPr txBox="1"/>
          <p:nvPr/>
        </p:nvSpPr>
        <p:spPr>
          <a:xfrm>
            <a:off x="403048" y="6091962"/>
            <a:ext cx="2537100" cy="357505"/>
          </a:xfrm>
          <a:prstGeom prst="rect">
            <a:avLst/>
          </a:prstGeom>
          <a:solidFill>
            <a:schemeClr val="accent1">
              <a:lumMod val="75000"/>
            </a:schemeClr>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419" sz="1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SOPAS=60</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1" name="TextBox 80">
            <a:extLst>
              <a:ext uri="{FF2B5EF4-FFF2-40B4-BE49-F238E27FC236}">
                <a16:creationId xmlns:a16="http://schemas.microsoft.com/office/drawing/2014/main" id="{534DAB77-7FF3-4B4D-83F7-DB09ADCEBDCB}"/>
              </a:ext>
            </a:extLst>
          </p:cNvPr>
          <p:cNvSpPr txBox="1"/>
          <p:nvPr/>
        </p:nvSpPr>
        <p:spPr>
          <a:xfrm>
            <a:off x="6429963" y="325136"/>
            <a:ext cx="5564778" cy="769441"/>
          </a:xfrm>
          <a:prstGeom prst="rect">
            <a:avLst/>
          </a:prstGeom>
          <a:noFill/>
        </p:spPr>
        <p:txBody>
          <a:bodyPr wrap="square" rtlCol="0">
            <a:spAutoFit/>
          </a:bodyPr>
          <a:lstStyle/>
          <a:p>
            <a:pPr algn="ctr"/>
            <a:r>
              <a:rPr lang="es-AR" sz="4400" b="1" dirty="0"/>
              <a:t>TBL_MEN</a:t>
            </a:r>
            <a:r>
              <a:rPr lang="es-HN" sz="4400" b="1" dirty="0"/>
              <a:t>Ú</a:t>
            </a:r>
            <a:endParaRPr lang="en-US" sz="4400" b="1" dirty="0"/>
          </a:p>
        </p:txBody>
      </p:sp>
      <p:sp>
        <p:nvSpPr>
          <p:cNvPr id="3" name="Rectángulo: esquinas redondeadas 2">
            <a:extLst>
              <a:ext uri="{FF2B5EF4-FFF2-40B4-BE49-F238E27FC236}">
                <a16:creationId xmlns:a16="http://schemas.microsoft.com/office/drawing/2014/main" id="{A038D5A8-DB34-446D-AC41-8EA853DDD6B7}"/>
              </a:ext>
            </a:extLst>
          </p:cNvPr>
          <p:cNvSpPr/>
          <p:nvPr/>
        </p:nvSpPr>
        <p:spPr>
          <a:xfrm>
            <a:off x="5012822" y="5911360"/>
            <a:ext cx="1370431" cy="538107"/>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bg1"/>
                </a:solidFill>
              </a:rPr>
              <a:t>SIGUIENTE</a:t>
            </a:r>
            <a:endParaRPr lang="es-HN" b="1" dirty="0">
              <a:solidFill>
                <a:schemeClr val="bg1"/>
              </a:solidFill>
            </a:endParaRPr>
          </a:p>
        </p:txBody>
      </p:sp>
      <p:cxnSp>
        <p:nvCxnSpPr>
          <p:cNvPr id="5" name="Conector angular 4">
            <a:extLst>
              <a:ext uri="{FF2B5EF4-FFF2-40B4-BE49-F238E27FC236}">
                <a16:creationId xmlns:a16="http://schemas.microsoft.com/office/drawing/2014/main" id="{93E2B79D-0A3E-A14D-B6BB-20283DEC9537}"/>
              </a:ext>
            </a:extLst>
          </p:cNvPr>
          <p:cNvCxnSpPr/>
          <p:nvPr/>
        </p:nvCxnSpPr>
        <p:spPr>
          <a:xfrm>
            <a:off x="6555545" y="2084120"/>
            <a:ext cx="1524001" cy="1190438"/>
          </a:xfrm>
          <a:prstGeom prst="bentConnector3">
            <a:avLst>
              <a:gd name="adj1" fmla="val 60154"/>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Esquina doblada 5">
            <a:extLst>
              <a:ext uri="{FF2B5EF4-FFF2-40B4-BE49-F238E27FC236}">
                <a16:creationId xmlns:a16="http://schemas.microsoft.com/office/drawing/2014/main" id="{BFAD62F7-1119-2046-9755-27B448C481EC}"/>
              </a:ext>
            </a:extLst>
          </p:cNvPr>
          <p:cNvSpPr/>
          <p:nvPr/>
        </p:nvSpPr>
        <p:spPr>
          <a:xfrm>
            <a:off x="8112103" y="1940416"/>
            <a:ext cx="2756452" cy="2550731"/>
          </a:xfrm>
          <a:prstGeom prst="foldedCorner">
            <a:avLst/>
          </a:prstGeom>
          <a:solidFill>
            <a:srgbClr val="FFFF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dirty="0">
                <a:ln>
                  <a:solidFill>
                    <a:sysClr val="windowText" lastClr="000000"/>
                  </a:solidFill>
                </a:ln>
              </a:rPr>
              <a:t>El usuario empieza a ordenar los pedidos de comida que quiere consumir , agregando la cantidad que quiere de cada orden </a:t>
            </a:r>
          </a:p>
        </p:txBody>
      </p:sp>
      <p:sp>
        <p:nvSpPr>
          <p:cNvPr id="4" name="Rectángulo 3">
            <a:extLst>
              <a:ext uri="{FF2B5EF4-FFF2-40B4-BE49-F238E27FC236}">
                <a16:creationId xmlns:a16="http://schemas.microsoft.com/office/drawing/2014/main" id="{0C9FF7A8-842C-42BC-92B1-E549AB2F4534}"/>
              </a:ext>
            </a:extLst>
          </p:cNvPr>
          <p:cNvSpPr/>
          <p:nvPr/>
        </p:nvSpPr>
        <p:spPr>
          <a:xfrm>
            <a:off x="1212690" y="368776"/>
            <a:ext cx="3835643" cy="35015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MENÚ</a:t>
            </a:r>
            <a:endParaRPr lang="es-HN" sz="3600" b="1" dirty="0">
              <a:solidFill>
                <a:schemeClr val="tx1"/>
              </a:solidFill>
            </a:endParaRPr>
          </a:p>
        </p:txBody>
      </p:sp>
      <p:sp>
        <p:nvSpPr>
          <p:cNvPr id="31" name="Rectangle 30">
            <a:extLst>
              <a:ext uri="{FF2B5EF4-FFF2-40B4-BE49-F238E27FC236}">
                <a16:creationId xmlns:a16="http://schemas.microsoft.com/office/drawing/2014/main" id="{DB65BFF5-E77C-4EB4-84BE-8785F2519867}"/>
              </a:ext>
            </a:extLst>
          </p:cNvPr>
          <p:cNvSpPr/>
          <p:nvPr/>
        </p:nvSpPr>
        <p:spPr>
          <a:xfrm>
            <a:off x="7277573" y="5745849"/>
            <a:ext cx="4192398" cy="74230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a:t>41 - JORGE AMAYA Y 43 JOSE ARIAS</a:t>
            </a:r>
            <a:endParaRPr lang="en-US" sz="2000" b="1" dirty="0"/>
          </a:p>
        </p:txBody>
      </p:sp>
      <p:pic>
        <p:nvPicPr>
          <p:cNvPr id="32" name="Picture 2">
            <a:extLst>
              <a:ext uri="{FF2B5EF4-FFF2-40B4-BE49-F238E27FC236}">
                <a16:creationId xmlns:a16="http://schemas.microsoft.com/office/drawing/2014/main" id="{F4280E9A-08FD-4446-B4EC-250A041C4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1406" y="299723"/>
            <a:ext cx="429928" cy="48825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ee the source image">
            <a:extLst>
              <a:ext uri="{FF2B5EF4-FFF2-40B4-BE49-F238E27FC236}">
                <a16:creationId xmlns:a16="http://schemas.microsoft.com/office/drawing/2014/main" id="{7F174E6A-4797-4C1C-9A72-B43A86865D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380" y="244043"/>
            <a:ext cx="559923" cy="55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53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9CB6ED-03A9-4C28-A72F-694D57A01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982"/>
            <a:ext cx="12191999" cy="6858000"/>
          </a:xfrm>
          <a:prstGeom prst="rect">
            <a:avLst/>
          </a:prstGeom>
        </p:spPr>
      </p:pic>
      <p:sp>
        <p:nvSpPr>
          <p:cNvPr id="3" name="Cuadro de texto 1">
            <a:extLst>
              <a:ext uri="{FF2B5EF4-FFF2-40B4-BE49-F238E27FC236}">
                <a16:creationId xmlns:a16="http://schemas.microsoft.com/office/drawing/2014/main" id="{8CCB0237-7AD2-496D-9FBA-1A8647DB8984}"/>
              </a:ext>
            </a:extLst>
          </p:cNvPr>
          <p:cNvSpPr txBox="1"/>
          <p:nvPr/>
        </p:nvSpPr>
        <p:spPr>
          <a:xfrm>
            <a:off x="5254487" y="245759"/>
            <a:ext cx="5181600" cy="6073809"/>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endParaRPr lang="en-US" sz="1200" dirty="0">
              <a:effectLst/>
              <a:ea typeface="Calibri" panose="020F0502020204030204" pitchFamily="34" charset="0"/>
              <a:cs typeface="Times New Roman" panose="02020603050405020304" pitchFamily="18" charset="0"/>
            </a:endParaRPr>
          </a:p>
          <a:p>
            <a:pPr marL="0" marR="0" algn="ctr">
              <a:spcBef>
                <a:spcPts val="0"/>
              </a:spcBef>
              <a:spcAft>
                <a:spcPts val="0"/>
              </a:spcAft>
            </a:pPr>
            <a:r>
              <a:rPr lang="es-HN" sz="1600">
                <a:effectLst/>
                <a:ea typeface="Calibri" panose="020F0502020204030204" pitchFamily="34" charset="0"/>
                <a:cs typeface="Times New Roman" panose="02020603050405020304" pitchFamily="18" charset="0"/>
              </a:rPr>
              <a:t> </a:t>
            </a:r>
            <a:endParaRPr lang="en-US" sz="1200" dirty="0">
              <a:effectLst/>
              <a:ea typeface="Calibri" panose="020F0502020204030204" pitchFamily="34" charset="0"/>
              <a:cs typeface="Times New Roman" panose="02020603050405020304" pitchFamily="18" charset="0"/>
            </a:endParaRPr>
          </a:p>
        </p:txBody>
      </p:sp>
      <p:sp>
        <p:nvSpPr>
          <p:cNvPr id="4" name="Cuadro de texto 1">
            <a:extLst>
              <a:ext uri="{FF2B5EF4-FFF2-40B4-BE49-F238E27FC236}">
                <a16:creationId xmlns:a16="http://schemas.microsoft.com/office/drawing/2014/main" id="{D177F74B-6188-40D8-9EB5-ECC22880CD03}"/>
              </a:ext>
            </a:extLst>
          </p:cNvPr>
          <p:cNvSpPr txBox="1"/>
          <p:nvPr/>
        </p:nvSpPr>
        <p:spPr>
          <a:xfrm>
            <a:off x="6092687" y="360219"/>
            <a:ext cx="3505200" cy="415542"/>
          </a:xfrm>
          <a:prstGeom prst="rect">
            <a:avLst/>
          </a:prstGeom>
          <a:solidFill>
            <a:schemeClr val="accent2">
              <a:lumMod val="40000"/>
              <a:lumOff val="60000"/>
            </a:schemeClr>
          </a:solidFill>
          <a:ln>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s-ES" sz="3600" b="1" dirty="0">
                <a:ea typeface="Calibri" panose="020F0502020204030204" pitchFamily="34" charset="0"/>
                <a:cs typeface="Times New Roman" panose="02020603050405020304" pitchFamily="18" charset="0"/>
              </a:rPr>
              <a:t>Pedidos</a:t>
            </a:r>
            <a:r>
              <a:rPr lang="es-ES" sz="1600" b="1" dirty="0">
                <a:ea typeface="Calibri" panose="020F0502020204030204" pitchFamily="34" charset="0"/>
                <a:cs typeface="Times New Roman" panose="02020603050405020304" pitchFamily="18" charset="0"/>
              </a:rPr>
              <a:t> </a:t>
            </a:r>
            <a:endParaRPr lang="en-US" sz="1200" b="1" dirty="0">
              <a:effectLst/>
              <a:ea typeface="Calibri" panose="020F0502020204030204" pitchFamily="34" charset="0"/>
              <a:cs typeface="Times New Roman" panose="02020603050405020304" pitchFamily="18" charset="0"/>
            </a:endParaRPr>
          </a:p>
          <a:p>
            <a:pPr marL="0" marR="0" algn="ctr">
              <a:spcBef>
                <a:spcPts val="0"/>
              </a:spcBef>
              <a:spcAft>
                <a:spcPts val="0"/>
              </a:spcAft>
            </a:pPr>
            <a:r>
              <a:rPr lang="es-HN" sz="1600" dirty="0">
                <a:effectLst/>
                <a:ea typeface="Calibri" panose="020F0502020204030204" pitchFamily="34" charset="0"/>
                <a:cs typeface="Times New Roman" panose="02020603050405020304" pitchFamily="18" charset="0"/>
              </a:rPr>
              <a:t> </a:t>
            </a:r>
            <a:endParaRPr lang="en-US" sz="1200" dirty="0">
              <a:effectLst/>
              <a:ea typeface="Calibri" panose="020F0502020204030204" pitchFamily="34" charset="0"/>
              <a:cs typeface="Times New Roman" panose="02020603050405020304" pitchFamily="18" charset="0"/>
            </a:endParaRPr>
          </a:p>
        </p:txBody>
      </p:sp>
      <p:sp>
        <p:nvSpPr>
          <p:cNvPr id="5" name="Cuadro de texto 2">
            <a:extLst>
              <a:ext uri="{FF2B5EF4-FFF2-40B4-BE49-F238E27FC236}">
                <a16:creationId xmlns:a16="http://schemas.microsoft.com/office/drawing/2014/main" id="{337EDF3B-4255-4624-9E73-555257BD6B14}"/>
              </a:ext>
            </a:extLst>
          </p:cNvPr>
          <p:cNvSpPr txBox="1"/>
          <p:nvPr/>
        </p:nvSpPr>
        <p:spPr>
          <a:xfrm>
            <a:off x="5588540" y="1337452"/>
            <a:ext cx="1689100" cy="330200"/>
          </a:xfrm>
          <a:prstGeom prst="rect">
            <a:avLst/>
          </a:prstGeom>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s-E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PLATILLOS DE ENTRADA</a:t>
            </a:r>
            <a:endParaRPr lang="en-U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 de texto 4">
            <a:extLst>
              <a:ext uri="{FF2B5EF4-FFF2-40B4-BE49-F238E27FC236}">
                <a16:creationId xmlns:a16="http://schemas.microsoft.com/office/drawing/2014/main" id="{05D1BEF1-4478-4BD2-9213-2A21213AF37D}"/>
              </a:ext>
            </a:extLst>
          </p:cNvPr>
          <p:cNvSpPr txBox="1"/>
          <p:nvPr/>
        </p:nvSpPr>
        <p:spPr>
          <a:xfrm>
            <a:off x="5553683" y="2285595"/>
            <a:ext cx="1625600" cy="292100"/>
          </a:xfrm>
          <a:prstGeom prst="rect">
            <a:avLst/>
          </a:prstGeom>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s-E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PLATILLOS FUERTE</a:t>
            </a:r>
            <a:endParaRPr lang="en-U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 de texto 6">
            <a:extLst>
              <a:ext uri="{FF2B5EF4-FFF2-40B4-BE49-F238E27FC236}">
                <a16:creationId xmlns:a16="http://schemas.microsoft.com/office/drawing/2014/main" id="{7C15462B-BC38-4B6D-827D-A1419479963D}"/>
              </a:ext>
            </a:extLst>
          </p:cNvPr>
          <p:cNvSpPr txBox="1"/>
          <p:nvPr/>
        </p:nvSpPr>
        <p:spPr>
          <a:xfrm>
            <a:off x="5622787" y="3302208"/>
            <a:ext cx="939800" cy="330200"/>
          </a:xfrm>
          <a:prstGeom prst="rect">
            <a:avLst/>
          </a:prstGeom>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s-E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BEBIDAS</a:t>
            </a:r>
            <a:endParaRPr lang="en-U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 de texto 8">
            <a:extLst>
              <a:ext uri="{FF2B5EF4-FFF2-40B4-BE49-F238E27FC236}">
                <a16:creationId xmlns:a16="http://schemas.microsoft.com/office/drawing/2014/main" id="{39BA940F-450D-40B4-83C0-F2B3168D5253}"/>
              </a:ext>
            </a:extLst>
          </p:cNvPr>
          <p:cNvSpPr txBox="1"/>
          <p:nvPr/>
        </p:nvSpPr>
        <p:spPr>
          <a:xfrm>
            <a:off x="5606889" y="4325431"/>
            <a:ext cx="1308100" cy="292100"/>
          </a:xfrm>
          <a:prstGeom prst="rect">
            <a:avLst/>
          </a:prstGeom>
          <a:solidFill>
            <a:schemeClr val="accent1">
              <a:lumMod val="75000"/>
            </a:schemeClr>
          </a:solidFill>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s-E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POSTRES</a:t>
            </a:r>
            <a:endParaRPr lang="en-U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 de texto 10">
            <a:extLst>
              <a:ext uri="{FF2B5EF4-FFF2-40B4-BE49-F238E27FC236}">
                <a16:creationId xmlns:a16="http://schemas.microsoft.com/office/drawing/2014/main" id="{9660AA8F-25D9-46CF-8D42-367A0614E50B}"/>
              </a:ext>
            </a:extLst>
          </p:cNvPr>
          <p:cNvSpPr txBox="1"/>
          <p:nvPr/>
        </p:nvSpPr>
        <p:spPr>
          <a:xfrm>
            <a:off x="7079673" y="5752040"/>
            <a:ext cx="1066800" cy="330200"/>
          </a:xfrm>
          <a:prstGeom prst="rect">
            <a:avLst/>
          </a:prstGeom>
          <a:solidFill>
            <a:schemeClr val="accent1">
              <a:lumMod val="75000"/>
            </a:schemeClr>
          </a:solidFill>
          <a:ln w="63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s-ES" sz="14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SIGUIENTE</a:t>
            </a:r>
            <a:r>
              <a:rPr lang="es-E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&gt;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uadro de texto 3">
            <a:extLst>
              <a:ext uri="{FF2B5EF4-FFF2-40B4-BE49-F238E27FC236}">
                <a16:creationId xmlns:a16="http://schemas.microsoft.com/office/drawing/2014/main" id="{C197FA29-FD0B-421D-8A65-75A14F6BBE4C}"/>
              </a:ext>
            </a:extLst>
          </p:cNvPr>
          <p:cNvSpPr txBox="1"/>
          <p:nvPr/>
        </p:nvSpPr>
        <p:spPr>
          <a:xfrm>
            <a:off x="7461667" y="1337452"/>
            <a:ext cx="2654300" cy="330200"/>
          </a:xfrm>
          <a:prstGeom prst="rect">
            <a:avLst/>
          </a:prstGeom>
          <a:solidFill>
            <a:schemeClr val="bg1">
              <a:lumMod val="95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s-HN" sz="120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 de texto 3">
            <a:extLst>
              <a:ext uri="{FF2B5EF4-FFF2-40B4-BE49-F238E27FC236}">
                <a16:creationId xmlns:a16="http://schemas.microsoft.com/office/drawing/2014/main" id="{A1481760-F9E8-4268-BF57-3D7A79854D93}"/>
              </a:ext>
            </a:extLst>
          </p:cNvPr>
          <p:cNvSpPr txBox="1"/>
          <p:nvPr/>
        </p:nvSpPr>
        <p:spPr>
          <a:xfrm>
            <a:off x="7497422" y="4262988"/>
            <a:ext cx="2654300" cy="330200"/>
          </a:xfrm>
          <a:prstGeom prst="rect">
            <a:avLst/>
          </a:prstGeom>
          <a:solidFill>
            <a:schemeClr val="bg1">
              <a:lumMod val="95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s-HN" sz="120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uadro de texto 3">
            <a:extLst>
              <a:ext uri="{FF2B5EF4-FFF2-40B4-BE49-F238E27FC236}">
                <a16:creationId xmlns:a16="http://schemas.microsoft.com/office/drawing/2014/main" id="{8BB5E06C-95E1-4676-9908-D4362FB984D6}"/>
              </a:ext>
            </a:extLst>
          </p:cNvPr>
          <p:cNvSpPr txBox="1"/>
          <p:nvPr/>
        </p:nvSpPr>
        <p:spPr>
          <a:xfrm>
            <a:off x="7497422" y="3142845"/>
            <a:ext cx="2654300" cy="330200"/>
          </a:xfrm>
          <a:prstGeom prst="rect">
            <a:avLst/>
          </a:prstGeom>
          <a:solidFill>
            <a:schemeClr val="bg1">
              <a:lumMod val="95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s-HN" sz="120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uadro de texto 3">
            <a:extLst>
              <a:ext uri="{FF2B5EF4-FFF2-40B4-BE49-F238E27FC236}">
                <a16:creationId xmlns:a16="http://schemas.microsoft.com/office/drawing/2014/main" id="{9C733004-31E6-4105-A261-95AAABE45AEF}"/>
              </a:ext>
            </a:extLst>
          </p:cNvPr>
          <p:cNvSpPr txBox="1"/>
          <p:nvPr/>
        </p:nvSpPr>
        <p:spPr>
          <a:xfrm>
            <a:off x="7497422" y="2302340"/>
            <a:ext cx="2654300" cy="330200"/>
          </a:xfrm>
          <a:prstGeom prst="rect">
            <a:avLst/>
          </a:prstGeom>
          <a:solidFill>
            <a:schemeClr val="bg1">
              <a:lumMod val="95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s-HN" sz="120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7073A05F-CB96-43F1-AE2B-FE46C3DAD69D}"/>
              </a:ext>
            </a:extLst>
          </p:cNvPr>
          <p:cNvSpPr txBox="1"/>
          <p:nvPr/>
        </p:nvSpPr>
        <p:spPr>
          <a:xfrm>
            <a:off x="660953" y="353188"/>
            <a:ext cx="4174434" cy="830997"/>
          </a:xfrm>
          <a:prstGeom prst="rect">
            <a:avLst/>
          </a:prstGeom>
          <a:noFill/>
        </p:spPr>
        <p:txBody>
          <a:bodyPr wrap="square" rtlCol="0">
            <a:spAutoFit/>
          </a:bodyPr>
          <a:lstStyle/>
          <a:p>
            <a:pPr algn="ctr"/>
            <a:r>
              <a:rPr lang="es-AR" sz="4800" b="1"/>
              <a:t>TBL_PEDIDOS</a:t>
            </a:r>
            <a:endParaRPr lang="en-US" sz="4800" b="1" dirty="0"/>
          </a:p>
        </p:txBody>
      </p:sp>
      <p:cxnSp>
        <p:nvCxnSpPr>
          <p:cNvPr id="16" name="Conector angular 15">
            <a:extLst>
              <a:ext uri="{FF2B5EF4-FFF2-40B4-BE49-F238E27FC236}">
                <a16:creationId xmlns:a16="http://schemas.microsoft.com/office/drawing/2014/main" id="{600B09D1-1AD1-2B42-BAA4-8400BFF8DD02}"/>
              </a:ext>
            </a:extLst>
          </p:cNvPr>
          <p:cNvCxnSpPr/>
          <p:nvPr/>
        </p:nvCxnSpPr>
        <p:spPr>
          <a:xfrm rot="10800000" flipV="1">
            <a:off x="4068417" y="1908312"/>
            <a:ext cx="1186070" cy="724227"/>
          </a:xfrm>
          <a:prstGeom prst="bentConnector3">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Esquina doblada 16">
            <a:extLst>
              <a:ext uri="{FF2B5EF4-FFF2-40B4-BE49-F238E27FC236}">
                <a16:creationId xmlns:a16="http://schemas.microsoft.com/office/drawing/2014/main" id="{C9DA17F4-1B28-594B-A72C-94276D01D9D0}"/>
              </a:ext>
            </a:extLst>
          </p:cNvPr>
          <p:cNvSpPr/>
          <p:nvPr/>
        </p:nvSpPr>
        <p:spPr>
          <a:xfrm>
            <a:off x="1352472" y="1667652"/>
            <a:ext cx="2623931" cy="2069461"/>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dirty="0">
                <a:ln>
                  <a:solidFill>
                    <a:sysClr val="windowText" lastClr="000000"/>
                  </a:solidFill>
                </a:ln>
              </a:rPr>
              <a:t>El cliente elige los tipos de pedidos que quiere adquirir con respecto al menù  que selecciono </a:t>
            </a:r>
          </a:p>
        </p:txBody>
      </p:sp>
      <p:sp>
        <p:nvSpPr>
          <p:cNvPr id="18" name="Rectangle 17">
            <a:extLst>
              <a:ext uri="{FF2B5EF4-FFF2-40B4-BE49-F238E27FC236}">
                <a16:creationId xmlns:a16="http://schemas.microsoft.com/office/drawing/2014/main" id="{C9EFAB45-1D04-4F40-8CC8-AEEE9A27D5C4}"/>
              </a:ext>
            </a:extLst>
          </p:cNvPr>
          <p:cNvSpPr/>
          <p:nvPr/>
        </p:nvSpPr>
        <p:spPr>
          <a:xfrm>
            <a:off x="900332" y="5638532"/>
            <a:ext cx="3076071" cy="74230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a:t>20 - SHARON MARTINEZ</a:t>
            </a:r>
            <a:endParaRPr lang="en-US" sz="2000" b="1" dirty="0"/>
          </a:p>
        </p:txBody>
      </p:sp>
      <p:pic>
        <p:nvPicPr>
          <p:cNvPr id="19" name="Picture 2">
            <a:extLst>
              <a:ext uri="{FF2B5EF4-FFF2-40B4-BE49-F238E27FC236}">
                <a16:creationId xmlns:a16="http://schemas.microsoft.com/office/drawing/2014/main" id="{7C8A4BD0-ADAF-455E-91DE-522AE4F1A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2023" y="353188"/>
            <a:ext cx="429928" cy="4882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See the source image">
            <a:extLst>
              <a:ext uri="{FF2B5EF4-FFF2-40B4-BE49-F238E27FC236}">
                <a16:creationId xmlns:a16="http://schemas.microsoft.com/office/drawing/2014/main" id="{FAE620B2-8A34-46D4-96B7-56BE3FED8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6340" y="336079"/>
            <a:ext cx="559923" cy="55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13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9CB6ED-03A9-4C28-A72F-694D57A01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Rectángulo 1">
            <a:extLst>
              <a:ext uri="{FF2B5EF4-FFF2-40B4-BE49-F238E27FC236}">
                <a16:creationId xmlns:a16="http://schemas.microsoft.com/office/drawing/2014/main" id="{A392321D-3F62-4536-8328-40FB96E38AFD}"/>
              </a:ext>
            </a:extLst>
          </p:cNvPr>
          <p:cNvSpPr/>
          <p:nvPr/>
        </p:nvSpPr>
        <p:spPr>
          <a:xfrm>
            <a:off x="287190" y="432784"/>
            <a:ext cx="4158201" cy="5974903"/>
          </a:xfrm>
          <a:prstGeom prst="rect">
            <a:avLst/>
          </a:prstGeom>
          <a:solidFill>
            <a:schemeClr val="accent2">
              <a:lumMod val="60000"/>
              <a:lumOff val="40000"/>
            </a:schemeClr>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s-MX" sz="1600" b="1">
                <a:solidFill>
                  <a:srgbClr val="FFFFFF"/>
                </a:solidFill>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HN" sz="110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p:txBody>
      </p:sp>
      <p:sp>
        <p:nvSpPr>
          <p:cNvPr id="4" name="Cuadro de texto 2">
            <a:extLst>
              <a:ext uri="{FF2B5EF4-FFF2-40B4-BE49-F238E27FC236}">
                <a16:creationId xmlns:a16="http://schemas.microsoft.com/office/drawing/2014/main" id="{AE765157-06F6-4BA6-AEC4-87FEB4884A1C}"/>
              </a:ext>
            </a:extLst>
          </p:cNvPr>
          <p:cNvSpPr txBox="1">
            <a:spLocks noChangeArrowheads="1"/>
          </p:cNvSpPr>
          <p:nvPr/>
        </p:nvSpPr>
        <p:spPr bwMode="auto">
          <a:xfrm>
            <a:off x="1615720" y="655271"/>
            <a:ext cx="2376965" cy="709295"/>
          </a:xfrm>
          <a:prstGeom prst="rect">
            <a:avLst/>
          </a:prstGeom>
          <a:solidFill>
            <a:schemeClr val="accent2">
              <a:lumMod val="60000"/>
              <a:lumOff val="40000"/>
            </a:schemeClr>
          </a:solidFill>
          <a:ln w="9525">
            <a:solidFill>
              <a:schemeClr val="accent2">
                <a:lumMod val="60000"/>
                <a:lumOff val="40000"/>
              </a:schemeClr>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s-MX" sz="3600" b="1" dirty="0">
                <a:effectLst/>
                <a:latin typeface="Angsana New" panose="02020603050405020304" pitchFamily="18" charset="-34"/>
                <a:ea typeface="Calibri" panose="020F0502020204030204" pitchFamily="34" charset="0"/>
                <a:cs typeface="Times New Roman" panose="02020603050405020304" pitchFamily="18" charset="0"/>
              </a:rPr>
              <a:t>FACTURA</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 de texto 2">
            <a:extLst>
              <a:ext uri="{FF2B5EF4-FFF2-40B4-BE49-F238E27FC236}">
                <a16:creationId xmlns:a16="http://schemas.microsoft.com/office/drawing/2014/main" id="{7095555C-6142-41EE-9A13-E03DFAC09A3E}"/>
              </a:ext>
            </a:extLst>
          </p:cNvPr>
          <p:cNvSpPr txBox="1">
            <a:spLocks noChangeArrowheads="1"/>
          </p:cNvSpPr>
          <p:nvPr/>
        </p:nvSpPr>
        <p:spPr bwMode="auto">
          <a:xfrm>
            <a:off x="561279" y="1702686"/>
            <a:ext cx="1692275" cy="436245"/>
          </a:xfrm>
          <a:prstGeom prst="rect">
            <a:avLst/>
          </a:prstGeom>
          <a:solidFill>
            <a:schemeClr val="accent1">
              <a:lumMod val="75000"/>
            </a:schemeClr>
          </a:solidFill>
          <a:ln w="9525">
            <a:solidFill>
              <a:srgbClr val="FF99FF"/>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s-MX" sz="16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A PAGAR: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 de texto 5">
            <a:extLst>
              <a:ext uri="{FF2B5EF4-FFF2-40B4-BE49-F238E27FC236}">
                <a16:creationId xmlns:a16="http://schemas.microsoft.com/office/drawing/2014/main" id="{F5279070-0F6A-47C3-88A4-44BAAEC87556}"/>
              </a:ext>
            </a:extLst>
          </p:cNvPr>
          <p:cNvSpPr txBox="1"/>
          <p:nvPr/>
        </p:nvSpPr>
        <p:spPr>
          <a:xfrm>
            <a:off x="1540913" y="2500962"/>
            <a:ext cx="2613769" cy="709295"/>
          </a:xfrm>
          <a:prstGeom prst="rect">
            <a:avLst/>
          </a:prstGeom>
          <a:solidFill>
            <a:schemeClr val="bg1">
              <a:lumMod val="95000"/>
            </a:schemeClr>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MX" sz="160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 de texto 7">
            <a:extLst>
              <a:ext uri="{FF2B5EF4-FFF2-40B4-BE49-F238E27FC236}">
                <a16:creationId xmlns:a16="http://schemas.microsoft.com/office/drawing/2014/main" id="{DF98556F-3F8E-40A3-921D-27271907CF08}"/>
              </a:ext>
            </a:extLst>
          </p:cNvPr>
          <p:cNvSpPr txBox="1"/>
          <p:nvPr/>
        </p:nvSpPr>
        <p:spPr>
          <a:xfrm>
            <a:off x="561279" y="4008363"/>
            <a:ext cx="3884111" cy="710706"/>
          </a:xfrm>
          <a:prstGeom prst="rect">
            <a:avLst/>
          </a:prstGeom>
          <a:solidFill>
            <a:schemeClr val="accent2">
              <a:lumMod val="60000"/>
              <a:lumOff val="40000"/>
            </a:schemeClr>
          </a:solidFill>
          <a:ln w="6350">
            <a:solidFill>
              <a:schemeClr val="accent2">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s-MX" sz="2400" dirty="0">
                <a:effectLst/>
                <a:latin typeface="Angsana New" panose="02020603050405020304" pitchFamily="18" charset="-34"/>
                <a:ea typeface="Calibri" panose="020F0502020204030204" pitchFamily="34" charset="0"/>
                <a:cs typeface="Times New Roman" panose="02020603050405020304" pitchFamily="18" charset="0"/>
              </a:rPr>
              <a:t>¡</a:t>
            </a:r>
            <a:r>
              <a:rPr lang="es-MX" sz="2400" b="1" dirty="0">
                <a:effectLst/>
                <a:latin typeface="Angsana New" panose="02020603050405020304" pitchFamily="18" charset="-34"/>
                <a:ea typeface="Calibri" panose="020F0502020204030204" pitchFamily="34" charset="0"/>
                <a:cs typeface="Times New Roman" panose="02020603050405020304" pitchFamily="18" charset="0"/>
              </a:rPr>
              <a:t>GRACIAS POR SU PREFERENCIA</a:t>
            </a:r>
            <a:r>
              <a:rPr lang="es-MX" sz="2400" dirty="0">
                <a:effectLst/>
                <a:latin typeface="Angsana New" panose="02020603050405020304" pitchFamily="18" charset="-34"/>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esquinas redondeadas 8">
            <a:extLst>
              <a:ext uri="{FF2B5EF4-FFF2-40B4-BE49-F238E27FC236}">
                <a16:creationId xmlns:a16="http://schemas.microsoft.com/office/drawing/2014/main" id="{F7055AF2-D3C3-404F-AC80-54A2C899C949}"/>
              </a:ext>
            </a:extLst>
          </p:cNvPr>
          <p:cNvSpPr/>
          <p:nvPr/>
        </p:nvSpPr>
        <p:spPr>
          <a:xfrm>
            <a:off x="1615720" y="5098671"/>
            <a:ext cx="1501140" cy="545465"/>
          </a:xfrm>
          <a:prstGeom prst="round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s-AR" b="1" dirty="0">
                <a:solidFill>
                  <a:schemeClr val="tx1"/>
                </a:solidFill>
              </a:rPr>
              <a:t>    </a:t>
            </a:r>
            <a:r>
              <a:rPr lang="es-AR" sz="2000" b="1" dirty="0">
                <a:solidFill>
                  <a:schemeClr val="bg1"/>
                </a:solidFill>
              </a:rPr>
              <a:t>ENVIAR</a:t>
            </a:r>
            <a:endParaRPr lang="en-US" b="1" dirty="0">
              <a:solidFill>
                <a:schemeClr val="bg1"/>
              </a:solidFill>
            </a:endParaRPr>
          </a:p>
        </p:txBody>
      </p:sp>
      <p:sp>
        <p:nvSpPr>
          <p:cNvPr id="10" name="TextBox 9">
            <a:extLst>
              <a:ext uri="{FF2B5EF4-FFF2-40B4-BE49-F238E27FC236}">
                <a16:creationId xmlns:a16="http://schemas.microsoft.com/office/drawing/2014/main" id="{6261BCB0-8712-4E6F-8479-720F9C8BEA9D}"/>
              </a:ext>
            </a:extLst>
          </p:cNvPr>
          <p:cNvSpPr txBox="1"/>
          <p:nvPr/>
        </p:nvSpPr>
        <p:spPr>
          <a:xfrm>
            <a:off x="5868633" y="432785"/>
            <a:ext cx="4900124" cy="769441"/>
          </a:xfrm>
          <a:prstGeom prst="rect">
            <a:avLst/>
          </a:prstGeom>
          <a:noFill/>
        </p:spPr>
        <p:txBody>
          <a:bodyPr wrap="square" rtlCol="0">
            <a:spAutoFit/>
          </a:bodyPr>
          <a:lstStyle/>
          <a:p>
            <a:pPr algn="ctr"/>
            <a:r>
              <a:rPr lang="es-AR" sz="4400" b="1"/>
              <a:t>TBL_FACTURA</a:t>
            </a:r>
            <a:endParaRPr lang="en-US" sz="4400" b="1" dirty="0"/>
          </a:p>
        </p:txBody>
      </p:sp>
      <p:cxnSp>
        <p:nvCxnSpPr>
          <p:cNvPr id="12" name="Conector angular 11">
            <a:extLst>
              <a:ext uri="{FF2B5EF4-FFF2-40B4-BE49-F238E27FC236}">
                <a16:creationId xmlns:a16="http://schemas.microsoft.com/office/drawing/2014/main" id="{221EFDB6-BAAB-5040-B1E2-369C0E164260}"/>
              </a:ext>
            </a:extLst>
          </p:cNvPr>
          <p:cNvCxnSpPr/>
          <p:nvPr/>
        </p:nvCxnSpPr>
        <p:spPr>
          <a:xfrm>
            <a:off x="4445391" y="2302216"/>
            <a:ext cx="1266296" cy="944567"/>
          </a:xfrm>
          <a:prstGeom prst="bentConnector3">
            <a:avLst/>
          </a:prstGeom>
          <a:ln>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Esquina doblada 12">
            <a:extLst>
              <a:ext uri="{FF2B5EF4-FFF2-40B4-BE49-F238E27FC236}">
                <a16:creationId xmlns:a16="http://schemas.microsoft.com/office/drawing/2014/main" id="{3BD7ACC7-A3A6-9B41-B7CC-95260FA63D94}"/>
              </a:ext>
            </a:extLst>
          </p:cNvPr>
          <p:cNvSpPr/>
          <p:nvPr/>
        </p:nvSpPr>
        <p:spPr>
          <a:xfrm>
            <a:off x="5868633" y="2375890"/>
            <a:ext cx="2241697" cy="1987826"/>
          </a:xfrm>
          <a:prstGeom prst="foldedCorner">
            <a:avLst/>
          </a:prstGeom>
          <a:solidFill>
            <a:srgbClr val="FFFF00"/>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dirty="0">
                <a:ln>
                  <a:solidFill>
                    <a:sysClr val="windowText" lastClr="000000"/>
                  </a:solidFill>
                </a:ln>
              </a:rPr>
              <a:t>Se le muestra al cliente el total a pagar por su pedido</a:t>
            </a:r>
          </a:p>
        </p:txBody>
      </p:sp>
      <p:sp>
        <p:nvSpPr>
          <p:cNvPr id="14" name="Rectangle 13">
            <a:extLst>
              <a:ext uri="{FF2B5EF4-FFF2-40B4-BE49-F238E27FC236}">
                <a16:creationId xmlns:a16="http://schemas.microsoft.com/office/drawing/2014/main" id="{F75A136A-0FAE-40E5-B230-53448CB819F5}"/>
              </a:ext>
            </a:extLst>
          </p:cNvPr>
          <p:cNvSpPr/>
          <p:nvPr/>
        </p:nvSpPr>
        <p:spPr>
          <a:xfrm>
            <a:off x="5868633" y="5835915"/>
            <a:ext cx="5676252" cy="74230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a:t>10 - KEYDI MENDES Y 12 LOHANY MÁRQUEZ</a:t>
            </a:r>
            <a:endParaRPr lang="en-US" sz="2000" b="1" dirty="0"/>
          </a:p>
        </p:txBody>
      </p:sp>
      <p:pic>
        <p:nvPicPr>
          <p:cNvPr id="15" name="Picture 2">
            <a:extLst>
              <a:ext uri="{FF2B5EF4-FFF2-40B4-BE49-F238E27FC236}">
                <a16:creationId xmlns:a16="http://schemas.microsoft.com/office/drawing/2014/main" id="{4FA9B420-A40A-4E69-A150-DD881AE63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718" y="568216"/>
            <a:ext cx="429928" cy="48825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4" descr="See the source image">
            <a:extLst>
              <a:ext uri="{FF2B5EF4-FFF2-40B4-BE49-F238E27FC236}">
                <a16:creationId xmlns:a16="http://schemas.microsoft.com/office/drawing/2014/main" id="{4655DA90-D27C-4BED-B75C-3D2A45F545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2" descr="See the source image">
            <a:extLst>
              <a:ext uri="{FF2B5EF4-FFF2-40B4-BE49-F238E27FC236}">
                <a16:creationId xmlns:a16="http://schemas.microsoft.com/office/drawing/2014/main" id="{BC0305BB-65D4-4407-A765-83CF80D48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50" y="532381"/>
            <a:ext cx="559923" cy="55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97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C91A6C-D1BD-483B-A6E9-DE7EB1154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99E01DE2-FF4B-42D5-AA1C-DCD6DA49DA3E}"/>
              </a:ext>
            </a:extLst>
          </p:cNvPr>
          <p:cNvSpPr txBox="1"/>
          <p:nvPr/>
        </p:nvSpPr>
        <p:spPr>
          <a:xfrm>
            <a:off x="4039301" y="305541"/>
            <a:ext cx="4121426" cy="646331"/>
          </a:xfrm>
          <a:prstGeom prst="rect">
            <a:avLst/>
          </a:prstGeom>
          <a:noFill/>
        </p:spPr>
        <p:txBody>
          <a:bodyPr wrap="square" rtlCol="0">
            <a:spAutoFit/>
          </a:bodyPr>
          <a:lstStyle/>
          <a:p>
            <a:r>
              <a:rPr lang="es-AR" sz="3600">
                <a:latin typeface="Script MT Bold" panose="03040602040607080904" pitchFamily="66" charset="0"/>
              </a:rPr>
              <a:t>BASE DE DATOS:</a:t>
            </a:r>
            <a:endParaRPr lang="en-US" sz="3600" dirty="0">
              <a:latin typeface="Script MT Bold" panose="03040602040607080904" pitchFamily="66" charset="0"/>
            </a:endParaRPr>
          </a:p>
        </p:txBody>
      </p:sp>
      <p:pic>
        <p:nvPicPr>
          <p:cNvPr id="6" name="Picture 10" descr="Icono La base de datos Gratis de Vaadin icons">
            <a:extLst>
              <a:ext uri="{FF2B5EF4-FFF2-40B4-BE49-F238E27FC236}">
                <a16:creationId xmlns:a16="http://schemas.microsoft.com/office/drawing/2014/main" id="{7049FD20-A7CF-49BB-810D-28328433012F}"/>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042528" y="1599067"/>
            <a:ext cx="956253" cy="9562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able Icon | IconExperience - Professional Icons » O-Collection">
            <a:extLst>
              <a:ext uri="{FF2B5EF4-FFF2-40B4-BE49-F238E27FC236}">
                <a16:creationId xmlns:a16="http://schemas.microsoft.com/office/drawing/2014/main" id="{87F50BB1-9D8D-4E9C-819F-C3C7814EC7F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49640" y="4837465"/>
            <a:ext cx="956253" cy="9562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able Icon | IconExperience - Professional Icons » O-Collection">
            <a:extLst>
              <a:ext uri="{FF2B5EF4-FFF2-40B4-BE49-F238E27FC236}">
                <a16:creationId xmlns:a16="http://schemas.microsoft.com/office/drawing/2014/main" id="{2DD15F89-FEAC-45C5-B046-7036F037D86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22889" y="4837466"/>
            <a:ext cx="956253" cy="9562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Table Icon | IconExperience - Professional Icons » O-Collection">
            <a:extLst>
              <a:ext uri="{FF2B5EF4-FFF2-40B4-BE49-F238E27FC236}">
                <a16:creationId xmlns:a16="http://schemas.microsoft.com/office/drawing/2014/main" id="{6971FD00-2E5A-429D-9092-E5ECFFF28E8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4474" y="4837466"/>
            <a:ext cx="956253" cy="9562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Table Icon | IconExperience - Professional Icons » O-Collection">
            <a:extLst>
              <a:ext uri="{FF2B5EF4-FFF2-40B4-BE49-F238E27FC236}">
                <a16:creationId xmlns:a16="http://schemas.microsoft.com/office/drawing/2014/main" id="{7E9F4120-BECB-4D3F-9645-C31090A0EC6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02084" y="4837466"/>
            <a:ext cx="956253" cy="95625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1BAF10F-B1F6-4BC1-AFBB-BC29D182EF88}"/>
              </a:ext>
            </a:extLst>
          </p:cNvPr>
          <p:cNvSpPr/>
          <p:nvPr/>
        </p:nvSpPr>
        <p:spPr>
          <a:xfrm>
            <a:off x="728870" y="5976730"/>
            <a:ext cx="2014330" cy="384313"/>
          </a:xfrm>
          <a:prstGeom prst="rect">
            <a:avLst/>
          </a:prstGeom>
          <a:solidFill>
            <a:srgbClr val="EF75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TBL_FORMULARIO</a:t>
            </a:r>
            <a:endParaRPr lang="en-US" dirty="0"/>
          </a:p>
        </p:txBody>
      </p:sp>
      <p:sp>
        <p:nvSpPr>
          <p:cNvPr id="15" name="Rectangle 14">
            <a:extLst>
              <a:ext uri="{FF2B5EF4-FFF2-40B4-BE49-F238E27FC236}">
                <a16:creationId xmlns:a16="http://schemas.microsoft.com/office/drawing/2014/main" id="{1D80F878-9992-4E34-986F-1F569A9D9708}"/>
              </a:ext>
            </a:extLst>
          </p:cNvPr>
          <p:cNvSpPr/>
          <p:nvPr/>
        </p:nvSpPr>
        <p:spPr>
          <a:xfrm>
            <a:off x="3359502" y="5976730"/>
            <a:ext cx="1683026" cy="384313"/>
          </a:xfrm>
          <a:prstGeom prst="rect">
            <a:avLst/>
          </a:prstGeom>
          <a:solidFill>
            <a:srgbClr val="EF75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TBL_MENU</a:t>
            </a:r>
            <a:endParaRPr lang="en-US" dirty="0"/>
          </a:p>
        </p:txBody>
      </p:sp>
      <p:sp>
        <p:nvSpPr>
          <p:cNvPr id="16" name="Rectangle 15">
            <a:extLst>
              <a:ext uri="{FF2B5EF4-FFF2-40B4-BE49-F238E27FC236}">
                <a16:creationId xmlns:a16="http://schemas.microsoft.com/office/drawing/2014/main" id="{766F32EA-A679-40AA-994A-142E47A990DD}"/>
              </a:ext>
            </a:extLst>
          </p:cNvPr>
          <p:cNvSpPr/>
          <p:nvPr/>
        </p:nvSpPr>
        <p:spPr>
          <a:xfrm>
            <a:off x="6885395" y="5976730"/>
            <a:ext cx="1683026" cy="384313"/>
          </a:xfrm>
          <a:prstGeom prst="rect">
            <a:avLst/>
          </a:prstGeom>
          <a:solidFill>
            <a:srgbClr val="EF75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TBL_PEDIDO</a:t>
            </a:r>
            <a:endParaRPr lang="en-US" dirty="0"/>
          </a:p>
        </p:txBody>
      </p:sp>
      <p:sp>
        <p:nvSpPr>
          <p:cNvPr id="17" name="Rectangle 16">
            <a:extLst>
              <a:ext uri="{FF2B5EF4-FFF2-40B4-BE49-F238E27FC236}">
                <a16:creationId xmlns:a16="http://schemas.microsoft.com/office/drawing/2014/main" id="{793D3123-F83D-410A-B3BC-5EE19A9611AE}"/>
              </a:ext>
            </a:extLst>
          </p:cNvPr>
          <p:cNvSpPr/>
          <p:nvPr/>
        </p:nvSpPr>
        <p:spPr>
          <a:xfrm>
            <a:off x="9538697" y="5936973"/>
            <a:ext cx="1683026" cy="384313"/>
          </a:xfrm>
          <a:prstGeom prst="rect">
            <a:avLst/>
          </a:prstGeom>
          <a:solidFill>
            <a:srgbClr val="EF75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TBL_TOTAL</a:t>
            </a:r>
            <a:endParaRPr lang="en-US" dirty="0"/>
          </a:p>
        </p:txBody>
      </p:sp>
      <p:sp>
        <p:nvSpPr>
          <p:cNvPr id="19" name="Arrow: Down 18">
            <a:extLst>
              <a:ext uri="{FF2B5EF4-FFF2-40B4-BE49-F238E27FC236}">
                <a16:creationId xmlns:a16="http://schemas.microsoft.com/office/drawing/2014/main" id="{69FCC40B-05DD-4F06-B7C8-D733D5A6F3D2}"/>
              </a:ext>
            </a:extLst>
          </p:cNvPr>
          <p:cNvSpPr/>
          <p:nvPr/>
        </p:nvSpPr>
        <p:spPr>
          <a:xfrm rot="18351802">
            <a:off x="7401841" y="1703291"/>
            <a:ext cx="371061" cy="345141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rrow: Down 19">
            <a:extLst>
              <a:ext uri="{FF2B5EF4-FFF2-40B4-BE49-F238E27FC236}">
                <a16:creationId xmlns:a16="http://schemas.microsoft.com/office/drawing/2014/main" id="{527F999C-B9C6-469E-B970-8E44C064EFFA}"/>
              </a:ext>
            </a:extLst>
          </p:cNvPr>
          <p:cNvSpPr/>
          <p:nvPr/>
        </p:nvSpPr>
        <p:spPr>
          <a:xfrm rot="3065126">
            <a:off x="3245475" y="1770300"/>
            <a:ext cx="371061" cy="345141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row: Down 21">
            <a:extLst>
              <a:ext uri="{FF2B5EF4-FFF2-40B4-BE49-F238E27FC236}">
                <a16:creationId xmlns:a16="http://schemas.microsoft.com/office/drawing/2014/main" id="{2CAD4E31-56F6-435D-8616-0FE6133B64BF}"/>
              </a:ext>
            </a:extLst>
          </p:cNvPr>
          <p:cNvSpPr/>
          <p:nvPr/>
        </p:nvSpPr>
        <p:spPr>
          <a:xfrm rot="19682808">
            <a:off x="6224971" y="2486335"/>
            <a:ext cx="371061" cy="240559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EEC46897-618B-490D-9BDA-F691116209A4}"/>
              </a:ext>
            </a:extLst>
          </p:cNvPr>
          <p:cNvSpPr/>
          <p:nvPr/>
        </p:nvSpPr>
        <p:spPr>
          <a:xfrm rot="1577407">
            <a:off x="4678835" y="2512551"/>
            <a:ext cx="371061" cy="231441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1634116-A40C-4C87-B02F-722485165B5B}"/>
              </a:ext>
            </a:extLst>
          </p:cNvPr>
          <p:cNvSpPr/>
          <p:nvPr/>
        </p:nvSpPr>
        <p:spPr>
          <a:xfrm>
            <a:off x="4185478" y="1031743"/>
            <a:ext cx="2918577" cy="384313"/>
          </a:xfrm>
          <a:prstGeom prst="rect">
            <a:avLst/>
          </a:prstGeom>
          <a:solidFill>
            <a:srgbClr val="EF751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PEDIDOS A DOMICILIO</a:t>
            </a:r>
            <a:endParaRPr lang="en-US" dirty="0"/>
          </a:p>
        </p:txBody>
      </p:sp>
    </p:spTree>
    <p:extLst>
      <p:ext uri="{BB962C8B-B14F-4D97-AF65-F5344CB8AC3E}">
        <p14:creationId xmlns:p14="http://schemas.microsoft.com/office/powerpoint/2010/main" val="141046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D37855-B5A5-4B49-869C-3E4A165EF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2">
            <a:extLst>
              <a:ext uri="{FF2B5EF4-FFF2-40B4-BE49-F238E27FC236}">
                <a16:creationId xmlns:a16="http://schemas.microsoft.com/office/drawing/2014/main" id="{EF3D6C26-0B97-42AE-8F6B-C79F11F65045}"/>
              </a:ext>
            </a:extLst>
          </p:cNvPr>
          <p:cNvSpPr txBox="1"/>
          <p:nvPr/>
        </p:nvSpPr>
        <p:spPr>
          <a:xfrm>
            <a:off x="4465983" y="675861"/>
            <a:ext cx="2093843" cy="584775"/>
          </a:xfrm>
          <a:prstGeom prst="rect">
            <a:avLst/>
          </a:prstGeom>
          <a:noFill/>
        </p:spPr>
        <p:txBody>
          <a:bodyPr wrap="square" rtlCol="0">
            <a:spAutoFit/>
          </a:bodyPr>
          <a:lstStyle/>
          <a:p>
            <a:r>
              <a:rPr lang="es-AR" sz="3200" b="1">
                <a:latin typeface="Script MT Bold" panose="03040602040607080904" pitchFamily="66" charset="0"/>
              </a:rPr>
              <a:t>TABLA 1:</a:t>
            </a:r>
            <a:endParaRPr lang="en-US" sz="3200" b="1" dirty="0">
              <a:latin typeface="Script MT Bold" panose="03040602040607080904" pitchFamily="66" charset="0"/>
            </a:endParaRPr>
          </a:p>
        </p:txBody>
      </p:sp>
      <p:pic>
        <p:nvPicPr>
          <p:cNvPr id="4" name="Picture 2" descr="Table Icon | IconExperience - Professional Icons » O-Collection">
            <a:extLst>
              <a:ext uri="{FF2B5EF4-FFF2-40B4-BE49-F238E27FC236}">
                <a16:creationId xmlns:a16="http://schemas.microsoft.com/office/drawing/2014/main" id="{AE2E3898-E506-4F25-82EE-51ACCD02523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4384" y="2778675"/>
            <a:ext cx="1062111" cy="10621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Table Selection Column Icon | IconExperience - Professional Icons »  O-Collection">
            <a:extLst>
              <a:ext uri="{FF2B5EF4-FFF2-40B4-BE49-F238E27FC236}">
                <a16:creationId xmlns:a16="http://schemas.microsoft.com/office/drawing/2014/main" id="{221CACEA-F5BF-4308-9EE4-76D9900F5D20}"/>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56835" y="2932687"/>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able Selection Column Icon | IconExperience - Professional Icons »  O-Collection">
            <a:extLst>
              <a:ext uri="{FF2B5EF4-FFF2-40B4-BE49-F238E27FC236}">
                <a16:creationId xmlns:a16="http://schemas.microsoft.com/office/drawing/2014/main" id="{A53918FE-6867-4369-B2B7-E926E8593FDE}"/>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89587" y="2922097"/>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able Selection Column Icon | IconExperience - Professional Icons »  O-Collection">
            <a:extLst>
              <a:ext uri="{FF2B5EF4-FFF2-40B4-BE49-F238E27FC236}">
                <a16:creationId xmlns:a16="http://schemas.microsoft.com/office/drawing/2014/main" id="{0DB998B1-55FF-41AC-9A45-47E29E735D49}"/>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74417" y="2922097"/>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Table Selection Column Icon | IconExperience - Professional Icons »  O-Collection">
            <a:extLst>
              <a:ext uri="{FF2B5EF4-FFF2-40B4-BE49-F238E27FC236}">
                <a16:creationId xmlns:a16="http://schemas.microsoft.com/office/drawing/2014/main" id="{D7F63AF4-0423-4BD5-9D6B-E966229D053E}"/>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83208" y="2922098"/>
            <a:ext cx="908099" cy="9080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Table Selection Column Icon | IconExperience - Professional Icons »  O-Collection">
            <a:extLst>
              <a:ext uri="{FF2B5EF4-FFF2-40B4-BE49-F238E27FC236}">
                <a16:creationId xmlns:a16="http://schemas.microsoft.com/office/drawing/2014/main" id="{1761EE4B-E458-4552-96E5-04672804CE34}"/>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9194" y="2922101"/>
            <a:ext cx="908099" cy="908099"/>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97BD00AF-A8EA-4AAF-9E80-0ED14B7AC6F2}"/>
              </a:ext>
            </a:extLst>
          </p:cNvPr>
          <p:cNvSpPr/>
          <p:nvPr/>
        </p:nvSpPr>
        <p:spPr>
          <a:xfrm>
            <a:off x="1842791" y="3213652"/>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57E2E8BB-07BB-4498-A2F7-FAD6F7E6C41D}"/>
              </a:ext>
            </a:extLst>
          </p:cNvPr>
          <p:cNvSpPr/>
          <p:nvPr/>
        </p:nvSpPr>
        <p:spPr>
          <a:xfrm>
            <a:off x="7364503" y="3279062"/>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0DB3ECE7-97E5-4FEE-888D-F8D4C436AE6D}"/>
              </a:ext>
            </a:extLst>
          </p:cNvPr>
          <p:cNvSpPr/>
          <p:nvPr/>
        </p:nvSpPr>
        <p:spPr>
          <a:xfrm>
            <a:off x="5524442" y="3321326"/>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B8C42D5C-9B1F-48F8-9D08-D1DCE43E2320}"/>
              </a:ext>
            </a:extLst>
          </p:cNvPr>
          <p:cNvSpPr/>
          <p:nvPr/>
        </p:nvSpPr>
        <p:spPr>
          <a:xfrm>
            <a:off x="3637523" y="3313365"/>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AE5B56BE-76B3-4F1F-A791-AB712206384E}"/>
              </a:ext>
            </a:extLst>
          </p:cNvPr>
          <p:cNvSpPr/>
          <p:nvPr/>
        </p:nvSpPr>
        <p:spPr>
          <a:xfrm>
            <a:off x="9369660" y="3321326"/>
            <a:ext cx="826403" cy="2153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AD716FE3-2AD2-43E4-9E59-E1E09F307094}"/>
              </a:ext>
            </a:extLst>
          </p:cNvPr>
          <p:cNvSpPr/>
          <p:nvPr/>
        </p:nvSpPr>
        <p:spPr>
          <a:xfrm>
            <a:off x="251648" y="3900424"/>
            <a:ext cx="2027582"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TBL_FORMULARIO</a:t>
            </a:r>
            <a:endParaRPr lang="en-US" dirty="0"/>
          </a:p>
        </p:txBody>
      </p:sp>
      <p:sp>
        <p:nvSpPr>
          <p:cNvPr id="16" name="Rectangle: Rounded Corners 15">
            <a:extLst>
              <a:ext uri="{FF2B5EF4-FFF2-40B4-BE49-F238E27FC236}">
                <a16:creationId xmlns:a16="http://schemas.microsoft.com/office/drawing/2014/main" id="{EE0CC45B-E611-456C-A7F3-E24A3B5AE794}"/>
              </a:ext>
            </a:extLst>
          </p:cNvPr>
          <p:cNvSpPr/>
          <p:nvPr/>
        </p:nvSpPr>
        <p:spPr>
          <a:xfrm>
            <a:off x="2508117" y="3900424"/>
            <a:ext cx="1230252"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NOMBRE</a:t>
            </a:r>
            <a:endParaRPr lang="en-US" dirty="0"/>
          </a:p>
        </p:txBody>
      </p:sp>
      <p:sp>
        <p:nvSpPr>
          <p:cNvPr id="17" name="Rectangle: Rounded Corners 16">
            <a:extLst>
              <a:ext uri="{FF2B5EF4-FFF2-40B4-BE49-F238E27FC236}">
                <a16:creationId xmlns:a16="http://schemas.microsoft.com/office/drawing/2014/main" id="{B10AF4A9-54EE-4B12-91A5-A79B16D37163}"/>
              </a:ext>
            </a:extLst>
          </p:cNvPr>
          <p:cNvSpPr/>
          <p:nvPr/>
        </p:nvSpPr>
        <p:spPr>
          <a:xfrm>
            <a:off x="4404041" y="3900424"/>
            <a:ext cx="1213686"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APELLIDO</a:t>
            </a:r>
            <a:endParaRPr lang="en-US" dirty="0"/>
          </a:p>
        </p:txBody>
      </p:sp>
      <p:sp>
        <p:nvSpPr>
          <p:cNvPr id="18" name="Rectangle: Rounded Corners 17">
            <a:extLst>
              <a:ext uri="{FF2B5EF4-FFF2-40B4-BE49-F238E27FC236}">
                <a16:creationId xmlns:a16="http://schemas.microsoft.com/office/drawing/2014/main" id="{650F48AB-BD58-40C0-A95E-91000A555E62}"/>
              </a:ext>
            </a:extLst>
          </p:cNvPr>
          <p:cNvSpPr/>
          <p:nvPr/>
        </p:nvSpPr>
        <p:spPr>
          <a:xfrm>
            <a:off x="6283399" y="3878072"/>
            <a:ext cx="1013791"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CORREO </a:t>
            </a:r>
            <a:endParaRPr lang="en-US" dirty="0"/>
          </a:p>
        </p:txBody>
      </p:sp>
      <p:sp>
        <p:nvSpPr>
          <p:cNvPr id="19" name="Rectangle: Rounded Corners 18">
            <a:extLst>
              <a:ext uri="{FF2B5EF4-FFF2-40B4-BE49-F238E27FC236}">
                <a16:creationId xmlns:a16="http://schemas.microsoft.com/office/drawing/2014/main" id="{9DCEDEA4-892F-421B-B90C-BAE41A27518E}"/>
              </a:ext>
            </a:extLst>
          </p:cNvPr>
          <p:cNvSpPr/>
          <p:nvPr/>
        </p:nvSpPr>
        <p:spPr>
          <a:xfrm>
            <a:off x="10012142" y="3900424"/>
            <a:ext cx="1450230"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DIRECCION </a:t>
            </a:r>
            <a:endParaRPr lang="en-US" dirty="0"/>
          </a:p>
        </p:txBody>
      </p:sp>
      <p:sp>
        <p:nvSpPr>
          <p:cNvPr id="20" name="Rectangle: Rounded Corners 19">
            <a:extLst>
              <a:ext uri="{FF2B5EF4-FFF2-40B4-BE49-F238E27FC236}">
                <a16:creationId xmlns:a16="http://schemas.microsoft.com/office/drawing/2014/main" id="{E49844E6-6C1F-4E5C-8B40-043320F2B1B5}"/>
              </a:ext>
            </a:extLst>
          </p:cNvPr>
          <p:cNvSpPr/>
          <p:nvPr/>
        </p:nvSpPr>
        <p:spPr>
          <a:xfrm>
            <a:off x="8162757" y="3904708"/>
            <a:ext cx="1297830" cy="463826"/>
          </a:xfrm>
          <a:prstGeom prst="roundRect">
            <a:avLst/>
          </a:prstGeom>
          <a:solidFill>
            <a:srgbClr val="ED73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a:t>TELEFONO </a:t>
            </a:r>
            <a:endParaRPr lang="en-US" dirty="0"/>
          </a:p>
        </p:txBody>
      </p:sp>
    </p:spTree>
    <p:extLst>
      <p:ext uri="{BB962C8B-B14F-4D97-AF65-F5344CB8AC3E}">
        <p14:creationId xmlns:p14="http://schemas.microsoft.com/office/powerpoint/2010/main" val="1043573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479</Words>
  <Application>Microsoft Office PowerPoint</Application>
  <PresentationFormat>Panorámica</PresentationFormat>
  <Paragraphs>124</Paragraphs>
  <Slides>13</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Angsana New</vt:lpstr>
      <vt:lpstr>Arial</vt:lpstr>
      <vt:lpstr>Calibri</vt:lpstr>
      <vt:lpstr>Calibri Light</vt:lpstr>
      <vt:lpstr>Script MT Bold</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Yanori Flores</dc:creator>
  <cp:lastModifiedBy>LOHANY KASSANDRA MARQUEZ MIRANDA</cp:lastModifiedBy>
  <cp:revision>25</cp:revision>
  <dcterms:created xsi:type="dcterms:W3CDTF">2021-04-23T21:46:27Z</dcterms:created>
  <dcterms:modified xsi:type="dcterms:W3CDTF">2021-05-27T23:47:53Z</dcterms:modified>
</cp:coreProperties>
</file>