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0" r:id="rId3"/>
    <p:sldId id="371" r:id="rId4"/>
    <p:sldId id="353" r:id="rId5"/>
    <p:sldId id="373" r:id="rId6"/>
    <p:sldId id="372" r:id="rId7"/>
    <p:sldId id="374" r:id="rId8"/>
    <p:sldId id="375" r:id="rId9"/>
    <p:sldId id="376" r:id="rId10"/>
    <p:sldId id="377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 showGuides="1">
      <p:cViewPr varScale="1">
        <p:scale>
          <a:sx n="79" d="100"/>
          <a:sy n="79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81" d="100"/>
          <a:sy n="81" d="100"/>
        </p:scale>
        <p:origin x="39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BD6824-E57E-4DE0-A44A-7CFE54B1EF36}" type="datetime1">
              <a:rPr lang="es-ES" smtClean="0"/>
              <a:t>28/05/2021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D0191-2BEA-48B8-8E8A-2A9D1EC3A2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8459D-3E05-4BC4-89C3-940F666B41C0}" type="datetime1">
              <a:rPr lang="es-ES" smtClean="0"/>
              <a:pPr/>
              <a:t>28/05/2021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560C251-82B7-4253-A774-38D73C276BC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560C251-82B7-4253-A774-38D73C276BC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1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1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6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45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35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78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2" descr="Resultado de imagen para textura de papel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12/3/2019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dirty="0"/>
              <a:t>Insertar imagen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518978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HACER CLIC PARA EDITAR EL ESTILO DEL TÍTULO DEL PATRÓN</a:t>
            </a:r>
          </a:p>
        </p:txBody>
      </p:sp>
      <p:sp>
        <p:nvSpPr>
          <p:cNvPr id="12" name="Forma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8907185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69362" y="6349088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69362" y="6349088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Marcador de título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HACER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22798"/>
            <a:ext cx="10515600" cy="4254165"/>
          </a:xfrm>
        </p:spPr>
        <p:txBody>
          <a:bodyPr rtlCol="0"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27" name="Forma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8907669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Marcador de posición de número de diapositiva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rtlCol="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17322" y="4546028"/>
            <a:ext cx="4950937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69362" y="6357326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17322" y="3762986"/>
            <a:ext cx="4938058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69362" y="6358613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rtlCol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8639" y="2406770"/>
            <a:ext cx="3932237" cy="3660626"/>
          </a:xfrm>
        </p:spPr>
        <p:txBody>
          <a:bodyPr lIns="0" rIns="0" rtlCol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2" descr="Resultado de imagen para textura de papel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12/3/2019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17322" y="4546028"/>
            <a:ext cx="4950937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69362" y="6357326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título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HACER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834486"/>
            <a:ext cx="4998304" cy="464160"/>
          </a:xfrm>
        </p:spPr>
        <p:txBody>
          <a:bodyPr rtlCol="0"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9" y="2485545"/>
            <a:ext cx="4998304" cy="385744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68980" y="1834486"/>
            <a:ext cx="5022920" cy="464160"/>
          </a:xfrm>
        </p:spPr>
        <p:txBody>
          <a:bodyPr rtlCol="0"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68980" y="2485545"/>
            <a:ext cx="5022920" cy="385744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8907392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título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HACER CLIC PARA EDITAR EL ESTILO DEL TÍTULO DEL PATRÓN</a:t>
            </a:r>
          </a:p>
        </p:txBody>
      </p:sp>
      <p:sp>
        <p:nvSpPr>
          <p:cNvPr id="34" name="Forma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8906462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84820" cy="453072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68978" y="1825625"/>
            <a:ext cx="4984821" cy="454114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2" descr="Resultado de imagen para textura de papel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Forma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8909461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362" y="6357326"/>
            <a:ext cx="599518" cy="365125"/>
          </a:xfrm>
          <a:prstGeom prst="rect">
            <a:avLst/>
          </a:prstGeom>
        </p:spPr>
        <p:txBody>
          <a:bodyPr rtlCol="0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72" r:id="rId6"/>
    <p:sldLayoutId id="2147483673" r:id="rId7"/>
    <p:sldLayoutId id="2147483653" r:id="rId8"/>
    <p:sldLayoutId id="2147483671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1276350"/>
            <a:ext cx="5128314" cy="2459648"/>
          </a:xfrm>
        </p:spPr>
        <p:txBody>
          <a:bodyPr rtlCol="0"/>
          <a:lstStyle/>
          <a:p>
            <a:r>
              <a:rPr lang="es-ES" dirty="0"/>
              <a:t>LOS TACOS DE MARY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dirty="0" smtClean="0"/>
              <a:t>Grupo 4</a:t>
            </a:r>
            <a:endParaRPr lang="es-ES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5349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45C00377-489B-40EC-B059-26BDDD2E89B9}" type="slidenum">
              <a:rPr lang="es-ES" noProof="0" smtClean="0"/>
              <a:pPr rtl="0"/>
              <a:t>10</a:t>
            </a:fld>
            <a:endParaRPr lang="es-ES" noProof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1072460"/>
            <a:ext cx="10058400" cy="5649991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-85344" y="435262"/>
            <a:ext cx="6111240" cy="637198"/>
          </a:xfrm>
        </p:spPr>
        <p:txBody>
          <a:bodyPr/>
          <a:lstStyle/>
          <a:p>
            <a:pPr algn="ctr"/>
            <a:r>
              <a:rPr lang="es-HN" dirty="0" smtClean="0">
                <a:solidFill>
                  <a:schemeClr val="tx1"/>
                </a:solidFill>
              </a:rPr>
              <a:t>BASE DE DATOS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 bwMode="blackGray">
          <a:xfrm>
            <a:off x="3467625" y="906236"/>
            <a:ext cx="4950937" cy="1142834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tx2"/>
                </a:solidFill>
              </a:rPr>
              <a:t>INTEGRANTES</a:t>
            </a:r>
            <a:endParaRPr lang="es-ES" dirty="0">
              <a:solidFill>
                <a:schemeClr val="tx2"/>
              </a:solidFill>
            </a:endParaRPr>
          </a:p>
        </p:txBody>
      </p:sp>
      <p:cxnSp>
        <p:nvCxnSpPr>
          <p:cNvPr id="14" name="Conector recto 13" descr="Línea divisoria">
            <a:extLst>
              <a:ext uri="{FF2B5EF4-FFF2-40B4-BE49-F238E27FC236}">
                <a16:creationId xmlns:a16="http://schemas.microsoft.com/office/drawing/2014/main" id="{3FEF4EBC-B646-41B8-852F-28E73136DE22}"/>
              </a:ext>
            </a:extLst>
          </p:cNvPr>
          <p:cNvCxnSpPr>
            <a:cxnSpLocks/>
          </p:cNvCxnSpPr>
          <p:nvPr/>
        </p:nvCxnSpPr>
        <p:spPr>
          <a:xfrm>
            <a:off x="3467625" y="1990050"/>
            <a:ext cx="47093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908869" y="6341150"/>
            <a:ext cx="2625634" cy="365125"/>
          </a:xfr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08699"/>
              </p:ext>
            </p:extLst>
          </p:nvPr>
        </p:nvGraphicFramePr>
        <p:xfrm>
          <a:off x="2006768" y="2479879"/>
          <a:ext cx="81280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6775">
                  <a:extLst>
                    <a:ext uri="{9D8B030D-6E8A-4147-A177-3AD203B41FA5}">
                      <a16:colId xmlns:a16="http://schemas.microsoft.com/office/drawing/2014/main" val="1859542638"/>
                    </a:ext>
                  </a:extLst>
                </a:gridCol>
                <a:gridCol w="6281225">
                  <a:extLst>
                    <a:ext uri="{9D8B030D-6E8A-4147-A177-3AD203B41FA5}">
                      <a16:colId xmlns:a16="http://schemas.microsoft.com/office/drawing/2014/main" val="409290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HN" dirty="0" smtClean="0"/>
                        <a:t>CUENTA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dirty="0" smtClean="0"/>
                        <a:t>NOMBRE COMPLETO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8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GLORIA CRUZ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JEMMY DARIELA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5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NAZARETH DUBON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7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ÁNGEL BONILLA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3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EDISON MEDINA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EDWIN HERNANDEZ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65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HN" sz="6000" dirty="0" smtClean="0"/>
              <a:t>LOS TACOS DE MARY</a:t>
            </a:r>
            <a:endParaRPr lang="en-US" sz="6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5C00377-489B-40EC-B059-26BDDD2E89B9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5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 txBox="1">
            <a:spLocks/>
          </p:cNvSpPr>
          <p:nvPr/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922798"/>
            <a:ext cx="8493220" cy="4254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Este Proyecto se </a:t>
            </a:r>
            <a:r>
              <a:rPr lang="en-US" sz="2000" dirty="0" err="1" smtClean="0"/>
              <a:t>basa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</a:t>
            </a:r>
            <a:r>
              <a:rPr lang="en-US" sz="2000" dirty="0" err="1" smtClean="0"/>
              <a:t>desarrollo</a:t>
            </a:r>
            <a:r>
              <a:rPr lang="en-US" sz="2000" dirty="0" smtClean="0"/>
              <a:t> de las interfaces y base </a:t>
            </a:r>
            <a:r>
              <a:rPr lang="en-US" sz="2000" dirty="0" smtClean="0"/>
              <a:t>de </a:t>
            </a:r>
            <a:r>
              <a:rPr lang="en-US" sz="2000" dirty="0" smtClean="0"/>
              <a:t>datos de la </a:t>
            </a:r>
            <a:r>
              <a:rPr lang="en-US" sz="2000" dirty="0" err="1" smtClean="0"/>
              <a:t>aplicación</a:t>
            </a:r>
            <a:r>
              <a:rPr lang="en-US" sz="2000" dirty="0" smtClean="0"/>
              <a:t> de </a:t>
            </a:r>
            <a:r>
              <a:rPr lang="en-US" sz="2000" dirty="0" smtClean="0"/>
              <a:t>un </a:t>
            </a:r>
            <a:r>
              <a:rPr lang="en-US" sz="2000" dirty="0" err="1" smtClean="0"/>
              <a:t>restaurante</a:t>
            </a:r>
            <a:r>
              <a:rPr lang="en-US" sz="2000" dirty="0" smtClean="0"/>
              <a:t> </a:t>
            </a:r>
            <a:r>
              <a:rPr lang="en-US" sz="2000" dirty="0" smtClean="0"/>
              <a:t>de comida </a:t>
            </a:r>
            <a:r>
              <a:rPr lang="en-US" sz="2000" dirty="0" err="1" smtClean="0"/>
              <a:t>adomicilio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</a:t>
            </a:r>
            <a:r>
              <a:rPr lang="en-US" sz="2000" dirty="0" err="1" smtClean="0"/>
              <a:t>cual</a:t>
            </a:r>
            <a:r>
              <a:rPr lang="en-US" sz="2000" dirty="0" smtClean="0"/>
              <a:t> </a:t>
            </a:r>
            <a:r>
              <a:rPr lang="en-US" sz="2000" dirty="0"/>
              <a:t>y se </a:t>
            </a:r>
            <a:r>
              <a:rPr lang="en-US" sz="2000" dirty="0" err="1"/>
              <a:t>encarga</a:t>
            </a:r>
            <a:r>
              <a:rPr lang="en-US" sz="2000" dirty="0"/>
              <a:t> de </a:t>
            </a:r>
            <a:r>
              <a:rPr lang="en-US" sz="2000" dirty="0" err="1"/>
              <a:t>administrar</a:t>
            </a:r>
            <a:r>
              <a:rPr lang="en-US" sz="2000" dirty="0"/>
              <a:t> los </a:t>
            </a:r>
            <a:r>
              <a:rPr lang="en-US" sz="2000" dirty="0" err="1"/>
              <a:t>pedidos</a:t>
            </a:r>
            <a:r>
              <a:rPr lang="en-US" sz="2000" dirty="0"/>
              <a:t> que los clients </a:t>
            </a:r>
            <a:r>
              <a:rPr lang="en-US" sz="2000" dirty="0" err="1"/>
              <a:t>hagan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medio</a:t>
            </a:r>
            <a:r>
              <a:rPr lang="en-US" sz="2000" dirty="0"/>
              <a:t> de la </a:t>
            </a:r>
            <a:r>
              <a:rPr lang="en-US" sz="2000" dirty="0" err="1"/>
              <a:t>plataforma</a:t>
            </a:r>
            <a:r>
              <a:rPr lang="en-US" sz="2000" dirty="0"/>
              <a:t> </a:t>
            </a:r>
            <a:r>
              <a:rPr lang="en-US" sz="2000" dirty="0" smtClean="0"/>
              <a:t>web y </a:t>
            </a:r>
            <a:r>
              <a:rPr lang="en-US" sz="2000" dirty="0" smtClean="0"/>
              <a:t>el </a:t>
            </a:r>
            <a:r>
              <a:rPr lang="en-US" sz="2000" dirty="0" err="1" smtClean="0"/>
              <a:t>pedido</a:t>
            </a:r>
            <a:r>
              <a:rPr lang="en-US" sz="2000" dirty="0" smtClean="0"/>
              <a:t> lo </a:t>
            </a:r>
            <a:r>
              <a:rPr lang="en-US" sz="2000" dirty="0" err="1" smtClean="0"/>
              <a:t>tomaran</a:t>
            </a:r>
            <a:r>
              <a:rPr lang="en-US" sz="2000" dirty="0" smtClean="0"/>
              <a:t> los </a:t>
            </a:r>
            <a:r>
              <a:rPr lang="en-US" sz="2000" dirty="0" err="1" smtClean="0"/>
              <a:t>empleados</a:t>
            </a:r>
            <a:r>
              <a:rPr lang="en-US" sz="2000" dirty="0" smtClean="0"/>
              <a:t> y </a:t>
            </a:r>
            <a:r>
              <a:rPr lang="en-US" sz="2000" dirty="0" err="1" smtClean="0"/>
              <a:t>usted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usuario</a:t>
            </a:r>
            <a:r>
              <a:rPr lang="en-US" sz="2000" dirty="0" smtClean="0"/>
              <a:t> solo </a:t>
            </a:r>
            <a:r>
              <a:rPr lang="en-US" sz="2000" dirty="0" err="1" smtClean="0"/>
              <a:t>elegira</a:t>
            </a:r>
            <a:r>
              <a:rPr lang="en-US" sz="2000" dirty="0" smtClean="0"/>
              <a:t> </a:t>
            </a:r>
            <a:r>
              <a:rPr lang="en-US" sz="2000" dirty="0" smtClean="0"/>
              <a:t>la </a:t>
            </a:r>
            <a:r>
              <a:rPr lang="en-US" sz="2000" dirty="0" smtClean="0"/>
              <a:t>comida.</a:t>
            </a:r>
            <a:endParaRPr lang="en-US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420" y="3104172"/>
            <a:ext cx="2537460" cy="32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PANTALLA </a:t>
            </a:r>
            <a:r>
              <a:rPr lang="es-ES" sz="6000" dirty="0" smtClean="0"/>
              <a:t>1</a:t>
            </a:r>
            <a:br>
              <a:rPr lang="es-ES" sz="6000" dirty="0" smtClean="0"/>
            </a:br>
            <a:r>
              <a:rPr lang="es-ES" sz="4000" dirty="0" smtClean="0"/>
              <a:t>Registro</a:t>
            </a:r>
            <a:endParaRPr lang="es-ES" sz="40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608638" y="2358002"/>
            <a:ext cx="3932237" cy="3660626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/>
              <a:t>Esta es la pantalla principal que nos muestra los horarios de atención al cliente y al darle clic en el botón de registrarse nos lleva a la pantalla 2.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9" y="156754"/>
            <a:ext cx="3506547" cy="606739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sp>
        <p:nvSpPr>
          <p:cNvPr id="7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</a:t>
            </a:r>
          </a:p>
          <a:p>
            <a:r>
              <a:rPr lang="es-ES" b="1" dirty="0" smtClean="0"/>
              <a:t>35</a:t>
            </a:r>
            <a:r>
              <a:rPr lang="es-ES" b="1" dirty="0"/>
              <a:t>_</a:t>
            </a:r>
            <a:r>
              <a:rPr lang="es-ES" b="1" dirty="0" smtClean="0"/>
              <a:t>Edwin </a:t>
            </a:r>
            <a:r>
              <a:rPr lang="es-ES" b="1" dirty="0" err="1" smtClean="0"/>
              <a:t>Hernandez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sz="6600" dirty="0" smtClean="0"/>
              <a:t>PANTALLA 2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vista al cliente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 smtClean="0"/>
              <a:t>Al estar en esta pantalla y rellenar los espacios y darle clic en el botón menú, nos llevara a una pagina web que nos mostrará el menú de el restaurante.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34" y="300446"/>
            <a:ext cx="3390435" cy="57669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sp>
        <p:nvSpPr>
          <p:cNvPr id="9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 </a:t>
            </a:r>
          </a:p>
          <a:p>
            <a:r>
              <a:rPr lang="es-ES" b="1" dirty="0"/>
              <a:t>1</a:t>
            </a:r>
            <a:r>
              <a:rPr lang="es-ES" b="1" dirty="0" smtClean="0"/>
              <a:t>7_</a:t>
            </a:r>
            <a:r>
              <a:rPr lang="es-ES" b="1" dirty="0" smtClean="0"/>
              <a:t>Nazareth </a:t>
            </a:r>
            <a:r>
              <a:rPr lang="es-ES" b="1" dirty="0" err="1" smtClean="0"/>
              <a:t>Dubon</a:t>
            </a:r>
            <a:r>
              <a:rPr lang="es-ES" b="1" dirty="0" smtClean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082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sz="6600" dirty="0" smtClean="0"/>
              <a:t>PANTALLA 3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vista empleado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 smtClean="0"/>
              <a:t>La parte superior en caso de ser empleado nos dirige a el sistema de pedidos del restaurante.</a:t>
            </a:r>
          </a:p>
          <a:p>
            <a:pPr rtl="0"/>
            <a:r>
              <a:rPr lang="es-ES" sz="1800" dirty="0" smtClean="0"/>
              <a:t>La parte inferior en caso de ser gerente y tener el usuario y contraseña correcta, al darle clic en el botón de registrar empleado nos llevara a una pantalla que podrá registrar a un nuevo empleado.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12" y="263870"/>
            <a:ext cx="3187338" cy="5766950"/>
          </a:xfrm>
          <a:prstGeom prst="rect">
            <a:avLst/>
          </a:prstGeom>
        </p:spPr>
      </p:pic>
      <p:sp>
        <p:nvSpPr>
          <p:cNvPr id="10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</a:t>
            </a:r>
          </a:p>
          <a:p>
            <a:r>
              <a:rPr lang="es-ES" b="1" dirty="0" smtClean="0"/>
              <a:t>27_</a:t>
            </a:r>
            <a:r>
              <a:rPr lang="es-ES" b="1" dirty="0" smtClean="0"/>
              <a:t>Ángel </a:t>
            </a:r>
            <a:r>
              <a:rPr lang="es-ES" b="1" dirty="0" smtClean="0"/>
              <a:t>Bonilla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11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6000" dirty="0" smtClean="0"/>
              <a:t>PANTALLA </a:t>
            </a:r>
            <a:r>
              <a:rPr lang="es-ES" sz="6000" dirty="0" smtClean="0"/>
              <a:t>4</a:t>
            </a:r>
            <a:br>
              <a:rPr lang="es-ES" sz="6000" dirty="0" smtClean="0"/>
            </a:br>
            <a:r>
              <a:rPr lang="es-ES" sz="3200" dirty="0" smtClean="0"/>
              <a:t>registro empleado</a:t>
            </a:r>
            <a:endParaRPr lang="es-ES" sz="32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 smtClean="0"/>
              <a:t>En esta el gerente puede registrar a un nuevo empleado y al darle clic al botón se almacena la información en la base de datos.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96" y="237112"/>
            <a:ext cx="3506400" cy="60069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sp>
        <p:nvSpPr>
          <p:cNvPr id="9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 </a:t>
            </a:r>
          </a:p>
          <a:p>
            <a:r>
              <a:rPr lang="es-ES" b="1" dirty="0" smtClean="0"/>
              <a:t>06_</a:t>
            </a:r>
            <a:r>
              <a:rPr lang="es-ES" b="1" dirty="0" smtClean="0"/>
              <a:t>Gloria </a:t>
            </a:r>
            <a:r>
              <a:rPr lang="es-ES" b="1" dirty="0" smtClean="0"/>
              <a:t>Cruz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382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PANTALLA </a:t>
            </a:r>
            <a:r>
              <a:rPr lang="es-ES" sz="6000" dirty="0" smtClean="0"/>
              <a:t>5</a:t>
            </a:r>
            <a:br>
              <a:rPr lang="es-ES" sz="6000" dirty="0" smtClean="0"/>
            </a:br>
            <a:r>
              <a:rPr lang="es-ES" dirty="0" smtClean="0"/>
              <a:t>pedido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 smtClean="0"/>
              <a:t>Cuando este en la pagina web del menú encontrara un botón que dice “llamar ya” y esta lo re-dirigirá a esta pantalla en la cual el empleado rellenara con la información de su pedido, lo re-dirigirá a un contacto de </a:t>
            </a:r>
            <a:r>
              <a:rPr lang="es-ES" sz="1800" dirty="0" err="1" smtClean="0"/>
              <a:t>Whatsapp</a:t>
            </a:r>
            <a:r>
              <a:rPr lang="es-ES" sz="1800" dirty="0" smtClean="0"/>
              <a:t>. 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86" y="176053"/>
            <a:ext cx="3506400" cy="6067992"/>
          </a:xfrm>
          <a:prstGeom prst="rect">
            <a:avLst/>
          </a:prstGeom>
        </p:spPr>
      </p:pic>
      <p:sp>
        <p:nvSpPr>
          <p:cNvPr id="10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 </a:t>
            </a:r>
          </a:p>
          <a:p>
            <a:r>
              <a:rPr lang="es-ES" b="1" dirty="0" smtClean="0"/>
              <a:t>34_</a:t>
            </a:r>
            <a:r>
              <a:rPr lang="es-ES" b="1" dirty="0" smtClean="0"/>
              <a:t>Edison </a:t>
            </a:r>
            <a:r>
              <a:rPr lang="es-ES" b="1" dirty="0" smtClean="0"/>
              <a:t>Medina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719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PANTALLA </a:t>
            </a:r>
            <a:r>
              <a:rPr lang="es-ES" sz="6000" dirty="0" smtClean="0"/>
              <a:t>6</a:t>
            </a:r>
            <a:br>
              <a:rPr lang="es-ES" sz="6000" dirty="0" smtClean="0"/>
            </a:br>
            <a:r>
              <a:rPr lang="es-ES" sz="3200" dirty="0" smtClean="0"/>
              <a:t>horarios</a:t>
            </a:r>
            <a:endParaRPr lang="es-ES" sz="32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608639" y="2443346"/>
            <a:ext cx="3932237" cy="811918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/>
              <a:t>Esta pantalla es informativa, ya que nos muestra los horarios de los empleados.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90" y="365760"/>
            <a:ext cx="2975570" cy="56562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sp>
        <p:nvSpPr>
          <p:cNvPr id="9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 </a:t>
            </a:r>
          </a:p>
          <a:p>
            <a:r>
              <a:rPr lang="es-ES" b="1" dirty="0" smtClean="0"/>
              <a:t>08_</a:t>
            </a:r>
            <a:r>
              <a:rPr lang="es-ES" b="1" dirty="0" smtClean="0"/>
              <a:t>Jemmy </a:t>
            </a:r>
            <a:r>
              <a:rPr lang="es-ES" b="1" dirty="0" err="1" smtClean="0"/>
              <a:t>Dariela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13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566895_TF33670525" id="{FB041DFE-E3AF-4A39-BBE1-5BBF0EA82D45}" vid="{A0E43077-2269-4CED-BF2A-09981B4293B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invierno</Template>
  <TotalTime>0</TotalTime>
  <Words>424</Words>
  <Application>Microsoft Office PowerPoint</Application>
  <PresentationFormat>Panorámica</PresentationFormat>
  <Paragraphs>70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Bebas</vt:lpstr>
      <vt:lpstr>Calibri</vt:lpstr>
      <vt:lpstr>Calibri Light</vt:lpstr>
      <vt:lpstr>Gill Sans</vt:lpstr>
      <vt:lpstr>Tema de Office</vt:lpstr>
      <vt:lpstr>LOS TACOS DE MARY</vt:lpstr>
      <vt:lpstr>INTEGRANTES</vt:lpstr>
      <vt:lpstr>LOS TACOS DE MARY</vt:lpstr>
      <vt:lpstr>PANTALLA 1 Registro</vt:lpstr>
      <vt:lpstr>PANTALLA 2 vista al cliente</vt:lpstr>
      <vt:lpstr>PANTALLA 3 vista empleado</vt:lpstr>
      <vt:lpstr>PANTALLA 4 registro empleado</vt:lpstr>
      <vt:lpstr>PANTALLA 5 pedido</vt:lpstr>
      <vt:lpstr>PANTALLA 6 horarios</vt:lpstr>
      <vt:lpstr>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Edison Medina</dc:creator>
  <cp:lastModifiedBy/>
  <dcterms:created xsi:type="dcterms:W3CDTF">2021-05-26T15:46:01Z</dcterms:created>
  <dcterms:modified xsi:type="dcterms:W3CDTF">2021-05-28T13:10:05Z</dcterms:modified>
</cp:coreProperties>
</file>