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67" r:id="rId3"/>
    <p:sldId id="264" r:id="rId4"/>
    <p:sldId id="266" r:id="rId5"/>
    <p:sldId id="260" r:id="rId6"/>
    <p:sldId id="257" r:id="rId7"/>
    <p:sldId id="258" r:id="rId8"/>
    <p:sldId id="262" r:id="rId9"/>
    <p:sldId id="259" r:id="rId10"/>
    <p:sldId id="263" r:id="rId11"/>
    <p:sldId id="265" r:id="rId12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4"/>
      <p:boldItalic r:id="rId15"/>
    </p:embeddedFont>
    <p:embeddedFont>
      <p:font typeface="Arial Nova Cond" panose="020B0506020202020204" pitchFamily="34" charset="0"/>
      <p:regular r:id="rId16"/>
      <p:bold r:id="rId17"/>
      <p:italic r:id="rId18"/>
      <p:boldItalic r:id="rId19"/>
    </p:embeddedFont>
    <p:embeddedFont>
      <p:font typeface="Bahnschrift Condensed" panose="020B0502040204020203" pitchFamily="34" charset="0"/>
      <p:regular r:id="rId20"/>
      <p:bold r:id="rId21"/>
    </p:embeddedFont>
    <p:embeddedFont>
      <p:font typeface="Bodoni MT" panose="02070603080606020203" pitchFamily="18" charset="0"/>
      <p:regular r:id="rId22"/>
      <p:bold r:id="rId23"/>
      <p:italic r:id="rId24"/>
      <p:boldItalic r:id="rId25"/>
    </p:embeddedFont>
    <p:embeddedFont>
      <p:font typeface="Delius Swash Caps" panose="020B0604020202020204" charset="0"/>
      <p:regular r:id="rId26"/>
    </p:embeddedFont>
    <p:embeddedFont>
      <p:font typeface="Engravers MT" panose="02090707080505020304" pitchFamily="18" charset="0"/>
      <p:regular r:id="rId27"/>
    </p:embeddedFont>
    <p:embeddedFont>
      <p:font typeface="Modern Love" panose="04090805081005020601" pitchFamily="82" charset="0"/>
      <p:regular r:id="rId28"/>
    </p:embeddedFont>
    <p:embeddedFont>
      <p:font typeface="Nothing You Could Do" panose="020B0604020202020204" charset="0"/>
      <p:regular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F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9BC683-7A00-4B04-9838-041F88C233E2}">
  <a:tblStyle styleId="{E39BC683-7A00-4B04-9838-041F88C23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FECFF0-D2BF-4A37-A8E4-6B046342FB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bfb1305827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bfb1305827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fb1305827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bfb1305827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fb1305827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bfb1305827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fb1305827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bfb1305827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f22f5b46d_1_3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f22f5b46d_1_3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bfb1305827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bfb1305827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4975387" flipH="1">
            <a:off x="762876" y="-1669784"/>
            <a:ext cx="2069397" cy="3666612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799830" flipH="1">
            <a:off x="-580125" y="3723331"/>
            <a:ext cx="7799018" cy="1611576"/>
          </a:xfrm>
          <a:custGeom>
            <a:avLst/>
            <a:gdLst/>
            <a:ahLst/>
            <a:cxnLst/>
            <a:rect l="l" t="t" r="r" b="b"/>
            <a:pathLst>
              <a:path w="154436" h="42053" extrusionOk="0">
                <a:moveTo>
                  <a:pt x="12390" y="0"/>
                </a:moveTo>
                <a:lnTo>
                  <a:pt x="0" y="9106"/>
                </a:lnTo>
                <a:cubicBezTo>
                  <a:pt x="6081" y="21463"/>
                  <a:pt x="16260" y="31934"/>
                  <a:pt x="28813" y="37528"/>
                </a:cubicBezTo>
                <a:cubicBezTo>
                  <a:pt x="35454" y="40497"/>
                  <a:pt x="42747" y="42053"/>
                  <a:pt x="50014" y="42053"/>
                </a:cubicBezTo>
                <a:cubicBezTo>
                  <a:pt x="56517" y="42053"/>
                  <a:pt x="63000" y="40806"/>
                  <a:pt x="68974" y="38211"/>
                </a:cubicBezTo>
                <a:cubicBezTo>
                  <a:pt x="74210" y="35934"/>
                  <a:pt x="78990" y="32715"/>
                  <a:pt x="84161" y="30243"/>
                </a:cubicBezTo>
                <a:cubicBezTo>
                  <a:pt x="88193" y="28292"/>
                  <a:pt x="92421" y="26829"/>
                  <a:pt x="96648" y="25365"/>
                </a:cubicBezTo>
                <a:cubicBezTo>
                  <a:pt x="113381" y="19575"/>
                  <a:pt x="130659" y="13732"/>
                  <a:pt x="148229" y="13732"/>
                </a:cubicBezTo>
                <a:cubicBezTo>
                  <a:pt x="150294" y="13732"/>
                  <a:pt x="152363" y="13813"/>
                  <a:pt x="154436" y="13984"/>
                </a:cubicBezTo>
                <a:cubicBezTo>
                  <a:pt x="143314" y="3740"/>
                  <a:pt x="126729" y="2829"/>
                  <a:pt x="111575" y="2439"/>
                </a:cubicBezTo>
                <a:lnTo>
                  <a:pt x="123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30525" y="2370600"/>
            <a:ext cx="4516925" cy="2721572"/>
          </a:xfrm>
          <a:custGeom>
            <a:avLst/>
            <a:gdLst/>
            <a:ahLst/>
            <a:cxnLst/>
            <a:rect l="l" t="t" r="r" b="b"/>
            <a:pathLst>
              <a:path w="144161" h="86861" fill="none" extrusionOk="0">
                <a:moveTo>
                  <a:pt x="1009" y="86861"/>
                </a:moveTo>
                <a:cubicBezTo>
                  <a:pt x="1" y="77040"/>
                  <a:pt x="944" y="63089"/>
                  <a:pt x="10472" y="50016"/>
                </a:cubicBezTo>
                <a:cubicBezTo>
                  <a:pt x="17561" y="40260"/>
                  <a:pt x="30829" y="37301"/>
                  <a:pt x="42829" y="38309"/>
                </a:cubicBezTo>
                <a:cubicBezTo>
                  <a:pt x="54861" y="39317"/>
                  <a:pt x="66828" y="42959"/>
                  <a:pt x="78763" y="41431"/>
                </a:cubicBezTo>
                <a:cubicBezTo>
                  <a:pt x="90438" y="39902"/>
                  <a:pt x="100974" y="33659"/>
                  <a:pt x="107901" y="24130"/>
                </a:cubicBezTo>
                <a:cubicBezTo>
                  <a:pt x="112096" y="18309"/>
                  <a:pt x="114860" y="11318"/>
                  <a:pt x="120323" y="6667"/>
                </a:cubicBezTo>
                <a:cubicBezTo>
                  <a:pt x="126795" y="1172"/>
                  <a:pt x="136583" y="1"/>
                  <a:pt x="144160" y="3838"/>
                </a:cubicBezTo>
              </a:path>
            </a:pathLst>
          </a:custGeom>
          <a:noFill/>
          <a:ln w="20325" cap="flat" cmpd="sng">
            <a:solidFill>
              <a:schemeClr val="accent4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2319297">
            <a:off x="7454749" y="-645548"/>
            <a:ext cx="1946548" cy="4432957"/>
          </a:xfrm>
          <a:custGeom>
            <a:avLst/>
            <a:gdLst/>
            <a:ahLst/>
            <a:cxnLst/>
            <a:rect l="l" t="t" r="r" b="b"/>
            <a:pathLst>
              <a:path w="46895" h="106796" fill="none" extrusionOk="0">
                <a:moveTo>
                  <a:pt x="46276" y="106795"/>
                </a:moveTo>
                <a:cubicBezTo>
                  <a:pt x="46894" y="82796"/>
                  <a:pt x="37691" y="58699"/>
                  <a:pt x="21269" y="41203"/>
                </a:cubicBezTo>
                <a:cubicBezTo>
                  <a:pt x="17301" y="36943"/>
                  <a:pt x="12879" y="33073"/>
                  <a:pt x="9366" y="28455"/>
                </a:cubicBezTo>
                <a:cubicBezTo>
                  <a:pt x="3188" y="20260"/>
                  <a:pt x="1" y="10212"/>
                  <a:pt x="358" y="1"/>
                </a:cubicBezTo>
              </a:path>
            </a:pathLst>
          </a:custGeom>
          <a:noFill/>
          <a:ln w="18700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177622">
            <a:off x="5760851" y="3325113"/>
            <a:ext cx="4298663" cy="2273680"/>
          </a:xfrm>
          <a:custGeom>
            <a:avLst/>
            <a:gdLst/>
            <a:ahLst/>
            <a:cxnLst/>
            <a:rect l="l" t="t" r="r" b="b"/>
            <a:pathLst>
              <a:path w="98796" h="60762" extrusionOk="0">
                <a:moveTo>
                  <a:pt x="56673" y="1"/>
                </a:moveTo>
                <a:cubicBezTo>
                  <a:pt x="54341" y="1"/>
                  <a:pt x="52119" y="113"/>
                  <a:pt x="50341" y="189"/>
                </a:cubicBezTo>
                <a:cubicBezTo>
                  <a:pt x="35545" y="839"/>
                  <a:pt x="21301" y="6237"/>
                  <a:pt x="9789" y="15538"/>
                </a:cubicBezTo>
                <a:cubicBezTo>
                  <a:pt x="7545" y="17359"/>
                  <a:pt x="5366" y="19375"/>
                  <a:pt x="3903" y="21847"/>
                </a:cubicBezTo>
                <a:cubicBezTo>
                  <a:pt x="2017" y="25001"/>
                  <a:pt x="1367" y="28708"/>
                  <a:pt x="911" y="32318"/>
                </a:cubicBezTo>
                <a:cubicBezTo>
                  <a:pt x="358" y="36416"/>
                  <a:pt x="1" y="40611"/>
                  <a:pt x="846" y="44676"/>
                </a:cubicBezTo>
                <a:cubicBezTo>
                  <a:pt x="1692" y="48708"/>
                  <a:pt x="3871" y="52643"/>
                  <a:pt x="7415" y="54789"/>
                </a:cubicBezTo>
                <a:cubicBezTo>
                  <a:pt x="9643" y="56137"/>
                  <a:pt x="12138" y="56647"/>
                  <a:pt x="14721" y="56647"/>
                </a:cubicBezTo>
                <a:cubicBezTo>
                  <a:pt x="18247" y="56647"/>
                  <a:pt x="21936" y="55696"/>
                  <a:pt x="25334" y="54626"/>
                </a:cubicBezTo>
                <a:cubicBezTo>
                  <a:pt x="29487" y="53319"/>
                  <a:pt x="33883" y="51865"/>
                  <a:pt x="38145" y="51865"/>
                </a:cubicBezTo>
                <a:cubicBezTo>
                  <a:pt x="39923" y="51865"/>
                  <a:pt x="41678" y="52118"/>
                  <a:pt x="43382" y="52740"/>
                </a:cubicBezTo>
                <a:cubicBezTo>
                  <a:pt x="47642" y="54301"/>
                  <a:pt x="50894" y="57943"/>
                  <a:pt x="55154" y="59472"/>
                </a:cubicBezTo>
                <a:cubicBezTo>
                  <a:pt x="57528" y="60317"/>
                  <a:pt x="60064" y="60447"/>
                  <a:pt x="62601" y="60578"/>
                </a:cubicBezTo>
                <a:cubicBezTo>
                  <a:pt x="64796" y="60679"/>
                  <a:pt x="67010" y="60762"/>
                  <a:pt x="69222" y="60762"/>
                </a:cubicBezTo>
                <a:cubicBezTo>
                  <a:pt x="74087" y="60762"/>
                  <a:pt x="78938" y="60362"/>
                  <a:pt x="83544" y="58887"/>
                </a:cubicBezTo>
                <a:cubicBezTo>
                  <a:pt x="86470" y="57976"/>
                  <a:pt x="89300" y="56578"/>
                  <a:pt x="91478" y="54431"/>
                </a:cubicBezTo>
                <a:cubicBezTo>
                  <a:pt x="93397" y="52513"/>
                  <a:pt x="94730" y="50074"/>
                  <a:pt x="95706" y="47570"/>
                </a:cubicBezTo>
                <a:cubicBezTo>
                  <a:pt x="98795" y="39245"/>
                  <a:pt x="98145" y="29944"/>
                  <a:pt x="93852" y="22172"/>
                </a:cubicBezTo>
                <a:cubicBezTo>
                  <a:pt x="89625" y="14530"/>
                  <a:pt x="77885" y="4189"/>
                  <a:pt x="69300" y="2530"/>
                </a:cubicBezTo>
                <a:cubicBezTo>
                  <a:pt x="66438" y="449"/>
                  <a:pt x="61336" y="1"/>
                  <a:pt x="56673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285414">
            <a:off x="6684801" y="2602563"/>
            <a:ext cx="2600904" cy="3236237"/>
          </a:xfrm>
          <a:custGeom>
            <a:avLst/>
            <a:gdLst/>
            <a:ahLst/>
            <a:cxnLst/>
            <a:rect l="l" t="t" r="r" b="b"/>
            <a:pathLst>
              <a:path w="86796" h="107998" extrusionOk="0">
                <a:moveTo>
                  <a:pt x="3675" y="1"/>
                </a:moveTo>
                <a:cubicBezTo>
                  <a:pt x="6309" y="2765"/>
                  <a:pt x="6699" y="7025"/>
                  <a:pt x="5919" y="10765"/>
                </a:cubicBezTo>
                <a:cubicBezTo>
                  <a:pt x="5106" y="14504"/>
                  <a:pt x="3317" y="17919"/>
                  <a:pt x="2049" y="21496"/>
                </a:cubicBezTo>
                <a:cubicBezTo>
                  <a:pt x="748" y="25106"/>
                  <a:pt x="0" y="29138"/>
                  <a:pt x="1334" y="32683"/>
                </a:cubicBezTo>
                <a:cubicBezTo>
                  <a:pt x="2277" y="35187"/>
                  <a:pt x="4130" y="37203"/>
                  <a:pt x="5561" y="39480"/>
                </a:cubicBezTo>
                <a:cubicBezTo>
                  <a:pt x="11675" y="49235"/>
                  <a:pt x="8943" y="61853"/>
                  <a:pt x="10797" y="73235"/>
                </a:cubicBezTo>
                <a:cubicBezTo>
                  <a:pt x="12098" y="81105"/>
                  <a:pt x="15675" y="88487"/>
                  <a:pt x="20130" y="95088"/>
                </a:cubicBezTo>
                <a:cubicBezTo>
                  <a:pt x="22699" y="98925"/>
                  <a:pt x="25626" y="102600"/>
                  <a:pt x="29561" y="104974"/>
                </a:cubicBezTo>
                <a:cubicBezTo>
                  <a:pt x="33150" y="107121"/>
                  <a:pt x="37256" y="107998"/>
                  <a:pt x="41444" y="107998"/>
                </a:cubicBezTo>
                <a:cubicBezTo>
                  <a:pt x="45185" y="107998"/>
                  <a:pt x="48992" y="107297"/>
                  <a:pt x="52552" y="106177"/>
                </a:cubicBezTo>
                <a:cubicBezTo>
                  <a:pt x="59088" y="104096"/>
                  <a:pt x="66080" y="101137"/>
                  <a:pt x="71934" y="97527"/>
                </a:cubicBezTo>
                <a:cubicBezTo>
                  <a:pt x="73982" y="96259"/>
                  <a:pt x="75706" y="94633"/>
                  <a:pt x="77429" y="93039"/>
                </a:cubicBezTo>
                <a:cubicBezTo>
                  <a:pt x="80096" y="90600"/>
                  <a:pt x="84161" y="87771"/>
                  <a:pt x="85624" y="84389"/>
                </a:cubicBezTo>
                <a:cubicBezTo>
                  <a:pt x="86047" y="83283"/>
                  <a:pt x="86275" y="82113"/>
                  <a:pt x="86307" y="80942"/>
                </a:cubicBezTo>
                <a:cubicBezTo>
                  <a:pt x="86763" y="75251"/>
                  <a:pt x="86795" y="69528"/>
                  <a:pt x="86405" y="63837"/>
                </a:cubicBezTo>
                <a:cubicBezTo>
                  <a:pt x="86210" y="61300"/>
                  <a:pt x="85950" y="58731"/>
                  <a:pt x="84974" y="56422"/>
                </a:cubicBezTo>
                <a:cubicBezTo>
                  <a:pt x="82177" y="49723"/>
                  <a:pt x="74470" y="46471"/>
                  <a:pt x="70665" y="40325"/>
                </a:cubicBezTo>
                <a:cubicBezTo>
                  <a:pt x="67641" y="35415"/>
                  <a:pt x="67413" y="29171"/>
                  <a:pt x="64292" y="24325"/>
                </a:cubicBezTo>
                <a:cubicBezTo>
                  <a:pt x="61495" y="19935"/>
                  <a:pt x="56682" y="17236"/>
                  <a:pt x="51706" y="15708"/>
                </a:cubicBezTo>
                <a:cubicBezTo>
                  <a:pt x="46763" y="14147"/>
                  <a:pt x="41560" y="13594"/>
                  <a:pt x="36487" y="12521"/>
                </a:cubicBezTo>
                <a:cubicBezTo>
                  <a:pt x="25008" y="10082"/>
                  <a:pt x="14276" y="5041"/>
                  <a:pt x="3675" y="1"/>
                </a:cubicBezTo>
                <a:close/>
              </a:path>
            </a:pathLst>
          </a:custGeom>
          <a:solidFill>
            <a:srgbClr val="0050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285414">
            <a:off x="7319303" y="3073980"/>
            <a:ext cx="1765760" cy="2419402"/>
          </a:xfrm>
          <a:custGeom>
            <a:avLst/>
            <a:gdLst/>
            <a:ahLst/>
            <a:cxnLst/>
            <a:rect l="l" t="t" r="r" b="b"/>
            <a:pathLst>
              <a:path w="58926" h="80739" extrusionOk="0">
                <a:moveTo>
                  <a:pt x="0" y="1"/>
                </a:moveTo>
                <a:lnTo>
                  <a:pt x="0" y="1"/>
                </a:lnTo>
                <a:cubicBezTo>
                  <a:pt x="2862" y="4261"/>
                  <a:pt x="5821" y="14992"/>
                  <a:pt x="6602" y="20098"/>
                </a:cubicBezTo>
                <a:cubicBezTo>
                  <a:pt x="7350" y="25203"/>
                  <a:pt x="5919" y="30536"/>
                  <a:pt x="7773" y="35284"/>
                </a:cubicBezTo>
                <a:cubicBezTo>
                  <a:pt x="10374" y="42016"/>
                  <a:pt x="18634" y="45203"/>
                  <a:pt x="21333" y="51902"/>
                </a:cubicBezTo>
                <a:cubicBezTo>
                  <a:pt x="22569" y="54926"/>
                  <a:pt x="22504" y="58308"/>
                  <a:pt x="23122" y="61528"/>
                </a:cubicBezTo>
                <a:cubicBezTo>
                  <a:pt x="24032" y="65918"/>
                  <a:pt x="26276" y="69950"/>
                  <a:pt x="29593" y="73040"/>
                </a:cubicBezTo>
                <a:cubicBezTo>
                  <a:pt x="32130" y="75413"/>
                  <a:pt x="35219" y="77105"/>
                  <a:pt x="38244" y="78796"/>
                </a:cubicBezTo>
                <a:cubicBezTo>
                  <a:pt x="40584" y="80089"/>
                  <a:pt x="42683" y="80739"/>
                  <a:pt x="44584" y="80739"/>
                </a:cubicBezTo>
                <a:cubicBezTo>
                  <a:pt x="47701" y="80739"/>
                  <a:pt x="50290" y="78993"/>
                  <a:pt x="52552" y="75479"/>
                </a:cubicBezTo>
                <a:cubicBezTo>
                  <a:pt x="56454" y="69430"/>
                  <a:pt x="58926" y="61853"/>
                  <a:pt x="55642" y="54991"/>
                </a:cubicBezTo>
                <a:cubicBezTo>
                  <a:pt x="52585" y="48715"/>
                  <a:pt x="45723" y="45170"/>
                  <a:pt x="41983" y="39252"/>
                </a:cubicBezTo>
                <a:cubicBezTo>
                  <a:pt x="40195" y="36423"/>
                  <a:pt x="39219" y="33106"/>
                  <a:pt x="37561" y="30146"/>
                </a:cubicBezTo>
                <a:cubicBezTo>
                  <a:pt x="33821" y="23610"/>
                  <a:pt x="27057" y="19415"/>
                  <a:pt x="20195" y="16260"/>
                </a:cubicBezTo>
                <a:cubicBezTo>
                  <a:pt x="13366" y="13073"/>
                  <a:pt x="6114" y="4358"/>
                  <a:pt x="0" y="1"/>
                </a:cubicBezTo>
                <a:close/>
              </a:path>
            </a:pathLst>
          </a:custGeom>
          <a:solidFill>
            <a:srgbClr val="002A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285414">
            <a:off x="6708639" y="2606131"/>
            <a:ext cx="2695416" cy="3069628"/>
          </a:xfrm>
          <a:custGeom>
            <a:avLst/>
            <a:gdLst/>
            <a:ahLst/>
            <a:cxnLst/>
            <a:rect l="l" t="t" r="r" b="b"/>
            <a:pathLst>
              <a:path w="89950" h="102438" fill="none" extrusionOk="0">
                <a:moveTo>
                  <a:pt x="73560" y="36033"/>
                </a:moveTo>
                <a:cubicBezTo>
                  <a:pt x="70243" y="33399"/>
                  <a:pt x="66470" y="31252"/>
                  <a:pt x="63609" y="28098"/>
                </a:cubicBezTo>
                <a:cubicBezTo>
                  <a:pt x="61755" y="26049"/>
                  <a:pt x="60324" y="23643"/>
                  <a:pt x="58633" y="21431"/>
                </a:cubicBezTo>
                <a:cubicBezTo>
                  <a:pt x="53950" y="15448"/>
                  <a:pt x="47349" y="11318"/>
                  <a:pt x="39934" y="9757"/>
                </a:cubicBezTo>
                <a:cubicBezTo>
                  <a:pt x="35512" y="8846"/>
                  <a:pt x="30992" y="8879"/>
                  <a:pt x="26536" y="8098"/>
                </a:cubicBezTo>
                <a:cubicBezTo>
                  <a:pt x="19154" y="6830"/>
                  <a:pt x="12390" y="3383"/>
                  <a:pt x="5724" y="1"/>
                </a:cubicBezTo>
                <a:cubicBezTo>
                  <a:pt x="6244" y="2700"/>
                  <a:pt x="6797" y="5464"/>
                  <a:pt x="6602" y="8228"/>
                </a:cubicBezTo>
                <a:cubicBezTo>
                  <a:pt x="6244" y="13562"/>
                  <a:pt x="3252" y="18375"/>
                  <a:pt x="1756" y="23513"/>
                </a:cubicBezTo>
                <a:cubicBezTo>
                  <a:pt x="0" y="29594"/>
                  <a:pt x="293" y="36065"/>
                  <a:pt x="2634" y="41919"/>
                </a:cubicBezTo>
                <a:cubicBezTo>
                  <a:pt x="3512" y="44163"/>
                  <a:pt x="4683" y="46276"/>
                  <a:pt x="5138" y="48650"/>
                </a:cubicBezTo>
                <a:cubicBezTo>
                  <a:pt x="5919" y="52813"/>
                  <a:pt x="4325" y="56975"/>
                  <a:pt x="3610" y="61138"/>
                </a:cubicBezTo>
                <a:cubicBezTo>
                  <a:pt x="2537" y="67674"/>
                  <a:pt x="3643" y="74373"/>
                  <a:pt x="6764" y="80194"/>
                </a:cubicBezTo>
                <a:cubicBezTo>
                  <a:pt x="9236" y="84812"/>
                  <a:pt x="12943" y="88682"/>
                  <a:pt x="16846" y="92194"/>
                </a:cubicBezTo>
                <a:cubicBezTo>
                  <a:pt x="20520" y="95446"/>
                  <a:pt x="24488" y="98503"/>
                  <a:pt x="29040" y="100226"/>
                </a:cubicBezTo>
                <a:cubicBezTo>
                  <a:pt x="34146" y="102145"/>
                  <a:pt x="39674" y="102373"/>
                  <a:pt x="45138" y="102405"/>
                </a:cubicBezTo>
                <a:cubicBezTo>
                  <a:pt x="50276" y="102438"/>
                  <a:pt x="55511" y="102308"/>
                  <a:pt x="60422" y="100747"/>
                </a:cubicBezTo>
                <a:cubicBezTo>
                  <a:pt x="68031" y="98308"/>
                  <a:pt x="74113" y="92714"/>
                  <a:pt x="79771" y="87121"/>
                </a:cubicBezTo>
                <a:cubicBezTo>
                  <a:pt x="87511" y="79479"/>
                  <a:pt x="89950" y="71869"/>
                  <a:pt x="88194" y="61268"/>
                </a:cubicBezTo>
                <a:cubicBezTo>
                  <a:pt x="86600" y="51479"/>
                  <a:pt x="81364" y="42211"/>
                  <a:pt x="73560" y="36033"/>
                </a:cubicBezTo>
                <a:close/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285414">
            <a:off x="7025472" y="2781482"/>
            <a:ext cx="2010370" cy="3147599"/>
          </a:xfrm>
          <a:custGeom>
            <a:avLst/>
            <a:gdLst/>
            <a:ahLst/>
            <a:cxnLst/>
            <a:rect l="l" t="t" r="r" b="b"/>
            <a:pathLst>
              <a:path w="67089" h="105040" fill="none" extrusionOk="0">
                <a:moveTo>
                  <a:pt x="1" y="1"/>
                </a:moveTo>
                <a:cubicBezTo>
                  <a:pt x="7285" y="11123"/>
                  <a:pt x="17269" y="20131"/>
                  <a:pt x="26634" y="29529"/>
                </a:cubicBezTo>
                <a:cubicBezTo>
                  <a:pt x="36033" y="38927"/>
                  <a:pt x="45138" y="49105"/>
                  <a:pt x="49951" y="61495"/>
                </a:cubicBezTo>
                <a:cubicBezTo>
                  <a:pt x="53301" y="70146"/>
                  <a:pt x="54471" y="79641"/>
                  <a:pt x="58699" y="87901"/>
                </a:cubicBezTo>
                <a:cubicBezTo>
                  <a:pt x="61626" y="93592"/>
                  <a:pt x="65983" y="98763"/>
                  <a:pt x="67089" y="105039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85414">
            <a:off x="6910036" y="2961493"/>
            <a:ext cx="384940" cy="362525"/>
          </a:xfrm>
          <a:custGeom>
            <a:avLst/>
            <a:gdLst/>
            <a:ahLst/>
            <a:cxnLst/>
            <a:rect l="l" t="t" r="r" b="b"/>
            <a:pathLst>
              <a:path w="12846" h="12098" fill="none" extrusionOk="0">
                <a:moveTo>
                  <a:pt x="1" y="5138"/>
                </a:moveTo>
                <a:cubicBezTo>
                  <a:pt x="3903" y="7902"/>
                  <a:pt x="8098" y="10244"/>
                  <a:pt x="12553" y="12097"/>
                </a:cubicBezTo>
                <a:cubicBezTo>
                  <a:pt x="12846" y="7935"/>
                  <a:pt x="12065" y="3740"/>
                  <a:pt x="10244" y="0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85414">
            <a:off x="6955807" y="2973625"/>
            <a:ext cx="671442" cy="650975"/>
          </a:xfrm>
          <a:custGeom>
            <a:avLst/>
            <a:gdLst/>
            <a:ahLst/>
            <a:cxnLst/>
            <a:rect l="l" t="t" r="r" b="b"/>
            <a:pathLst>
              <a:path w="22407" h="21724" fill="none" extrusionOk="0">
                <a:moveTo>
                  <a:pt x="16878" y="1"/>
                </a:moveTo>
                <a:cubicBezTo>
                  <a:pt x="20163" y="6797"/>
                  <a:pt x="22049" y="14179"/>
                  <a:pt x="22407" y="21724"/>
                </a:cubicBezTo>
                <a:cubicBezTo>
                  <a:pt x="14505" y="19805"/>
                  <a:pt x="6960" y="16716"/>
                  <a:pt x="1" y="12553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85414">
            <a:off x="6782935" y="3106749"/>
            <a:ext cx="1185953" cy="838081"/>
          </a:xfrm>
          <a:custGeom>
            <a:avLst/>
            <a:gdLst/>
            <a:ahLst/>
            <a:cxnLst/>
            <a:rect l="l" t="t" r="r" b="b"/>
            <a:pathLst>
              <a:path w="39577" h="27968" fill="none" extrusionOk="0">
                <a:moveTo>
                  <a:pt x="0" y="15936"/>
                </a:moveTo>
                <a:cubicBezTo>
                  <a:pt x="11610" y="23903"/>
                  <a:pt x="25496" y="27968"/>
                  <a:pt x="39577" y="27480"/>
                </a:cubicBezTo>
                <a:cubicBezTo>
                  <a:pt x="39187" y="20846"/>
                  <a:pt x="38634" y="14179"/>
                  <a:pt x="37951" y="7578"/>
                </a:cubicBezTo>
                <a:cubicBezTo>
                  <a:pt x="37658" y="4911"/>
                  <a:pt x="37300" y="2147"/>
                  <a:pt x="35772" y="1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285414">
            <a:off x="6926372" y="3188338"/>
            <a:ext cx="1444198" cy="1197670"/>
          </a:xfrm>
          <a:custGeom>
            <a:avLst/>
            <a:gdLst/>
            <a:ahLst/>
            <a:cxnLst/>
            <a:rect l="l" t="t" r="r" b="b"/>
            <a:pathLst>
              <a:path w="48195" h="39968" fill="none" extrusionOk="0">
                <a:moveTo>
                  <a:pt x="1" y="29301"/>
                </a:moveTo>
                <a:cubicBezTo>
                  <a:pt x="3090" y="31805"/>
                  <a:pt x="6797" y="33399"/>
                  <a:pt x="10570" y="34699"/>
                </a:cubicBezTo>
                <a:cubicBezTo>
                  <a:pt x="22342" y="38699"/>
                  <a:pt x="34862" y="39968"/>
                  <a:pt x="47187" y="38342"/>
                </a:cubicBezTo>
                <a:cubicBezTo>
                  <a:pt x="47707" y="28943"/>
                  <a:pt x="48195" y="19285"/>
                  <a:pt x="45431" y="10245"/>
                </a:cubicBezTo>
                <a:cubicBezTo>
                  <a:pt x="44390" y="6830"/>
                  <a:pt x="42894" y="3546"/>
                  <a:pt x="42406" y="1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285414">
            <a:off x="7028275" y="3550915"/>
            <a:ext cx="1598162" cy="1199618"/>
          </a:xfrm>
          <a:custGeom>
            <a:avLst/>
            <a:gdLst/>
            <a:ahLst/>
            <a:cxnLst/>
            <a:rect l="l" t="t" r="r" b="b"/>
            <a:pathLst>
              <a:path w="53333" h="40033" fill="none" extrusionOk="0">
                <a:moveTo>
                  <a:pt x="52130" y="1"/>
                </a:moveTo>
                <a:cubicBezTo>
                  <a:pt x="53105" y="9399"/>
                  <a:pt x="53333" y="18829"/>
                  <a:pt x="52780" y="28260"/>
                </a:cubicBezTo>
                <a:cubicBezTo>
                  <a:pt x="52553" y="32325"/>
                  <a:pt x="52130" y="36520"/>
                  <a:pt x="50081" y="40032"/>
                </a:cubicBezTo>
                <a:cubicBezTo>
                  <a:pt x="34829" y="40000"/>
                  <a:pt x="12846" y="39544"/>
                  <a:pt x="1" y="31317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-285414">
            <a:off x="7352128" y="4072196"/>
            <a:ext cx="1530918" cy="1080714"/>
          </a:xfrm>
          <a:custGeom>
            <a:avLst/>
            <a:gdLst/>
            <a:ahLst/>
            <a:cxnLst/>
            <a:rect l="l" t="t" r="r" b="b"/>
            <a:pathLst>
              <a:path w="51089" h="36065" fill="none" extrusionOk="0">
                <a:moveTo>
                  <a:pt x="1" y="29463"/>
                </a:moveTo>
                <a:cubicBezTo>
                  <a:pt x="14504" y="34244"/>
                  <a:pt x="29821" y="36065"/>
                  <a:pt x="45073" y="34894"/>
                </a:cubicBezTo>
                <a:cubicBezTo>
                  <a:pt x="49365" y="23772"/>
                  <a:pt x="51089" y="11838"/>
                  <a:pt x="50113" y="0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285414">
            <a:off x="8018109" y="4557076"/>
            <a:ext cx="1180110" cy="855611"/>
          </a:xfrm>
          <a:custGeom>
            <a:avLst/>
            <a:gdLst/>
            <a:ahLst/>
            <a:cxnLst/>
            <a:rect l="l" t="t" r="r" b="b"/>
            <a:pathLst>
              <a:path w="39382" h="28553" fill="none" extrusionOk="0">
                <a:moveTo>
                  <a:pt x="39382" y="0"/>
                </a:moveTo>
                <a:cubicBezTo>
                  <a:pt x="36975" y="9301"/>
                  <a:pt x="33268" y="18243"/>
                  <a:pt x="28357" y="26536"/>
                </a:cubicBezTo>
                <a:cubicBezTo>
                  <a:pt x="27902" y="27609"/>
                  <a:pt x="26796" y="28260"/>
                  <a:pt x="25626" y="28162"/>
                </a:cubicBezTo>
                <a:cubicBezTo>
                  <a:pt x="17008" y="28552"/>
                  <a:pt x="8358" y="27674"/>
                  <a:pt x="0" y="25495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975" y="1221225"/>
            <a:ext cx="5803800" cy="17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975" y="2975625"/>
            <a:ext cx="482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10173559">
            <a:off x="6567580" y="600940"/>
            <a:ext cx="1645519" cy="1583799"/>
            <a:chOff x="2445325" y="5373775"/>
            <a:chExt cx="1109775" cy="1068150"/>
          </a:xfrm>
        </p:grpSpPr>
        <p:sp>
          <p:nvSpPr>
            <p:cNvPr id="28" name="Google Shape;28;p2"/>
            <p:cNvSpPr/>
            <p:nvPr/>
          </p:nvSpPr>
          <p:spPr>
            <a:xfrm>
              <a:off x="2694925" y="5552650"/>
              <a:ext cx="233350" cy="186350"/>
            </a:xfrm>
            <a:custGeom>
              <a:avLst/>
              <a:gdLst/>
              <a:ahLst/>
              <a:cxnLst/>
              <a:rect l="l" t="t" r="r" b="b"/>
              <a:pathLst>
                <a:path w="9334" h="7454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5952" y="618"/>
                    <a:pt x="3578" y="1821"/>
                    <a:pt x="1561" y="3545"/>
                  </a:cubicBezTo>
                  <a:cubicBezTo>
                    <a:pt x="976" y="3967"/>
                    <a:pt x="488" y="4585"/>
                    <a:pt x="228" y="5268"/>
                  </a:cubicBezTo>
                  <a:cubicBezTo>
                    <a:pt x="0" y="5951"/>
                    <a:pt x="163" y="6862"/>
                    <a:pt x="813" y="7219"/>
                  </a:cubicBezTo>
                  <a:cubicBezTo>
                    <a:pt x="1139" y="7349"/>
                    <a:pt x="1496" y="7447"/>
                    <a:pt x="1854" y="7447"/>
                  </a:cubicBezTo>
                  <a:cubicBezTo>
                    <a:pt x="1952" y="7451"/>
                    <a:pt x="2050" y="7453"/>
                    <a:pt x="2147" y="7453"/>
                  </a:cubicBezTo>
                  <a:cubicBezTo>
                    <a:pt x="3531" y="7453"/>
                    <a:pt x="4808" y="7013"/>
                    <a:pt x="5659" y="5919"/>
                  </a:cubicBezTo>
                  <a:cubicBezTo>
                    <a:pt x="5659" y="5919"/>
                    <a:pt x="9334" y="2699"/>
                    <a:pt x="8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90875" y="6208725"/>
              <a:ext cx="196750" cy="233200"/>
            </a:xfrm>
            <a:custGeom>
              <a:avLst/>
              <a:gdLst/>
              <a:ahLst/>
              <a:cxnLst/>
              <a:rect l="l" t="t" r="r" b="b"/>
              <a:pathLst>
                <a:path w="7870" h="9328" extrusionOk="0">
                  <a:moveTo>
                    <a:pt x="6244" y="0"/>
                  </a:moveTo>
                  <a:cubicBezTo>
                    <a:pt x="4000" y="1431"/>
                    <a:pt x="2146" y="3350"/>
                    <a:pt x="781" y="5594"/>
                  </a:cubicBezTo>
                  <a:cubicBezTo>
                    <a:pt x="358" y="6212"/>
                    <a:pt x="98" y="6927"/>
                    <a:pt x="33" y="7675"/>
                  </a:cubicBezTo>
                  <a:cubicBezTo>
                    <a:pt x="0" y="8423"/>
                    <a:pt x="520" y="9106"/>
                    <a:pt x="1236" y="9301"/>
                  </a:cubicBezTo>
                  <a:cubicBezTo>
                    <a:pt x="1336" y="9319"/>
                    <a:pt x="1436" y="9327"/>
                    <a:pt x="1535" y="9327"/>
                  </a:cubicBezTo>
                  <a:cubicBezTo>
                    <a:pt x="1791" y="9327"/>
                    <a:pt x="2042" y="9274"/>
                    <a:pt x="2276" y="9203"/>
                  </a:cubicBezTo>
                  <a:cubicBezTo>
                    <a:pt x="3740" y="8781"/>
                    <a:pt x="4911" y="7935"/>
                    <a:pt x="5431" y="6537"/>
                  </a:cubicBezTo>
                  <a:cubicBezTo>
                    <a:pt x="5431" y="6537"/>
                    <a:pt x="7870" y="2309"/>
                    <a:pt x="6244" y="33"/>
                  </a:cubicBezTo>
                  <a:lnTo>
                    <a:pt x="6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45325" y="5946950"/>
              <a:ext cx="143925" cy="114225"/>
            </a:xfrm>
            <a:custGeom>
              <a:avLst/>
              <a:gdLst/>
              <a:ahLst/>
              <a:cxnLst/>
              <a:rect l="l" t="t" r="r" b="b"/>
              <a:pathLst>
                <a:path w="5757" h="4569" extrusionOk="0">
                  <a:moveTo>
                    <a:pt x="5269" y="0"/>
                  </a:moveTo>
                  <a:lnTo>
                    <a:pt x="5269" y="0"/>
                  </a:lnTo>
                  <a:cubicBezTo>
                    <a:pt x="3676" y="358"/>
                    <a:pt x="2212" y="1106"/>
                    <a:pt x="1009" y="2179"/>
                  </a:cubicBezTo>
                  <a:cubicBezTo>
                    <a:pt x="619" y="2439"/>
                    <a:pt x="359" y="2797"/>
                    <a:pt x="196" y="3219"/>
                  </a:cubicBezTo>
                  <a:cubicBezTo>
                    <a:pt x="1" y="3642"/>
                    <a:pt x="164" y="4130"/>
                    <a:pt x="554" y="4423"/>
                  </a:cubicBezTo>
                  <a:cubicBezTo>
                    <a:pt x="749" y="4520"/>
                    <a:pt x="977" y="4553"/>
                    <a:pt x="1172" y="4553"/>
                  </a:cubicBezTo>
                  <a:cubicBezTo>
                    <a:pt x="1267" y="4563"/>
                    <a:pt x="1363" y="4569"/>
                    <a:pt x="1458" y="4569"/>
                  </a:cubicBezTo>
                  <a:cubicBezTo>
                    <a:pt x="2237" y="4569"/>
                    <a:pt x="2991" y="4218"/>
                    <a:pt x="3513" y="3610"/>
                  </a:cubicBezTo>
                  <a:cubicBezTo>
                    <a:pt x="3513" y="3610"/>
                    <a:pt x="5757" y="1659"/>
                    <a:pt x="5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73775" y="5525800"/>
              <a:ext cx="143925" cy="115050"/>
            </a:xfrm>
            <a:custGeom>
              <a:avLst/>
              <a:gdLst/>
              <a:ahLst/>
              <a:cxnLst/>
              <a:rect l="l" t="t" r="r" b="b"/>
              <a:pathLst>
                <a:path w="5757" h="4602" extrusionOk="0">
                  <a:moveTo>
                    <a:pt x="5269" y="1"/>
                  </a:moveTo>
                  <a:lnTo>
                    <a:pt x="5269" y="1"/>
                  </a:lnTo>
                  <a:cubicBezTo>
                    <a:pt x="3675" y="391"/>
                    <a:pt x="2212" y="1139"/>
                    <a:pt x="976" y="2180"/>
                  </a:cubicBezTo>
                  <a:cubicBezTo>
                    <a:pt x="619" y="2472"/>
                    <a:pt x="326" y="2830"/>
                    <a:pt x="163" y="3253"/>
                  </a:cubicBezTo>
                  <a:cubicBezTo>
                    <a:pt x="1" y="3676"/>
                    <a:pt x="163" y="4163"/>
                    <a:pt x="554" y="4456"/>
                  </a:cubicBezTo>
                  <a:cubicBezTo>
                    <a:pt x="749" y="4554"/>
                    <a:pt x="944" y="4586"/>
                    <a:pt x="1171" y="4586"/>
                  </a:cubicBezTo>
                  <a:cubicBezTo>
                    <a:pt x="1267" y="4597"/>
                    <a:pt x="1363" y="4602"/>
                    <a:pt x="1459" y="4602"/>
                  </a:cubicBezTo>
                  <a:cubicBezTo>
                    <a:pt x="2243" y="4602"/>
                    <a:pt x="3020" y="4252"/>
                    <a:pt x="3513" y="3643"/>
                  </a:cubicBezTo>
                  <a:cubicBezTo>
                    <a:pt x="3513" y="3643"/>
                    <a:pt x="5757" y="1659"/>
                    <a:pt x="5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02250" y="5373775"/>
              <a:ext cx="143925" cy="114875"/>
            </a:xfrm>
            <a:custGeom>
              <a:avLst/>
              <a:gdLst/>
              <a:ahLst/>
              <a:cxnLst/>
              <a:rect l="l" t="t" r="r" b="b"/>
              <a:pathLst>
                <a:path w="5757" h="4595" extrusionOk="0">
                  <a:moveTo>
                    <a:pt x="5236" y="1"/>
                  </a:moveTo>
                  <a:cubicBezTo>
                    <a:pt x="3675" y="391"/>
                    <a:pt x="2211" y="1139"/>
                    <a:pt x="976" y="2180"/>
                  </a:cubicBezTo>
                  <a:cubicBezTo>
                    <a:pt x="618" y="2440"/>
                    <a:pt x="325" y="2830"/>
                    <a:pt x="163" y="3253"/>
                  </a:cubicBezTo>
                  <a:cubicBezTo>
                    <a:pt x="0" y="3675"/>
                    <a:pt x="130" y="4163"/>
                    <a:pt x="520" y="4423"/>
                  </a:cubicBezTo>
                  <a:cubicBezTo>
                    <a:pt x="715" y="4521"/>
                    <a:pt x="943" y="4586"/>
                    <a:pt x="1171" y="4586"/>
                  </a:cubicBezTo>
                  <a:cubicBezTo>
                    <a:pt x="1244" y="4591"/>
                    <a:pt x="1318" y="4594"/>
                    <a:pt x="1391" y="4594"/>
                  </a:cubicBezTo>
                  <a:cubicBezTo>
                    <a:pt x="2194" y="4594"/>
                    <a:pt x="2976" y="4269"/>
                    <a:pt x="3512" y="3643"/>
                  </a:cubicBezTo>
                  <a:cubicBezTo>
                    <a:pt x="3512" y="3643"/>
                    <a:pt x="5756" y="1659"/>
                    <a:pt x="5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61575" y="5673300"/>
              <a:ext cx="155300" cy="81375"/>
            </a:xfrm>
            <a:custGeom>
              <a:avLst/>
              <a:gdLst/>
              <a:ahLst/>
              <a:cxnLst/>
              <a:rect l="l" t="t" r="r" b="b"/>
              <a:pathLst>
                <a:path w="6212" h="3255" extrusionOk="0">
                  <a:moveTo>
                    <a:pt x="5178" y="1"/>
                  </a:moveTo>
                  <a:cubicBezTo>
                    <a:pt x="3901" y="1"/>
                    <a:pt x="2636" y="234"/>
                    <a:pt x="1432" y="670"/>
                  </a:cubicBezTo>
                  <a:cubicBezTo>
                    <a:pt x="1009" y="800"/>
                    <a:pt x="619" y="1060"/>
                    <a:pt x="326" y="1418"/>
                  </a:cubicBezTo>
                  <a:cubicBezTo>
                    <a:pt x="1" y="1743"/>
                    <a:pt x="1" y="2263"/>
                    <a:pt x="261" y="2654"/>
                  </a:cubicBezTo>
                  <a:cubicBezTo>
                    <a:pt x="423" y="2816"/>
                    <a:pt x="619" y="2914"/>
                    <a:pt x="814" y="3011"/>
                  </a:cubicBezTo>
                  <a:cubicBezTo>
                    <a:pt x="1179" y="3172"/>
                    <a:pt x="1572" y="3254"/>
                    <a:pt x="1963" y="3254"/>
                  </a:cubicBezTo>
                  <a:cubicBezTo>
                    <a:pt x="2442" y="3254"/>
                    <a:pt x="2921" y="3132"/>
                    <a:pt x="3350" y="2881"/>
                  </a:cubicBezTo>
                  <a:cubicBezTo>
                    <a:pt x="3350" y="2881"/>
                    <a:pt x="6114" y="1776"/>
                    <a:pt x="6212" y="52"/>
                  </a:cubicBezTo>
                  <a:cubicBezTo>
                    <a:pt x="5867" y="18"/>
                    <a:pt x="5522" y="1"/>
                    <a:pt x="5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80275" y="5856550"/>
              <a:ext cx="220350" cy="115700"/>
            </a:xfrm>
            <a:custGeom>
              <a:avLst/>
              <a:gdLst/>
              <a:ahLst/>
              <a:cxnLst/>
              <a:rect l="l" t="t" r="r" b="b"/>
              <a:pathLst>
                <a:path w="8814" h="4628" extrusionOk="0">
                  <a:moveTo>
                    <a:pt x="7388" y="1"/>
                  </a:moveTo>
                  <a:cubicBezTo>
                    <a:pt x="5582" y="1"/>
                    <a:pt x="3781" y="338"/>
                    <a:pt x="2082" y="982"/>
                  </a:cubicBezTo>
                  <a:cubicBezTo>
                    <a:pt x="1464" y="1145"/>
                    <a:pt x="911" y="1502"/>
                    <a:pt x="456" y="1990"/>
                  </a:cubicBezTo>
                  <a:cubicBezTo>
                    <a:pt x="33" y="2510"/>
                    <a:pt x="1" y="3226"/>
                    <a:pt x="391" y="3779"/>
                  </a:cubicBezTo>
                  <a:cubicBezTo>
                    <a:pt x="619" y="3974"/>
                    <a:pt x="879" y="4136"/>
                    <a:pt x="1171" y="4266"/>
                  </a:cubicBezTo>
                  <a:cubicBezTo>
                    <a:pt x="1693" y="4505"/>
                    <a:pt x="2256" y="4627"/>
                    <a:pt x="2818" y="4627"/>
                  </a:cubicBezTo>
                  <a:cubicBezTo>
                    <a:pt x="3484" y="4627"/>
                    <a:pt x="4150" y="4456"/>
                    <a:pt x="4749" y="4104"/>
                  </a:cubicBezTo>
                  <a:cubicBezTo>
                    <a:pt x="4749" y="4104"/>
                    <a:pt x="8684" y="2543"/>
                    <a:pt x="8814" y="71"/>
                  </a:cubicBezTo>
                  <a:cubicBezTo>
                    <a:pt x="8339" y="24"/>
                    <a:pt x="7863" y="1"/>
                    <a:pt x="7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21750" y="5438675"/>
              <a:ext cx="233350" cy="98550"/>
            </a:xfrm>
            <a:custGeom>
              <a:avLst/>
              <a:gdLst/>
              <a:ahLst/>
              <a:cxnLst/>
              <a:rect l="l" t="t" r="r" b="b"/>
              <a:pathLst>
                <a:path w="9334" h="3942" extrusionOk="0">
                  <a:moveTo>
                    <a:pt x="4028" y="0"/>
                  </a:moveTo>
                  <a:cubicBezTo>
                    <a:pt x="3552" y="0"/>
                    <a:pt x="3076" y="24"/>
                    <a:pt x="2602" y="71"/>
                  </a:cubicBezTo>
                  <a:cubicBezTo>
                    <a:pt x="1951" y="104"/>
                    <a:pt x="1333" y="299"/>
                    <a:pt x="781" y="657"/>
                  </a:cubicBezTo>
                  <a:cubicBezTo>
                    <a:pt x="228" y="1014"/>
                    <a:pt x="0" y="1730"/>
                    <a:pt x="260" y="2348"/>
                  </a:cubicBezTo>
                  <a:cubicBezTo>
                    <a:pt x="390" y="2608"/>
                    <a:pt x="618" y="2836"/>
                    <a:pt x="878" y="3031"/>
                  </a:cubicBezTo>
                  <a:cubicBezTo>
                    <a:pt x="1568" y="3625"/>
                    <a:pt x="2466" y="3941"/>
                    <a:pt x="3369" y="3941"/>
                  </a:cubicBezTo>
                  <a:cubicBezTo>
                    <a:pt x="3701" y="3941"/>
                    <a:pt x="4034" y="3899"/>
                    <a:pt x="4358" y="3811"/>
                  </a:cubicBezTo>
                  <a:cubicBezTo>
                    <a:pt x="4358" y="3811"/>
                    <a:pt x="8585" y="3323"/>
                    <a:pt x="9333" y="982"/>
                  </a:cubicBezTo>
                  <a:cubicBezTo>
                    <a:pt x="7634" y="338"/>
                    <a:pt x="5834" y="0"/>
                    <a:pt x="4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98175" y="5914425"/>
              <a:ext cx="194325" cy="178550"/>
            </a:xfrm>
            <a:custGeom>
              <a:avLst/>
              <a:gdLst/>
              <a:ahLst/>
              <a:cxnLst/>
              <a:rect l="l" t="t" r="r" b="b"/>
              <a:pathLst>
                <a:path w="7773" h="714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4651" y="813"/>
                    <a:pt x="2700" y="2114"/>
                    <a:pt x="1139" y="3805"/>
                  </a:cubicBezTo>
                  <a:cubicBezTo>
                    <a:pt x="684" y="4228"/>
                    <a:pt x="326" y="4813"/>
                    <a:pt x="163" y="5431"/>
                  </a:cubicBezTo>
                  <a:cubicBezTo>
                    <a:pt x="1" y="6049"/>
                    <a:pt x="293" y="6732"/>
                    <a:pt x="879" y="7057"/>
                  </a:cubicBezTo>
                  <a:cubicBezTo>
                    <a:pt x="1064" y="7119"/>
                    <a:pt x="1263" y="7141"/>
                    <a:pt x="1458" y="7141"/>
                  </a:cubicBezTo>
                  <a:cubicBezTo>
                    <a:pt x="1571" y="7141"/>
                    <a:pt x="1682" y="7134"/>
                    <a:pt x="1789" y="7122"/>
                  </a:cubicBezTo>
                  <a:cubicBezTo>
                    <a:pt x="3057" y="7122"/>
                    <a:pt x="4228" y="6472"/>
                    <a:pt x="4944" y="5399"/>
                  </a:cubicBezTo>
                  <a:cubicBezTo>
                    <a:pt x="4944" y="5399"/>
                    <a:pt x="7773" y="2244"/>
                    <a:pt x="6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/>
          <p:nvPr/>
        </p:nvSpPr>
        <p:spPr>
          <a:xfrm rot="-870143">
            <a:off x="334724" y="4078354"/>
            <a:ext cx="5682541" cy="2695707"/>
          </a:xfrm>
          <a:custGeom>
            <a:avLst/>
            <a:gdLst/>
            <a:ahLst/>
            <a:cxnLst/>
            <a:rect l="l" t="t" r="r" b="b"/>
            <a:pathLst>
              <a:path w="125820" h="59687" extrusionOk="0">
                <a:moveTo>
                  <a:pt x="16866" y="1"/>
                </a:moveTo>
                <a:cubicBezTo>
                  <a:pt x="16300" y="1"/>
                  <a:pt x="15830" y="51"/>
                  <a:pt x="15513" y="164"/>
                </a:cubicBezTo>
                <a:cubicBezTo>
                  <a:pt x="9919" y="2245"/>
                  <a:pt x="4001" y="5270"/>
                  <a:pt x="1659" y="10765"/>
                </a:cubicBezTo>
                <a:cubicBezTo>
                  <a:pt x="1" y="14733"/>
                  <a:pt x="554" y="19383"/>
                  <a:pt x="2342" y="23318"/>
                </a:cubicBezTo>
                <a:cubicBezTo>
                  <a:pt x="4131" y="27220"/>
                  <a:pt x="7058" y="30505"/>
                  <a:pt x="10147" y="33529"/>
                </a:cubicBezTo>
                <a:cubicBezTo>
                  <a:pt x="27437" y="50391"/>
                  <a:pt x="51615" y="59687"/>
                  <a:pt x="75722" y="59687"/>
                </a:cubicBezTo>
                <a:cubicBezTo>
                  <a:pt x="84578" y="59687"/>
                  <a:pt x="93425" y="58432"/>
                  <a:pt x="101917" y="55838"/>
                </a:cubicBezTo>
                <a:cubicBezTo>
                  <a:pt x="108942" y="53691"/>
                  <a:pt x="116063" y="50472"/>
                  <a:pt x="120454" y="44553"/>
                </a:cubicBezTo>
                <a:cubicBezTo>
                  <a:pt x="124811" y="38537"/>
                  <a:pt x="125819" y="30700"/>
                  <a:pt x="123088" y="23773"/>
                </a:cubicBezTo>
                <a:cubicBezTo>
                  <a:pt x="119153" y="14147"/>
                  <a:pt x="104421" y="5822"/>
                  <a:pt x="94438" y="5660"/>
                </a:cubicBezTo>
                <a:cubicBezTo>
                  <a:pt x="94052" y="5653"/>
                  <a:pt x="93666" y="5650"/>
                  <a:pt x="93281" y="5650"/>
                </a:cubicBezTo>
                <a:cubicBezTo>
                  <a:pt x="81902" y="5650"/>
                  <a:pt x="70639" y="8359"/>
                  <a:pt x="59284" y="9335"/>
                </a:cubicBezTo>
                <a:cubicBezTo>
                  <a:pt x="56952" y="9535"/>
                  <a:pt x="54582" y="9650"/>
                  <a:pt x="52209" y="9650"/>
                </a:cubicBezTo>
                <a:cubicBezTo>
                  <a:pt x="42638" y="9650"/>
                  <a:pt x="33008" y="7770"/>
                  <a:pt x="25529" y="1985"/>
                </a:cubicBezTo>
                <a:cubicBezTo>
                  <a:pt x="24401" y="1126"/>
                  <a:pt x="19548" y="1"/>
                  <a:pt x="168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8"/>
          <p:cNvSpPr/>
          <p:nvPr/>
        </p:nvSpPr>
        <p:spPr>
          <a:xfrm rot="10800000">
            <a:off x="4614883" y="4446425"/>
            <a:ext cx="5039367" cy="1250642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dk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9"/>
          <p:cNvSpPr/>
          <p:nvPr/>
        </p:nvSpPr>
        <p:spPr>
          <a:xfrm rot="4424495">
            <a:off x="-2440190" y="2045575"/>
            <a:ext cx="5835925" cy="1448327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dk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9"/>
          <p:cNvSpPr/>
          <p:nvPr/>
        </p:nvSpPr>
        <p:spPr>
          <a:xfrm rot="-1281600" flipH="1">
            <a:off x="6786017" y="-603118"/>
            <a:ext cx="1968114" cy="3487156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accen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9"/>
          <p:cNvSpPr/>
          <p:nvPr/>
        </p:nvSpPr>
        <p:spPr>
          <a:xfrm>
            <a:off x="4400930" y="3762872"/>
            <a:ext cx="5274873" cy="3289713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0"/>
          <p:cNvSpPr/>
          <p:nvPr/>
        </p:nvSpPr>
        <p:spPr>
          <a:xfrm rot="10391909">
            <a:off x="7959989" y="-24068"/>
            <a:ext cx="1533450" cy="3250046"/>
          </a:xfrm>
          <a:custGeom>
            <a:avLst/>
            <a:gdLst/>
            <a:ahLst/>
            <a:cxnLst/>
            <a:rect l="l" t="t" r="r" b="b"/>
            <a:pathLst>
              <a:path w="46536" h="98630" extrusionOk="0">
                <a:moveTo>
                  <a:pt x="12748" y="1"/>
                </a:moveTo>
                <a:lnTo>
                  <a:pt x="4065" y="26829"/>
                </a:lnTo>
                <a:lnTo>
                  <a:pt x="4065" y="26829"/>
                </a:lnTo>
                <a:cubicBezTo>
                  <a:pt x="9951" y="49886"/>
                  <a:pt x="0" y="74275"/>
                  <a:pt x="3252" y="97852"/>
                </a:cubicBezTo>
                <a:cubicBezTo>
                  <a:pt x="6282" y="98350"/>
                  <a:pt x="9377" y="98629"/>
                  <a:pt x="12462" y="98629"/>
                </a:cubicBezTo>
                <a:cubicBezTo>
                  <a:pt x="18449" y="98629"/>
                  <a:pt x="24402" y="97577"/>
                  <a:pt x="29788" y="95023"/>
                </a:cubicBezTo>
                <a:cubicBezTo>
                  <a:pt x="37951" y="91120"/>
                  <a:pt x="44552" y="83381"/>
                  <a:pt x="45528" y="74405"/>
                </a:cubicBezTo>
                <a:cubicBezTo>
                  <a:pt x="46536" y="64975"/>
                  <a:pt x="41463" y="55967"/>
                  <a:pt x="35479" y="48650"/>
                </a:cubicBezTo>
                <a:cubicBezTo>
                  <a:pt x="29496" y="41333"/>
                  <a:pt x="22309" y="34862"/>
                  <a:pt x="17691" y="26569"/>
                </a:cubicBezTo>
                <a:cubicBezTo>
                  <a:pt x="13236" y="18472"/>
                  <a:pt x="11512" y="9171"/>
                  <a:pt x="127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0"/>
          <p:cNvSpPr/>
          <p:nvPr/>
        </p:nvSpPr>
        <p:spPr>
          <a:xfrm rot="10800000">
            <a:off x="-302082" y="-252225"/>
            <a:ext cx="3045288" cy="5395721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40"/>
          <p:cNvGrpSpPr/>
          <p:nvPr/>
        </p:nvGrpSpPr>
        <p:grpSpPr>
          <a:xfrm rot="1714734" flipH="1">
            <a:off x="7316904" y="720721"/>
            <a:ext cx="1463171" cy="1408291"/>
            <a:chOff x="2445325" y="5373775"/>
            <a:chExt cx="1109775" cy="1068150"/>
          </a:xfrm>
        </p:grpSpPr>
        <p:sp>
          <p:nvSpPr>
            <p:cNvPr id="653" name="Google Shape;653;p40"/>
            <p:cNvSpPr/>
            <p:nvPr/>
          </p:nvSpPr>
          <p:spPr>
            <a:xfrm>
              <a:off x="2694925" y="5552650"/>
              <a:ext cx="233350" cy="186350"/>
            </a:xfrm>
            <a:custGeom>
              <a:avLst/>
              <a:gdLst/>
              <a:ahLst/>
              <a:cxnLst/>
              <a:rect l="l" t="t" r="r" b="b"/>
              <a:pathLst>
                <a:path w="9334" h="7454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5952" y="618"/>
                    <a:pt x="3578" y="1821"/>
                    <a:pt x="1561" y="3545"/>
                  </a:cubicBezTo>
                  <a:cubicBezTo>
                    <a:pt x="976" y="3967"/>
                    <a:pt x="488" y="4585"/>
                    <a:pt x="228" y="5268"/>
                  </a:cubicBezTo>
                  <a:cubicBezTo>
                    <a:pt x="0" y="5951"/>
                    <a:pt x="163" y="6862"/>
                    <a:pt x="813" y="7219"/>
                  </a:cubicBezTo>
                  <a:cubicBezTo>
                    <a:pt x="1139" y="7349"/>
                    <a:pt x="1496" y="7447"/>
                    <a:pt x="1854" y="7447"/>
                  </a:cubicBezTo>
                  <a:cubicBezTo>
                    <a:pt x="1952" y="7451"/>
                    <a:pt x="2050" y="7453"/>
                    <a:pt x="2147" y="7453"/>
                  </a:cubicBezTo>
                  <a:cubicBezTo>
                    <a:pt x="3531" y="7453"/>
                    <a:pt x="4808" y="7013"/>
                    <a:pt x="5659" y="5919"/>
                  </a:cubicBezTo>
                  <a:cubicBezTo>
                    <a:pt x="5659" y="5919"/>
                    <a:pt x="9334" y="2699"/>
                    <a:pt x="8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2490875" y="6208725"/>
              <a:ext cx="196750" cy="233200"/>
            </a:xfrm>
            <a:custGeom>
              <a:avLst/>
              <a:gdLst/>
              <a:ahLst/>
              <a:cxnLst/>
              <a:rect l="l" t="t" r="r" b="b"/>
              <a:pathLst>
                <a:path w="7870" h="9328" extrusionOk="0">
                  <a:moveTo>
                    <a:pt x="6244" y="0"/>
                  </a:moveTo>
                  <a:cubicBezTo>
                    <a:pt x="4000" y="1431"/>
                    <a:pt x="2146" y="3350"/>
                    <a:pt x="781" y="5594"/>
                  </a:cubicBezTo>
                  <a:cubicBezTo>
                    <a:pt x="358" y="6212"/>
                    <a:pt x="98" y="6927"/>
                    <a:pt x="33" y="7675"/>
                  </a:cubicBezTo>
                  <a:cubicBezTo>
                    <a:pt x="0" y="8423"/>
                    <a:pt x="520" y="9106"/>
                    <a:pt x="1236" y="9301"/>
                  </a:cubicBezTo>
                  <a:cubicBezTo>
                    <a:pt x="1336" y="9319"/>
                    <a:pt x="1436" y="9327"/>
                    <a:pt x="1535" y="9327"/>
                  </a:cubicBezTo>
                  <a:cubicBezTo>
                    <a:pt x="1791" y="9327"/>
                    <a:pt x="2042" y="9274"/>
                    <a:pt x="2276" y="9203"/>
                  </a:cubicBezTo>
                  <a:cubicBezTo>
                    <a:pt x="3740" y="8781"/>
                    <a:pt x="4911" y="7935"/>
                    <a:pt x="5431" y="6537"/>
                  </a:cubicBezTo>
                  <a:cubicBezTo>
                    <a:pt x="5431" y="6537"/>
                    <a:pt x="7870" y="2309"/>
                    <a:pt x="6244" y="33"/>
                  </a:cubicBezTo>
                  <a:lnTo>
                    <a:pt x="6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445325" y="5946950"/>
              <a:ext cx="143925" cy="114225"/>
            </a:xfrm>
            <a:custGeom>
              <a:avLst/>
              <a:gdLst/>
              <a:ahLst/>
              <a:cxnLst/>
              <a:rect l="l" t="t" r="r" b="b"/>
              <a:pathLst>
                <a:path w="5757" h="4569" extrusionOk="0">
                  <a:moveTo>
                    <a:pt x="5269" y="0"/>
                  </a:moveTo>
                  <a:lnTo>
                    <a:pt x="5269" y="0"/>
                  </a:lnTo>
                  <a:cubicBezTo>
                    <a:pt x="3676" y="358"/>
                    <a:pt x="2212" y="1106"/>
                    <a:pt x="1009" y="2179"/>
                  </a:cubicBezTo>
                  <a:cubicBezTo>
                    <a:pt x="619" y="2439"/>
                    <a:pt x="359" y="2797"/>
                    <a:pt x="196" y="3219"/>
                  </a:cubicBezTo>
                  <a:cubicBezTo>
                    <a:pt x="1" y="3642"/>
                    <a:pt x="164" y="4130"/>
                    <a:pt x="554" y="4423"/>
                  </a:cubicBezTo>
                  <a:cubicBezTo>
                    <a:pt x="749" y="4520"/>
                    <a:pt x="977" y="4553"/>
                    <a:pt x="1172" y="4553"/>
                  </a:cubicBezTo>
                  <a:cubicBezTo>
                    <a:pt x="1267" y="4563"/>
                    <a:pt x="1363" y="4569"/>
                    <a:pt x="1458" y="4569"/>
                  </a:cubicBezTo>
                  <a:cubicBezTo>
                    <a:pt x="2237" y="4569"/>
                    <a:pt x="2991" y="4218"/>
                    <a:pt x="3513" y="3610"/>
                  </a:cubicBezTo>
                  <a:cubicBezTo>
                    <a:pt x="3513" y="3610"/>
                    <a:pt x="5757" y="1659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973775" y="5525800"/>
              <a:ext cx="143925" cy="115050"/>
            </a:xfrm>
            <a:custGeom>
              <a:avLst/>
              <a:gdLst/>
              <a:ahLst/>
              <a:cxnLst/>
              <a:rect l="l" t="t" r="r" b="b"/>
              <a:pathLst>
                <a:path w="5757" h="4602" extrusionOk="0">
                  <a:moveTo>
                    <a:pt x="5269" y="1"/>
                  </a:moveTo>
                  <a:lnTo>
                    <a:pt x="5269" y="1"/>
                  </a:lnTo>
                  <a:cubicBezTo>
                    <a:pt x="3675" y="391"/>
                    <a:pt x="2212" y="1139"/>
                    <a:pt x="976" y="2180"/>
                  </a:cubicBezTo>
                  <a:cubicBezTo>
                    <a:pt x="619" y="2472"/>
                    <a:pt x="326" y="2830"/>
                    <a:pt x="163" y="3253"/>
                  </a:cubicBezTo>
                  <a:cubicBezTo>
                    <a:pt x="1" y="3676"/>
                    <a:pt x="163" y="4163"/>
                    <a:pt x="554" y="4456"/>
                  </a:cubicBezTo>
                  <a:cubicBezTo>
                    <a:pt x="749" y="4554"/>
                    <a:pt x="944" y="4586"/>
                    <a:pt x="1171" y="4586"/>
                  </a:cubicBezTo>
                  <a:cubicBezTo>
                    <a:pt x="1267" y="4597"/>
                    <a:pt x="1363" y="4602"/>
                    <a:pt x="1459" y="4602"/>
                  </a:cubicBezTo>
                  <a:cubicBezTo>
                    <a:pt x="2243" y="4602"/>
                    <a:pt x="3020" y="4252"/>
                    <a:pt x="3513" y="3643"/>
                  </a:cubicBezTo>
                  <a:cubicBezTo>
                    <a:pt x="3513" y="3643"/>
                    <a:pt x="5757" y="1659"/>
                    <a:pt x="5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802250" y="5373775"/>
              <a:ext cx="143925" cy="114875"/>
            </a:xfrm>
            <a:custGeom>
              <a:avLst/>
              <a:gdLst/>
              <a:ahLst/>
              <a:cxnLst/>
              <a:rect l="l" t="t" r="r" b="b"/>
              <a:pathLst>
                <a:path w="5757" h="4595" extrusionOk="0">
                  <a:moveTo>
                    <a:pt x="5236" y="1"/>
                  </a:moveTo>
                  <a:cubicBezTo>
                    <a:pt x="3675" y="391"/>
                    <a:pt x="2211" y="1139"/>
                    <a:pt x="976" y="2180"/>
                  </a:cubicBezTo>
                  <a:cubicBezTo>
                    <a:pt x="618" y="2440"/>
                    <a:pt x="325" y="2830"/>
                    <a:pt x="163" y="3253"/>
                  </a:cubicBezTo>
                  <a:cubicBezTo>
                    <a:pt x="0" y="3675"/>
                    <a:pt x="130" y="4163"/>
                    <a:pt x="520" y="4423"/>
                  </a:cubicBezTo>
                  <a:cubicBezTo>
                    <a:pt x="715" y="4521"/>
                    <a:pt x="943" y="4586"/>
                    <a:pt x="1171" y="4586"/>
                  </a:cubicBezTo>
                  <a:cubicBezTo>
                    <a:pt x="1244" y="4591"/>
                    <a:pt x="1318" y="4594"/>
                    <a:pt x="1391" y="4594"/>
                  </a:cubicBezTo>
                  <a:cubicBezTo>
                    <a:pt x="2194" y="4594"/>
                    <a:pt x="2976" y="4269"/>
                    <a:pt x="3512" y="3643"/>
                  </a:cubicBezTo>
                  <a:cubicBezTo>
                    <a:pt x="3512" y="3643"/>
                    <a:pt x="5756" y="1659"/>
                    <a:pt x="5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3261575" y="5673300"/>
              <a:ext cx="155300" cy="81375"/>
            </a:xfrm>
            <a:custGeom>
              <a:avLst/>
              <a:gdLst/>
              <a:ahLst/>
              <a:cxnLst/>
              <a:rect l="l" t="t" r="r" b="b"/>
              <a:pathLst>
                <a:path w="6212" h="3255" extrusionOk="0">
                  <a:moveTo>
                    <a:pt x="5178" y="1"/>
                  </a:moveTo>
                  <a:cubicBezTo>
                    <a:pt x="3901" y="1"/>
                    <a:pt x="2636" y="234"/>
                    <a:pt x="1432" y="670"/>
                  </a:cubicBezTo>
                  <a:cubicBezTo>
                    <a:pt x="1009" y="800"/>
                    <a:pt x="619" y="1060"/>
                    <a:pt x="326" y="1418"/>
                  </a:cubicBezTo>
                  <a:cubicBezTo>
                    <a:pt x="1" y="1743"/>
                    <a:pt x="1" y="2263"/>
                    <a:pt x="261" y="2654"/>
                  </a:cubicBezTo>
                  <a:cubicBezTo>
                    <a:pt x="423" y="2816"/>
                    <a:pt x="619" y="2914"/>
                    <a:pt x="814" y="3011"/>
                  </a:cubicBezTo>
                  <a:cubicBezTo>
                    <a:pt x="1179" y="3172"/>
                    <a:pt x="1572" y="3254"/>
                    <a:pt x="1963" y="3254"/>
                  </a:cubicBezTo>
                  <a:cubicBezTo>
                    <a:pt x="2442" y="3254"/>
                    <a:pt x="2921" y="3132"/>
                    <a:pt x="3350" y="2881"/>
                  </a:cubicBezTo>
                  <a:cubicBezTo>
                    <a:pt x="3350" y="2881"/>
                    <a:pt x="6114" y="1776"/>
                    <a:pt x="6212" y="52"/>
                  </a:cubicBezTo>
                  <a:cubicBezTo>
                    <a:pt x="5867" y="18"/>
                    <a:pt x="5522" y="1"/>
                    <a:pt x="5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3080275" y="5856550"/>
              <a:ext cx="220350" cy="115700"/>
            </a:xfrm>
            <a:custGeom>
              <a:avLst/>
              <a:gdLst/>
              <a:ahLst/>
              <a:cxnLst/>
              <a:rect l="l" t="t" r="r" b="b"/>
              <a:pathLst>
                <a:path w="8814" h="4628" extrusionOk="0">
                  <a:moveTo>
                    <a:pt x="7388" y="1"/>
                  </a:moveTo>
                  <a:cubicBezTo>
                    <a:pt x="5582" y="1"/>
                    <a:pt x="3781" y="338"/>
                    <a:pt x="2082" y="982"/>
                  </a:cubicBezTo>
                  <a:cubicBezTo>
                    <a:pt x="1464" y="1145"/>
                    <a:pt x="911" y="1502"/>
                    <a:pt x="456" y="1990"/>
                  </a:cubicBezTo>
                  <a:cubicBezTo>
                    <a:pt x="33" y="2510"/>
                    <a:pt x="1" y="3226"/>
                    <a:pt x="391" y="3779"/>
                  </a:cubicBezTo>
                  <a:cubicBezTo>
                    <a:pt x="619" y="3974"/>
                    <a:pt x="879" y="4136"/>
                    <a:pt x="1171" y="4266"/>
                  </a:cubicBezTo>
                  <a:cubicBezTo>
                    <a:pt x="1693" y="4505"/>
                    <a:pt x="2256" y="4627"/>
                    <a:pt x="2818" y="4627"/>
                  </a:cubicBezTo>
                  <a:cubicBezTo>
                    <a:pt x="3484" y="4627"/>
                    <a:pt x="4150" y="4456"/>
                    <a:pt x="4749" y="4104"/>
                  </a:cubicBezTo>
                  <a:cubicBezTo>
                    <a:pt x="4749" y="4104"/>
                    <a:pt x="8684" y="2543"/>
                    <a:pt x="8814" y="71"/>
                  </a:cubicBezTo>
                  <a:cubicBezTo>
                    <a:pt x="8339" y="24"/>
                    <a:pt x="7863" y="1"/>
                    <a:pt x="7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3321750" y="5438675"/>
              <a:ext cx="233350" cy="98550"/>
            </a:xfrm>
            <a:custGeom>
              <a:avLst/>
              <a:gdLst/>
              <a:ahLst/>
              <a:cxnLst/>
              <a:rect l="l" t="t" r="r" b="b"/>
              <a:pathLst>
                <a:path w="9334" h="3942" extrusionOk="0">
                  <a:moveTo>
                    <a:pt x="4028" y="0"/>
                  </a:moveTo>
                  <a:cubicBezTo>
                    <a:pt x="3552" y="0"/>
                    <a:pt x="3076" y="24"/>
                    <a:pt x="2602" y="71"/>
                  </a:cubicBezTo>
                  <a:cubicBezTo>
                    <a:pt x="1951" y="104"/>
                    <a:pt x="1333" y="299"/>
                    <a:pt x="781" y="657"/>
                  </a:cubicBezTo>
                  <a:cubicBezTo>
                    <a:pt x="228" y="1014"/>
                    <a:pt x="0" y="1730"/>
                    <a:pt x="260" y="2348"/>
                  </a:cubicBezTo>
                  <a:cubicBezTo>
                    <a:pt x="390" y="2608"/>
                    <a:pt x="618" y="2836"/>
                    <a:pt x="878" y="3031"/>
                  </a:cubicBezTo>
                  <a:cubicBezTo>
                    <a:pt x="1568" y="3625"/>
                    <a:pt x="2466" y="3941"/>
                    <a:pt x="3369" y="3941"/>
                  </a:cubicBezTo>
                  <a:cubicBezTo>
                    <a:pt x="3701" y="3941"/>
                    <a:pt x="4034" y="3899"/>
                    <a:pt x="4358" y="3811"/>
                  </a:cubicBezTo>
                  <a:cubicBezTo>
                    <a:pt x="4358" y="3811"/>
                    <a:pt x="8585" y="3323"/>
                    <a:pt x="9333" y="982"/>
                  </a:cubicBezTo>
                  <a:cubicBezTo>
                    <a:pt x="7634" y="338"/>
                    <a:pt x="5834" y="0"/>
                    <a:pt x="4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598175" y="5914425"/>
              <a:ext cx="194325" cy="178550"/>
            </a:xfrm>
            <a:custGeom>
              <a:avLst/>
              <a:gdLst/>
              <a:ahLst/>
              <a:cxnLst/>
              <a:rect l="l" t="t" r="r" b="b"/>
              <a:pathLst>
                <a:path w="7773" h="714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4651" y="813"/>
                    <a:pt x="2700" y="2114"/>
                    <a:pt x="1139" y="3805"/>
                  </a:cubicBezTo>
                  <a:cubicBezTo>
                    <a:pt x="684" y="4228"/>
                    <a:pt x="326" y="4813"/>
                    <a:pt x="163" y="5431"/>
                  </a:cubicBezTo>
                  <a:cubicBezTo>
                    <a:pt x="1" y="6049"/>
                    <a:pt x="293" y="6732"/>
                    <a:pt x="879" y="7057"/>
                  </a:cubicBezTo>
                  <a:cubicBezTo>
                    <a:pt x="1064" y="7119"/>
                    <a:pt x="1263" y="7141"/>
                    <a:pt x="1458" y="7141"/>
                  </a:cubicBezTo>
                  <a:cubicBezTo>
                    <a:pt x="1571" y="7141"/>
                    <a:pt x="1682" y="7134"/>
                    <a:pt x="1789" y="7122"/>
                  </a:cubicBezTo>
                  <a:cubicBezTo>
                    <a:pt x="3057" y="7122"/>
                    <a:pt x="4228" y="6472"/>
                    <a:pt x="4944" y="5399"/>
                  </a:cubicBezTo>
                  <a:cubicBezTo>
                    <a:pt x="4944" y="5399"/>
                    <a:pt x="7773" y="2244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>
            <a:off x="8128475" y="-312550"/>
            <a:ext cx="1226244" cy="1581948"/>
          </a:xfrm>
          <a:custGeom>
            <a:avLst/>
            <a:gdLst/>
            <a:ahLst/>
            <a:cxnLst/>
            <a:rect l="l" t="t" r="r" b="b"/>
            <a:pathLst>
              <a:path w="37204" h="47996" extrusionOk="0">
                <a:moveTo>
                  <a:pt x="23069" y="1"/>
                </a:moveTo>
                <a:cubicBezTo>
                  <a:pt x="15990" y="1"/>
                  <a:pt x="10189" y="8719"/>
                  <a:pt x="8000" y="14509"/>
                </a:cubicBezTo>
                <a:cubicBezTo>
                  <a:pt x="6309" y="18932"/>
                  <a:pt x="5269" y="23582"/>
                  <a:pt x="3513" y="28005"/>
                </a:cubicBezTo>
                <a:cubicBezTo>
                  <a:pt x="2049" y="31810"/>
                  <a:pt x="1" y="35810"/>
                  <a:pt x="976" y="39777"/>
                </a:cubicBezTo>
                <a:cubicBezTo>
                  <a:pt x="1789" y="43029"/>
                  <a:pt x="4553" y="45501"/>
                  <a:pt x="7643" y="46736"/>
                </a:cubicBezTo>
                <a:cubicBezTo>
                  <a:pt x="10096" y="47708"/>
                  <a:pt x="12750" y="47996"/>
                  <a:pt x="15400" y="47996"/>
                </a:cubicBezTo>
                <a:cubicBezTo>
                  <a:pt x="16122" y="47996"/>
                  <a:pt x="16844" y="47974"/>
                  <a:pt x="17561" y="47940"/>
                </a:cubicBezTo>
                <a:cubicBezTo>
                  <a:pt x="22244" y="47712"/>
                  <a:pt x="27154" y="46866"/>
                  <a:pt x="30797" y="43875"/>
                </a:cubicBezTo>
                <a:cubicBezTo>
                  <a:pt x="36260" y="39354"/>
                  <a:pt x="37203" y="31224"/>
                  <a:pt x="36130" y="24200"/>
                </a:cubicBezTo>
                <a:cubicBezTo>
                  <a:pt x="35154" y="17859"/>
                  <a:pt x="33821" y="4006"/>
                  <a:pt x="26862" y="851"/>
                </a:cubicBezTo>
                <a:cubicBezTo>
                  <a:pt x="25567" y="264"/>
                  <a:pt x="24299" y="1"/>
                  <a:pt x="23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 rot="10800000" flipH="1">
            <a:off x="6469775" y="-223225"/>
            <a:ext cx="3604025" cy="2171525"/>
          </a:xfrm>
          <a:custGeom>
            <a:avLst/>
            <a:gdLst/>
            <a:ahLst/>
            <a:cxnLst/>
            <a:rect l="l" t="t" r="r" b="b"/>
            <a:pathLst>
              <a:path w="144161" h="86861" fill="none" extrusionOk="0">
                <a:moveTo>
                  <a:pt x="1009" y="86861"/>
                </a:moveTo>
                <a:cubicBezTo>
                  <a:pt x="1" y="77040"/>
                  <a:pt x="944" y="63089"/>
                  <a:pt x="10472" y="50016"/>
                </a:cubicBezTo>
                <a:cubicBezTo>
                  <a:pt x="17561" y="40260"/>
                  <a:pt x="30829" y="37301"/>
                  <a:pt x="42829" y="38309"/>
                </a:cubicBezTo>
                <a:cubicBezTo>
                  <a:pt x="54861" y="39317"/>
                  <a:pt x="66828" y="42959"/>
                  <a:pt x="78763" y="41431"/>
                </a:cubicBezTo>
                <a:cubicBezTo>
                  <a:pt x="90438" y="39902"/>
                  <a:pt x="100974" y="33659"/>
                  <a:pt x="107901" y="24130"/>
                </a:cubicBezTo>
                <a:cubicBezTo>
                  <a:pt x="112096" y="18309"/>
                  <a:pt x="114860" y="11318"/>
                  <a:pt x="120323" y="6667"/>
                </a:cubicBezTo>
                <a:cubicBezTo>
                  <a:pt x="126795" y="1172"/>
                  <a:pt x="136583" y="1"/>
                  <a:pt x="144160" y="3838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15975" y="1200350"/>
            <a:ext cx="77121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-373650" y="2272575"/>
            <a:ext cx="1380025" cy="2924873"/>
          </a:xfrm>
          <a:custGeom>
            <a:avLst/>
            <a:gdLst/>
            <a:ahLst/>
            <a:cxnLst/>
            <a:rect l="l" t="t" r="r" b="b"/>
            <a:pathLst>
              <a:path w="46536" h="98630" extrusionOk="0">
                <a:moveTo>
                  <a:pt x="12748" y="1"/>
                </a:moveTo>
                <a:lnTo>
                  <a:pt x="4065" y="26829"/>
                </a:lnTo>
                <a:lnTo>
                  <a:pt x="4065" y="26829"/>
                </a:lnTo>
                <a:cubicBezTo>
                  <a:pt x="9951" y="49886"/>
                  <a:pt x="0" y="74275"/>
                  <a:pt x="3252" y="97852"/>
                </a:cubicBezTo>
                <a:cubicBezTo>
                  <a:pt x="6282" y="98350"/>
                  <a:pt x="9377" y="98629"/>
                  <a:pt x="12462" y="98629"/>
                </a:cubicBezTo>
                <a:cubicBezTo>
                  <a:pt x="18449" y="98629"/>
                  <a:pt x="24402" y="97577"/>
                  <a:pt x="29788" y="95023"/>
                </a:cubicBezTo>
                <a:cubicBezTo>
                  <a:pt x="37951" y="91120"/>
                  <a:pt x="44552" y="83381"/>
                  <a:pt x="45528" y="74405"/>
                </a:cubicBezTo>
                <a:cubicBezTo>
                  <a:pt x="46536" y="64975"/>
                  <a:pt x="41463" y="55967"/>
                  <a:pt x="35479" y="48650"/>
                </a:cubicBezTo>
                <a:cubicBezTo>
                  <a:pt x="29496" y="41333"/>
                  <a:pt x="22309" y="34862"/>
                  <a:pt x="17691" y="26569"/>
                </a:cubicBezTo>
                <a:cubicBezTo>
                  <a:pt x="13236" y="18472"/>
                  <a:pt x="11512" y="9171"/>
                  <a:pt x="127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7832600" y="-203925"/>
            <a:ext cx="1719184" cy="2362910"/>
          </a:xfrm>
          <a:custGeom>
            <a:avLst/>
            <a:gdLst/>
            <a:ahLst/>
            <a:cxnLst/>
            <a:rect l="l" t="t" r="r" b="b"/>
            <a:pathLst>
              <a:path w="54439" h="74823" extrusionOk="0">
                <a:moveTo>
                  <a:pt x="43969" y="1"/>
                </a:moveTo>
                <a:cubicBezTo>
                  <a:pt x="29785" y="1"/>
                  <a:pt x="15624" y="6043"/>
                  <a:pt x="5952" y="16443"/>
                </a:cubicBezTo>
                <a:cubicBezTo>
                  <a:pt x="4098" y="18394"/>
                  <a:pt x="2407" y="20573"/>
                  <a:pt x="1366" y="23077"/>
                </a:cubicBezTo>
                <a:cubicBezTo>
                  <a:pt x="423" y="25483"/>
                  <a:pt x="1" y="28085"/>
                  <a:pt x="66" y="30687"/>
                </a:cubicBezTo>
                <a:cubicBezTo>
                  <a:pt x="261" y="41678"/>
                  <a:pt x="6927" y="51727"/>
                  <a:pt x="15480" y="58588"/>
                </a:cubicBezTo>
                <a:cubicBezTo>
                  <a:pt x="24033" y="65450"/>
                  <a:pt x="34374" y="69678"/>
                  <a:pt x="44553" y="73775"/>
                </a:cubicBezTo>
                <a:cubicBezTo>
                  <a:pt x="45848" y="74288"/>
                  <a:pt x="47210" y="74823"/>
                  <a:pt x="48584" y="74823"/>
                </a:cubicBezTo>
                <a:cubicBezTo>
                  <a:pt x="48866" y="74823"/>
                  <a:pt x="49148" y="74800"/>
                  <a:pt x="49431" y="74751"/>
                </a:cubicBezTo>
                <a:cubicBezTo>
                  <a:pt x="51642" y="74328"/>
                  <a:pt x="53268" y="72312"/>
                  <a:pt x="53853" y="70133"/>
                </a:cubicBezTo>
                <a:cubicBezTo>
                  <a:pt x="54439" y="67987"/>
                  <a:pt x="54211" y="65678"/>
                  <a:pt x="53983" y="63466"/>
                </a:cubicBezTo>
                <a:lnTo>
                  <a:pt x="47935" y="5809"/>
                </a:lnTo>
                <a:lnTo>
                  <a:pt x="48910" y="248"/>
                </a:lnTo>
                <a:cubicBezTo>
                  <a:pt x="47268" y="82"/>
                  <a:pt x="45618" y="1"/>
                  <a:pt x="439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7183375" y="1540475"/>
            <a:ext cx="2069353" cy="3666534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 rot="-8677170" flipH="1">
            <a:off x="245333" y="3330992"/>
            <a:ext cx="1316771" cy="1267382"/>
            <a:chOff x="2445325" y="5373775"/>
            <a:chExt cx="1109775" cy="1068150"/>
          </a:xfrm>
        </p:grpSpPr>
        <p:sp>
          <p:nvSpPr>
            <p:cNvPr id="65" name="Google Shape;65;p5"/>
            <p:cNvSpPr/>
            <p:nvPr/>
          </p:nvSpPr>
          <p:spPr>
            <a:xfrm>
              <a:off x="2694925" y="5552650"/>
              <a:ext cx="233350" cy="186350"/>
            </a:xfrm>
            <a:custGeom>
              <a:avLst/>
              <a:gdLst/>
              <a:ahLst/>
              <a:cxnLst/>
              <a:rect l="l" t="t" r="r" b="b"/>
              <a:pathLst>
                <a:path w="9334" h="7454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5952" y="618"/>
                    <a:pt x="3578" y="1821"/>
                    <a:pt x="1561" y="3545"/>
                  </a:cubicBezTo>
                  <a:cubicBezTo>
                    <a:pt x="976" y="3967"/>
                    <a:pt x="488" y="4585"/>
                    <a:pt x="228" y="5268"/>
                  </a:cubicBezTo>
                  <a:cubicBezTo>
                    <a:pt x="0" y="5951"/>
                    <a:pt x="163" y="6862"/>
                    <a:pt x="813" y="7219"/>
                  </a:cubicBezTo>
                  <a:cubicBezTo>
                    <a:pt x="1139" y="7349"/>
                    <a:pt x="1496" y="7447"/>
                    <a:pt x="1854" y="7447"/>
                  </a:cubicBezTo>
                  <a:cubicBezTo>
                    <a:pt x="1952" y="7451"/>
                    <a:pt x="2050" y="7453"/>
                    <a:pt x="2147" y="7453"/>
                  </a:cubicBezTo>
                  <a:cubicBezTo>
                    <a:pt x="3531" y="7453"/>
                    <a:pt x="4808" y="7013"/>
                    <a:pt x="5659" y="5919"/>
                  </a:cubicBezTo>
                  <a:cubicBezTo>
                    <a:pt x="5659" y="5919"/>
                    <a:pt x="9334" y="2699"/>
                    <a:pt x="8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490875" y="6208725"/>
              <a:ext cx="196750" cy="233200"/>
            </a:xfrm>
            <a:custGeom>
              <a:avLst/>
              <a:gdLst/>
              <a:ahLst/>
              <a:cxnLst/>
              <a:rect l="l" t="t" r="r" b="b"/>
              <a:pathLst>
                <a:path w="7870" h="9328" extrusionOk="0">
                  <a:moveTo>
                    <a:pt x="6244" y="0"/>
                  </a:moveTo>
                  <a:cubicBezTo>
                    <a:pt x="4000" y="1431"/>
                    <a:pt x="2146" y="3350"/>
                    <a:pt x="781" y="5594"/>
                  </a:cubicBezTo>
                  <a:cubicBezTo>
                    <a:pt x="358" y="6212"/>
                    <a:pt x="98" y="6927"/>
                    <a:pt x="33" y="7675"/>
                  </a:cubicBezTo>
                  <a:cubicBezTo>
                    <a:pt x="0" y="8423"/>
                    <a:pt x="520" y="9106"/>
                    <a:pt x="1236" y="9301"/>
                  </a:cubicBezTo>
                  <a:cubicBezTo>
                    <a:pt x="1336" y="9319"/>
                    <a:pt x="1436" y="9327"/>
                    <a:pt x="1535" y="9327"/>
                  </a:cubicBezTo>
                  <a:cubicBezTo>
                    <a:pt x="1791" y="9327"/>
                    <a:pt x="2042" y="9274"/>
                    <a:pt x="2276" y="9203"/>
                  </a:cubicBezTo>
                  <a:cubicBezTo>
                    <a:pt x="3740" y="8781"/>
                    <a:pt x="4911" y="7935"/>
                    <a:pt x="5431" y="6537"/>
                  </a:cubicBezTo>
                  <a:cubicBezTo>
                    <a:pt x="5431" y="6537"/>
                    <a:pt x="7870" y="2309"/>
                    <a:pt x="6244" y="33"/>
                  </a:cubicBezTo>
                  <a:lnTo>
                    <a:pt x="6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445325" y="5946950"/>
              <a:ext cx="143925" cy="114225"/>
            </a:xfrm>
            <a:custGeom>
              <a:avLst/>
              <a:gdLst/>
              <a:ahLst/>
              <a:cxnLst/>
              <a:rect l="l" t="t" r="r" b="b"/>
              <a:pathLst>
                <a:path w="5757" h="4569" extrusionOk="0">
                  <a:moveTo>
                    <a:pt x="5269" y="0"/>
                  </a:moveTo>
                  <a:lnTo>
                    <a:pt x="5269" y="0"/>
                  </a:lnTo>
                  <a:cubicBezTo>
                    <a:pt x="3676" y="358"/>
                    <a:pt x="2212" y="1106"/>
                    <a:pt x="1009" y="2179"/>
                  </a:cubicBezTo>
                  <a:cubicBezTo>
                    <a:pt x="619" y="2439"/>
                    <a:pt x="359" y="2797"/>
                    <a:pt x="196" y="3219"/>
                  </a:cubicBezTo>
                  <a:cubicBezTo>
                    <a:pt x="1" y="3642"/>
                    <a:pt x="164" y="4130"/>
                    <a:pt x="554" y="4423"/>
                  </a:cubicBezTo>
                  <a:cubicBezTo>
                    <a:pt x="749" y="4520"/>
                    <a:pt x="977" y="4553"/>
                    <a:pt x="1172" y="4553"/>
                  </a:cubicBezTo>
                  <a:cubicBezTo>
                    <a:pt x="1267" y="4563"/>
                    <a:pt x="1363" y="4569"/>
                    <a:pt x="1458" y="4569"/>
                  </a:cubicBezTo>
                  <a:cubicBezTo>
                    <a:pt x="2237" y="4569"/>
                    <a:pt x="2991" y="4218"/>
                    <a:pt x="3513" y="3610"/>
                  </a:cubicBezTo>
                  <a:cubicBezTo>
                    <a:pt x="3513" y="3610"/>
                    <a:pt x="5757" y="1659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973775" y="5525800"/>
              <a:ext cx="143925" cy="115050"/>
            </a:xfrm>
            <a:custGeom>
              <a:avLst/>
              <a:gdLst/>
              <a:ahLst/>
              <a:cxnLst/>
              <a:rect l="l" t="t" r="r" b="b"/>
              <a:pathLst>
                <a:path w="5757" h="4602" extrusionOk="0">
                  <a:moveTo>
                    <a:pt x="5269" y="1"/>
                  </a:moveTo>
                  <a:lnTo>
                    <a:pt x="5269" y="1"/>
                  </a:lnTo>
                  <a:cubicBezTo>
                    <a:pt x="3675" y="391"/>
                    <a:pt x="2212" y="1139"/>
                    <a:pt x="976" y="2180"/>
                  </a:cubicBezTo>
                  <a:cubicBezTo>
                    <a:pt x="619" y="2472"/>
                    <a:pt x="326" y="2830"/>
                    <a:pt x="163" y="3253"/>
                  </a:cubicBezTo>
                  <a:cubicBezTo>
                    <a:pt x="1" y="3676"/>
                    <a:pt x="163" y="4163"/>
                    <a:pt x="554" y="4456"/>
                  </a:cubicBezTo>
                  <a:cubicBezTo>
                    <a:pt x="749" y="4554"/>
                    <a:pt x="944" y="4586"/>
                    <a:pt x="1171" y="4586"/>
                  </a:cubicBezTo>
                  <a:cubicBezTo>
                    <a:pt x="1267" y="4597"/>
                    <a:pt x="1363" y="4602"/>
                    <a:pt x="1459" y="4602"/>
                  </a:cubicBezTo>
                  <a:cubicBezTo>
                    <a:pt x="2243" y="4602"/>
                    <a:pt x="3020" y="4252"/>
                    <a:pt x="3513" y="3643"/>
                  </a:cubicBezTo>
                  <a:cubicBezTo>
                    <a:pt x="3513" y="3643"/>
                    <a:pt x="5757" y="1659"/>
                    <a:pt x="5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2802250" y="5373775"/>
              <a:ext cx="143925" cy="114875"/>
            </a:xfrm>
            <a:custGeom>
              <a:avLst/>
              <a:gdLst/>
              <a:ahLst/>
              <a:cxnLst/>
              <a:rect l="l" t="t" r="r" b="b"/>
              <a:pathLst>
                <a:path w="5757" h="4595" extrusionOk="0">
                  <a:moveTo>
                    <a:pt x="5236" y="1"/>
                  </a:moveTo>
                  <a:cubicBezTo>
                    <a:pt x="3675" y="391"/>
                    <a:pt x="2211" y="1139"/>
                    <a:pt x="976" y="2180"/>
                  </a:cubicBezTo>
                  <a:cubicBezTo>
                    <a:pt x="618" y="2440"/>
                    <a:pt x="325" y="2830"/>
                    <a:pt x="163" y="3253"/>
                  </a:cubicBezTo>
                  <a:cubicBezTo>
                    <a:pt x="0" y="3675"/>
                    <a:pt x="130" y="4163"/>
                    <a:pt x="520" y="4423"/>
                  </a:cubicBezTo>
                  <a:cubicBezTo>
                    <a:pt x="715" y="4521"/>
                    <a:pt x="943" y="4586"/>
                    <a:pt x="1171" y="4586"/>
                  </a:cubicBezTo>
                  <a:cubicBezTo>
                    <a:pt x="1244" y="4591"/>
                    <a:pt x="1318" y="4594"/>
                    <a:pt x="1391" y="4594"/>
                  </a:cubicBezTo>
                  <a:cubicBezTo>
                    <a:pt x="2194" y="4594"/>
                    <a:pt x="2976" y="4269"/>
                    <a:pt x="3512" y="3643"/>
                  </a:cubicBezTo>
                  <a:cubicBezTo>
                    <a:pt x="3512" y="3643"/>
                    <a:pt x="5756" y="1659"/>
                    <a:pt x="5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261575" y="5673300"/>
              <a:ext cx="155300" cy="81375"/>
            </a:xfrm>
            <a:custGeom>
              <a:avLst/>
              <a:gdLst/>
              <a:ahLst/>
              <a:cxnLst/>
              <a:rect l="l" t="t" r="r" b="b"/>
              <a:pathLst>
                <a:path w="6212" h="3255" extrusionOk="0">
                  <a:moveTo>
                    <a:pt x="5178" y="1"/>
                  </a:moveTo>
                  <a:cubicBezTo>
                    <a:pt x="3901" y="1"/>
                    <a:pt x="2636" y="234"/>
                    <a:pt x="1432" y="670"/>
                  </a:cubicBezTo>
                  <a:cubicBezTo>
                    <a:pt x="1009" y="800"/>
                    <a:pt x="619" y="1060"/>
                    <a:pt x="326" y="1418"/>
                  </a:cubicBezTo>
                  <a:cubicBezTo>
                    <a:pt x="1" y="1743"/>
                    <a:pt x="1" y="2263"/>
                    <a:pt x="261" y="2654"/>
                  </a:cubicBezTo>
                  <a:cubicBezTo>
                    <a:pt x="423" y="2816"/>
                    <a:pt x="619" y="2914"/>
                    <a:pt x="814" y="3011"/>
                  </a:cubicBezTo>
                  <a:cubicBezTo>
                    <a:pt x="1179" y="3172"/>
                    <a:pt x="1572" y="3254"/>
                    <a:pt x="1963" y="3254"/>
                  </a:cubicBezTo>
                  <a:cubicBezTo>
                    <a:pt x="2442" y="3254"/>
                    <a:pt x="2921" y="3132"/>
                    <a:pt x="3350" y="2881"/>
                  </a:cubicBezTo>
                  <a:cubicBezTo>
                    <a:pt x="3350" y="2881"/>
                    <a:pt x="6114" y="1776"/>
                    <a:pt x="6212" y="52"/>
                  </a:cubicBezTo>
                  <a:cubicBezTo>
                    <a:pt x="5867" y="18"/>
                    <a:pt x="5522" y="1"/>
                    <a:pt x="5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080275" y="5856550"/>
              <a:ext cx="220350" cy="115700"/>
            </a:xfrm>
            <a:custGeom>
              <a:avLst/>
              <a:gdLst/>
              <a:ahLst/>
              <a:cxnLst/>
              <a:rect l="l" t="t" r="r" b="b"/>
              <a:pathLst>
                <a:path w="8814" h="4628" extrusionOk="0">
                  <a:moveTo>
                    <a:pt x="7388" y="1"/>
                  </a:moveTo>
                  <a:cubicBezTo>
                    <a:pt x="5582" y="1"/>
                    <a:pt x="3781" y="338"/>
                    <a:pt x="2082" y="982"/>
                  </a:cubicBezTo>
                  <a:cubicBezTo>
                    <a:pt x="1464" y="1145"/>
                    <a:pt x="911" y="1502"/>
                    <a:pt x="456" y="1990"/>
                  </a:cubicBezTo>
                  <a:cubicBezTo>
                    <a:pt x="33" y="2510"/>
                    <a:pt x="1" y="3226"/>
                    <a:pt x="391" y="3779"/>
                  </a:cubicBezTo>
                  <a:cubicBezTo>
                    <a:pt x="619" y="3974"/>
                    <a:pt x="879" y="4136"/>
                    <a:pt x="1171" y="4266"/>
                  </a:cubicBezTo>
                  <a:cubicBezTo>
                    <a:pt x="1693" y="4505"/>
                    <a:pt x="2256" y="4627"/>
                    <a:pt x="2818" y="4627"/>
                  </a:cubicBezTo>
                  <a:cubicBezTo>
                    <a:pt x="3484" y="4627"/>
                    <a:pt x="4150" y="4456"/>
                    <a:pt x="4749" y="4104"/>
                  </a:cubicBezTo>
                  <a:cubicBezTo>
                    <a:pt x="4749" y="4104"/>
                    <a:pt x="8684" y="2543"/>
                    <a:pt x="8814" y="71"/>
                  </a:cubicBezTo>
                  <a:cubicBezTo>
                    <a:pt x="8339" y="24"/>
                    <a:pt x="7863" y="1"/>
                    <a:pt x="7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321750" y="5438675"/>
              <a:ext cx="233350" cy="98550"/>
            </a:xfrm>
            <a:custGeom>
              <a:avLst/>
              <a:gdLst/>
              <a:ahLst/>
              <a:cxnLst/>
              <a:rect l="l" t="t" r="r" b="b"/>
              <a:pathLst>
                <a:path w="9334" h="3942" extrusionOk="0">
                  <a:moveTo>
                    <a:pt x="4028" y="0"/>
                  </a:moveTo>
                  <a:cubicBezTo>
                    <a:pt x="3552" y="0"/>
                    <a:pt x="3076" y="24"/>
                    <a:pt x="2602" y="71"/>
                  </a:cubicBezTo>
                  <a:cubicBezTo>
                    <a:pt x="1951" y="104"/>
                    <a:pt x="1333" y="299"/>
                    <a:pt x="781" y="657"/>
                  </a:cubicBezTo>
                  <a:cubicBezTo>
                    <a:pt x="228" y="1014"/>
                    <a:pt x="0" y="1730"/>
                    <a:pt x="260" y="2348"/>
                  </a:cubicBezTo>
                  <a:cubicBezTo>
                    <a:pt x="390" y="2608"/>
                    <a:pt x="618" y="2836"/>
                    <a:pt x="878" y="3031"/>
                  </a:cubicBezTo>
                  <a:cubicBezTo>
                    <a:pt x="1568" y="3625"/>
                    <a:pt x="2466" y="3941"/>
                    <a:pt x="3369" y="3941"/>
                  </a:cubicBezTo>
                  <a:cubicBezTo>
                    <a:pt x="3701" y="3941"/>
                    <a:pt x="4034" y="3899"/>
                    <a:pt x="4358" y="3811"/>
                  </a:cubicBezTo>
                  <a:cubicBezTo>
                    <a:pt x="4358" y="3811"/>
                    <a:pt x="8585" y="3323"/>
                    <a:pt x="9333" y="982"/>
                  </a:cubicBezTo>
                  <a:cubicBezTo>
                    <a:pt x="7634" y="338"/>
                    <a:pt x="5834" y="0"/>
                    <a:pt x="4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598175" y="5914425"/>
              <a:ext cx="194325" cy="178550"/>
            </a:xfrm>
            <a:custGeom>
              <a:avLst/>
              <a:gdLst/>
              <a:ahLst/>
              <a:cxnLst/>
              <a:rect l="l" t="t" r="r" b="b"/>
              <a:pathLst>
                <a:path w="7773" h="714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4651" y="813"/>
                    <a:pt x="2700" y="2114"/>
                    <a:pt x="1139" y="3805"/>
                  </a:cubicBezTo>
                  <a:cubicBezTo>
                    <a:pt x="684" y="4228"/>
                    <a:pt x="326" y="4813"/>
                    <a:pt x="163" y="5431"/>
                  </a:cubicBezTo>
                  <a:cubicBezTo>
                    <a:pt x="1" y="6049"/>
                    <a:pt x="293" y="6732"/>
                    <a:pt x="879" y="7057"/>
                  </a:cubicBezTo>
                  <a:cubicBezTo>
                    <a:pt x="1064" y="7119"/>
                    <a:pt x="1263" y="7141"/>
                    <a:pt x="1458" y="7141"/>
                  </a:cubicBezTo>
                  <a:cubicBezTo>
                    <a:pt x="1571" y="7141"/>
                    <a:pt x="1682" y="7134"/>
                    <a:pt x="1789" y="7122"/>
                  </a:cubicBezTo>
                  <a:cubicBezTo>
                    <a:pt x="3057" y="7122"/>
                    <a:pt x="4228" y="6472"/>
                    <a:pt x="4944" y="5399"/>
                  </a:cubicBezTo>
                  <a:cubicBezTo>
                    <a:pt x="4944" y="5399"/>
                    <a:pt x="7773" y="2244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634500" y="3437300"/>
            <a:ext cx="2583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926200" y="3437300"/>
            <a:ext cx="2583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1854400" y="2806825"/>
            <a:ext cx="2143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 idx="3"/>
          </p:nvPr>
        </p:nvSpPr>
        <p:spPr>
          <a:xfrm>
            <a:off x="5146100" y="2806825"/>
            <a:ext cx="2143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4"/>
          </p:nvPr>
        </p:nvSpPr>
        <p:spPr>
          <a:xfrm>
            <a:off x="715975" y="445025"/>
            <a:ext cx="77121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 rot="-2538607">
            <a:off x="6574087" y="-1327980"/>
            <a:ext cx="1711687" cy="3898098"/>
          </a:xfrm>
          <a:custGeom>
            <a:avLst/>
            <a:gdLst/>
            <a:ahLst/>
            <a:cxnLst/>
            <a:rect l="l" t="t" r="r" b="b"/>
            <a:pathLst>
              <a:path w="46895" h="106796" fill="none" extrusionOk="0">
                <a:moveTo>
                  <a:pt x="46276" y="106795"/>
                </a:moveTo>
                <a:cubicBezTo>
                  <a:pt x="46894" y="82796"/>
                  <a:pt x="37691" y="58699"/>
                  <a:pt x="21269" y="41203"/>
                </a:cubicBezTo>
                <a:cubicBezTo>
                  <a:pt x="17301" y="36943"/>
                  <a:pt x="12879" y="33073"/>
                  <a:pt x="9366" y="28455"/>
                </a:cubicBezTo>
                <a:cubicBezTo>
                  <a:pt x="3188" y="20260"/>
                  <a:pt x="1" y="10212"/>
                  <a:pt x="358" y="1"/>
                </a:cubicBezTo>
              </a:path>
            </a:pathLst>
          </a:custGeom>
          <a:noFill/>
          <a:ln w="18700" cap="flat" cmpd="sng">
            <a:solidFill>
              <a:schemeClr val="accent4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 rot="5271206">
            <a:off x="818131" y="-1366661"/>
            <a:ext cx="1705229" cy="3613874"/>
          </a:xfrm>
          <a:custGeom>
            <a:avLst/>
            <a:gdLst/>
            <a:ahLst/>
            <a:cxnLst/>
            <a:rect l="l" t="t" r="r" b="b"/>
            <a:pathLst>
              <a:path w="46536" h="98630" extrusionOk="0">
                <a:moveTo>
                  <a:pt x="12748" y="1"/>
                </a:moveTo>
                <a:lnTo>
                  <a:pt x="4065" y="26829"/>
                </a:lnTo>
                <a:lnTo>
                  <a:pt x="4065" y="26829"/>
                </a:lnTo>
                <a:cubicBezTo>
                  <a:pt x="9951" y="49886"/>
                  <a:pt x="0" y="74275"/>
                  <a:pt x="3252" y="97852"/>
                </a:cubicBezTo>
                <a:cubicBezTo>
                  <a:pt x="6282" y="98350"/>
                  <a:pt x="9377" y="98629"/>
                  <a:pt x="12462" y="98629"/>
                </a:cubicBezTo>
                <a:cubicBezTo>
                  <a:pt x="18449" y="98629"/>
                  <a:pt x="24402" y="97577"/>
                  <a:pt x="29788" y="95023"/>
                </a:cubicBezTo>
                <a:cubicBezTo>
                  <a:pt x="37951" y="91120"/>
                  <a:pt x="44552" y="83381"/>
                  <a:pt x="45528" y="74405"/>
                </a:cubicBezTo>
                <a:cubicBezTo>
                  <a:pt x="46536" y="64975"/>
                  <a:pt x="41463" y="55967"/>
                  <a:pt x="35479" y="48650"/>
                </a:cubicBezTo>
                <a:cubicBezTo>
                  <a:pt x="29496" y="41333"/>
                  <a:pt x="22309" y="34862"/>
                  <a:pt x="17691" y="26569"/>
                </a:cubicBezTo>
                <a:cubicBezTo>
                  <a:pt x="13236" y="18472"/>
                  <a:pt x="11512" y="9171"/>
                  <a:pt x="127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 rot="-431544">
            <a:off x="6292585" y="4234327"/>
            <a:ext cx="3673241" cy="1942955"/>
          </a:xfrm>
          <a:custGeom>
            <a:avLst/>
            <a:gdLst/>
            <a:ahLst/>
            <a:cxnLst/>
            <a:rect l="l" t="t" r="r" b="b"/>
            <a:pathLst>
              <a:path w="98796" h="60762" extrusionOk="0">
                <a:moveTo>
                  <a:pt x="56673" y="1"/>
                </a:moveTo>
                <a:cubicBezTo>
                  <a:pt x="54341" y="1"/>
                  <a:pt x="52119" y="113"/>
                  <a:pt x="50341" y="189"/>
                </a:cubicBezTo>
                <a:cubicBezTo>
                  <a:pt x="35545" y="839"/>
                  <a:pt x="21301" y="6237"/>
                  <a:pt x="9789" y="15538"/>
                </a:cubicBezTo>
                <a:cubicBezTo>
                  <a:pt x="7545" y="17359"/>
                  <a:pt x="5366" y="19375"/>
                  <a:pt x="3903" y="21847"/>
                </a:cubicBezTo>
                <a:cubicBezTo>
                  <a:pt x="2017" y="25001"/>
                  <a:pt x="1367" y="28708"/>
                  <a:pt x="911" y="32318"/>
                </a:cubicBezTo>
                <a:cubicBezTo>
                  <a:pt x="358" y="36416"/>
                  <a:pt x="1" y="40611"/>
                  <a:pt x="846" y="44676"/>
                </a:cubicBezTo>
                <a:cubicBezTo>
                  <a:pt x="1692" y="48708"/>
                  <a:pt x="3871" y="52643"/>
                  <a:pt x="7415" y="54789"/>
                </a:cubicBezTo>
                <a:cubicBezTo>
                  <a:pt x="9643" y="56137"/>
                  <a:pt x="12138" y="56647"/>
                  <a:pt x="14721" y="56647"/>
                </a:cubicBezTo>
                <a:cubicBezTo>
                  <a:pt x="18247" y="56647"/>
                  <a:pt x="21936" y="55696"/>
                  <a:pt x="25334" y="54626"/>
                </a:cubicBezTo>
                <a:cubicBezTo>
                  <a:pt x="29487" y="53319"/>
                  <a:pt x="33883" y="51865"/>
                  <a:pt x="38145" y="51865"/>
                </a:cubicBezTo>
                <a:cubicBezTo>
                  <a:pt x="39923" y="51865"/>
                  <a:pt x="41678" y="52118"/>
                  <a:pt x="43382" y="52740"/>
                </a:cubicBezTo>
                <a:cubicBezTo>
                  <a:pt x="47642" y="54301"/>
                  <a:pt x="50894" y="57943"/>
                  <a:pt x="55154" y="59472"/>
                </a:cubicBezTo>
                <a:cubicBezTo>
                  <a:pt x="57528" y="60317"/>
                  <a:pt x="60064" y="60447"/>
                  <a:pt x="62601" y="60578"/>
                </a:cubicBezTo>
                <a:cubicBezTo>
                  <a:pt x="64796" y="60679"/>
                  <a:pt x="67010" y="60762"/>
                  <a:pt x="69222" y="60762"/>
                </a:cubicBezTo>
                <a:cubicBezTo>
                  <a:pt x="74087" y="60762"/>
                  <a:pt x="78938" y="60362"/>
                  <a:pt x="83544" y="58887"/>
                </a:cubicBezTo>
                <a:cubicBezTo>
                  <a:pt x="86470" y="57976"/>
                  <a:pt x="89300" y="56578"/>
                  <a:pt x="91478" y="54431"/>
                </a:cubicBezTo>
                <a:cubicBezTo>
                  <a:pt x="93397" y="52513"/>
                  <a:pt x="94730" y="50074"/>
                  <a:pt x="95706" y="47570"/>
                </a:cubicBezTo>
                <a:cubicBezTo>
                  <a:pt x="98795" y="39245"/>
                  <a:pt x="98145" y="29944"/>
                  <a:pt x="93852" y="22172"/>
                </a:cubicBezTo>
                <a:cubicBezTo>
                  <a:pt x="89625" y="14530"/>
                  <a:pt x="77885" y="4189"/>
                  <a:pt x="69300" y="2530"/>
                </a:cubicBezTo>
                <a:cubicBezTo>
                  <a:pt x="66438" y="449"/>
                  <a:pt x="61336" y="1"/>
                  <a:pt x="56673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1244975" y="1430325"/>
            <a:ext cx="7183200" cy="17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900"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1965125" y="3257075"/>
            <a:ext cx="64629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7"/>
          <p:cNvSpPr/>
          <p:nvPr/>
        </p:nvSpPr>
        <p:spPr>
          <a:xfrm rot="-2558086" flipH="1">
            <a:off x="2287860" y="2950435"/>
            <a:ext cx="1393083" cy="3174732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 rot="-2558086" flipH="1">
            <a:off x="720471" y="3162560"/>
            <a:ext cx="1080827" cy="917535"/>
          </a:xfrm>
          <a:custGeom>
            <a:avLst/>
            <a:gdLst/>
            <a:ahLst/>
            <a:cxnLst/>
            <a:rect l="l" t="t" r="r" b="b"/>
            <a:pathLst>
              <a:path w="36358" h="30865" extrusionOk="0">
                <a:moveTo>
                  <a:pt x="23192" y="1"/>
                </a:moveTo>
                <a:cubicBezTo>
                  <a:pt x="23039" y="1"/>
                  <a:pt x="22883" y="27"/>
                  <a:pt x="22732" y="83"/>
                </a:cubicBezTo>
                <a:cubicBezTo>
                  <a:pt x="22439" y="246"/>
                  <a:pt x="22211" y="506"/>
                  <a:pt x="22049" y="799"/>
                </a:cubicBezTo>
                <a:cubicBezTo>
                  <a:pt x="19610" y="4994"/>
                  <a:pt x="21984" y="10782"/>
                  <a:pt x="19545" y="15010"/>
                </a:cubicBezTo>
                <a:cubicBezTo>
                  <a:pt x="18894" y="14164"/>
                  <a:pt x="18959" y="12994"/>
                  <a:pt x="18959" y="11920"/>
                </a:cubicBezTo>
                <a:cubicBezTo>
                  <a:pt x="19024" y="9774"/>
                  <a:pt x="18764" y="7628"/>
                  <a:pt x="18276" y="5547"/>
                </a:cubicBezTo>
                <a:cubicBezTo>
                  <a:pt x="17886" y="4051"/>
                  <a:pt x="17333" y="2490"/>
                  <a:pt x="16065" y="1579"/>
                </a:cubicBezTo>
                <a:cubicBezTo>
                  <a:pt x="15398" y="1123"/>
                  <a:pt x="14617" y="884"/>
                  <a:pt x="13830" y="884"/>
                </a:cubicBezTo>
                <a:cubicBezTo>
                  <a:pt x="13159" y="884"/>
                  <a:pt x="12484" y="1057"/>
                  <a:pt x="11870" y="1417"/>
                </a:cubicBezTo>
                <a:cubicBezTo>
                  <a:pt x="11512" y="1612"/>
                  <a:pt x="11220" y="1904"/>
                  <a:pt x="11057" y="2295"/>
                </a:cubicBezTo>
                <a:cubicBezTo>
                  <a:pt x="10960" y="2620"/>
                  <a:pt x="10894" y="2978"/>
                  <a:pt x="10960" y="3335"/>
                </a:cubicBezTo>
                <a:cubicBezTo>
                  <a:pt x="11090" y="6782"/>
                  <a:pt x="11350" y="10229"/>
                  <a:pt x="11773" y="13676"/>
                </a:cubicBezTo>
                <a:cubicBezTo>
                  <a:pt x="9431" y="11465"/>
                  <a:pt x="8130" y="8278"/>
                  <a:pt x="5561" y="6360"/>
                </a:cubicBezTo>
                <a:cubicBezTo>
                  <a:pt x="5005" y="5865"/>
                  <a:pt x="4303" y="5577"/>
                  <a:pt x="3565" y="5577"/>
                </a:cubicBezTo>
                <a:cubicBezTo>
                  <a:pt x="3526" y="5577"/>
                  <a:pt x="3487" y="5577"/>
                  <a:pt x="3447" y="5579"/>
                </a:cubicBezTo>
                <a:cubicBezTo>
                  <a:pt x="2732" y="5709"/>
                  <a:pt x="2082" y="6067"/>
                  <a:pt x="1594" y="6620"/>
                </a:cubicBezTo>
                <a:cubicBezTo>
                  <a:pt x="1139" y="7010"/>
                  <a:pt x="748" y="7498"/>
                  <a:pt x="456" y="8051"/>
                </a:cubicBezTo>
                <a:cubicBezTo>
                  <a:pt x="98" y="8896"/>
                  <a:pt x="0" y="9839"/>
                  <a:pt x="98" y="10750"/>
                </a:cubicBezTo>
                <a:cubicBezTo>
                  <a:pt x="391" y="15888"/>
                  <a:pt x="1919" y="21221"/>
                  <a:pt x="5756" y="24668"/>
                </a:cubicBezTo>
                <a:cubicBezTo>
                  <a:pt x="7350" y="26001"/>
                  <a:pt x="9138" y="27107"/>
                  <a:pt x="11025" y="27953"/>
                </a:cubicBezTo>
                <a:cubicBezTo>
                  <a:pt x="11707" y="28278"/>
                  <a:pt x="13008" y="29579"/>
                  <a:pt x="13496" y="30099"/>
                </a:cubicBezTo>
                <a:cubicBezTo>
                  <a:pt x="13691" y="30327"/>
                  <a:pt x="13919" y="30522"/>
                  <a:pt x="14179" y="30684"/>
                </a:cubicBezTo>
                <a:cubicBezTo>
                  <a:pt x="14496" y="30808"/>
                  <a:pt x="14823" y="30864"/>
                  <a:pt x="15149" y="30864"/>
                </a:cubicBezTo>
                <a:cubicBezTo>
                  <a:pt x="15424" y="30864"/>
                  <a:pt x="15699" y="30824"/>
                  <a:pt x="15968" y="30749"/>
                </a:cubicBezTo>
                <a:cubicBezTo>
                  <a:pt x="17691" y="30359"/>
                  <a:pt x="19382" y="29871"/>
                  <a:pt x="21041" y="29253"/>
                </a:cubicBezTo>
                <a:cubicBezTo>
                  <a:pt x="23447" y="28375"/>
                  <a:pt x="25723" y="27075"/>
                  <a:pt x="27675" y="25384"/>
                </a:cubicBezTo>
                <a:cubicBezTo>
                  <a:pt x="30992" y="22392"/>
                  <a:pt x="32845" y="18132"/>
                  <a:pt x="34406" y="13937"/>
                </a:cubicBezTo>
                <a:cubicBezTo>
                  <a:pt x="35122" y="12213"/>
                  <a:pt x="35674" y="10425"/>
                  <a:pt x="36097" y="8571"/>
                </a:cubicBezTo>
                <a:cubicBezTo>
                  <a:pt x="36357" y="7173"/>
                  <a:pt x="36032" y="8278"/>
                  <a:pt x="35967" y="6847"/>
                </a:cubicBezTo>
                <a:cubicBezTo>
                  <a:pt x="35935" y="5677"/>
                  <a:pt x="35382" y="4831"/>
                  <a:pt x="34666" y="3921"/>
                </a:cubicBezTo>
                <a:cubicBezTo>
                  <a:pt x="34267" y="3389"/>
                  <a:pt x="34151" y="2900"/>
                  <a:pt x="33713" y="2900"/>
                </a:cubicBezTo>
                <a:cubicBezTo>
                  <a:pt x="33615" y="2900"/>
                  <a:pt x="33502" y="2924"/>
                  <a:pt x="33366" y="2978"/>
                </a:cubicBezTo>
                <a:cubicBezTo>
                  <a:pt x="32845" y="3173"/>
                  <a:pt x="30927" y="3725"/>
                  <a:pt x="27837" y="13156"/>
                </a:cubicBezTo>
                <a:cubicBezTo>
                  <a:pt x="27740" y="13416"/>
                  <a:pt x="27707" y="13742"/>
                  <a:pt x="27480" y="13872"/>
                </a:cubicBezTo>
                <a:cubicBezTo>
                  <a:pt x="27384" y="13910"/>
                  <a:pt x="27278" y="13925"/>
                  <a:pt x="27173" y="13925"/>
                </a:cubicBezTo>
                <a:cubicBezTo>
                  <a:pt x="27099" y="13925"/>
                  <a:pt x="27027" y="13918"/>
                  <a:pt x="26959" y="13904"/>
                </a:cubicBezTo>
                <a:cubicBezTo>
                  <a:pt x="26950" y="13902"/>
                  <a:pt x="26941" y="13901"/>
                  <a:pt x="26931" y="13901"/>
                </a:cubicBezTo>
                <a:cubicBezTo>
                  <a:pt x="26579" y="13901"/>
                  <a:pt x="26475" y="15201"/>
                  <a:pt x="26292" y="15201"/>
                </a:cubicBezTo>
                <a:cubicBezTo>
                  <a:pt x="26219" y="15201"/>
                  <a:pt x="26134" y="14996"/>
                  <a:pt x="26016" y="14424"/>
                </a:cubicBezTo>
                <a:cubicBezTo>
                  <a:pt x="25984" y="10750"/>
                  <a:pt x="26341" y="6750"/>
                  <a:pt x="25951" y="3108"/>
                </a:cubicBezTo>
                <a:cubicBezTo>
                  <a:pt x="25854" y="2490"/>
                  <a:pt x="24715" y="1189"/>
                  <a:pt x="24358" y="669"/>
                </a:cubicBezTo>
                <a:cubicBezTo>
                  <a:pt x="24112" y="251"/>
                  <a:pt x="23663" y="1"/>
                  <a:pt x="2319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 rot="-2558086" flipH="1">
            <a:off x="744084" y="3217935"/>
            <a:ext cx="1003476" cy="873954"/>
          </a:xfrm>
          <a:custGeom>
            <a:avLst/>
            <a:gdLst/>
            <a:ahLst/>
            <a:cxnLst/>
            <a:rect l="l" t="t" r="r" b="b"/>
            <a:pathLst>
              <a:path w="33756" h="29399" fill="none" extrusionOk="0">
                <a:moveTo>
                  <a:pt x="10114" y="28618"/>
                </a:moveTo>
                <a:cubicBezTo>
                  <a:pt x="6309" y="26764"/>
                  <a:pt x="3447" y="23219"/>
                  <a:pt x="2049" y="19220"/>
                </a:cubicBezTo>
                <a:cubicBezTo>
                  <a:pt x="651" y="15220"/>
                  <a:pt x="0" y="10374"/>
                  <a:pt x="911" y="6212"/>
                </a:cubicBezTo>
                <a:cubicBezTo>
                  <a:pt x="1041" y="5561"/>
                  <a:pt x="2797" y="2114"/>
                  <a:pt x="5724" y="6147"/>
                </a:cubicBezTo>
                <a:cubicBezTo>
                  <a:pt x="6830" y="7610"/>
                  <a:pt x="8260" y="14862"/>
                  <a:pt x="9236" y="12781"/>
                </a:cubicBezTo>
                <a:cubicBezTo>
                  <a:pt x="9399" y="11187"/>
                  <a:pt x="8618" y="7382"/>
                  <a:pt x="8618" y="5789"/>
                </a:cubicBezTo>
                <a:cubicBezTo>
                  <a:pt x="8618" y="4163"/>
                  <a:pt x="8878" y="2472"/>
                  <a:pt x="9854" y="1236"/>
                </a:cubicBezTo>
                <a:cubicBezTo>
                  <a:pt x="10114" y="879"/>
                  <a:pt x="10439" y="618"/>
                  <a:pt x="10829" y="456"/>
                </a:cubicBezTo>
                <a:cubicBezTo>
                  <a:pt x="11155" y="326"/>
                  <a:pt x="11480" y="293"/>
                  <a:pt x="11805" y="293"/>
                </a:cubicBezTo>
                <a:cubicBezTo>
                  <a:pt x="13529" y="358"/>
                  <a:pt x="15024" y="1594"/>
                  <a:pt x="15837" y="3090"/>
                </a:cubicBezTo>
                <a:cubicBezTo>
                  <a:pt x="16650" y="4618"/>
                  <a:pt x="16878" y="6342"/>
                  <a:pt x="16943" y="8033"/>
                </a:cubicBezTo>
                <a:cubicBezTo>
                  <a:pt x="17041" y="9724"/>
                  <a:pt x="16976" y="11480"/>
                  <a:pt x="17301" y="13138"/>
                </a:cubicBezTo>
                <a:cubicBezTo>
                  <a:pt x="17236" y="9854"/>
                  <a:pt x="17561" y="6569"/>
                  <a:pt x="18244" y="3350"/>
                </a:cubicBezTo>
                <a:cubicBezTo>
                  <a:pt x="18439" y="2342"/>
                  <a:pt x="18732" y="1301"/>
                  <a:pt x="19545" y="716"/>
                </a:cubicBezTo>
                <a:cubicBezTo>
                  <a:pt x="20520" y="0"/>
                  <a:pt x="21984" y="293"/>
                  <a:pt x="22862" y="1106"/>
                </a:cubicBezTo>
                <a:cubicBezTo>
                  <a:pt x="23740" y="1919"/>
                  <a:pt x="24195" y="3155"/>
                  <a:pt x="24358" y="4326"/>
                </a:cubicBezTo>
                <a:cubicBezTo>
                  <a:pt x="24553" y="5529"/>
                  <a:pt x="24228" y="13008"/>
                  <a:pt x="24455" y="14179"/>
                </a:cubicBezTo>
                <a:cubicBezTo>
                  <a:pt x="24845" y="12683"/>
                  <a:pt x="26829" y="1626"/>
                  <a:pt x="30049" y="1626"/>
                </a:cubicBezTo>
                <a:cubicBezTo>
                  <a:pt x="31805" y="1626"/>
                  <a:pt x="32715" y="3187"/>
                  <a:pt x="33170" y="4261"/>
                </a:cubicBezTo>
                <a:cubicBezTo>
                  <a:pt x="33561" y="5366"/>
                  <a:pt x="33756" y="6569"/>
                  <a:pt x="33658" y="7740"/>
                </a:cubicBezTo>
                <a:cubicBezTo>
                  <a:pt x="33528" y="14634"/>
                  <a:pt x="29918" y="21171"/>
                  <a:pt x="24715" y="25691"/>
                </a:cubicBezTo>
                <a:cubicBezTo>
                  <a:pt x="22439" y="27675"/>
                  <a:pt x="19642" y="29398"/>
                  <a:pt x="16618" y="29301"/>
                </a:cubicBezTo>
              </a:path>
            </a:pathLst>
          </a:custGeom>
          <a:solidFill>
            <a:schemeClr val="accent4"/>
          </a:solidFill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-2558086" flipH="1">
            <a:off x="1472962" y="3439414"/>
            <a:ext cx="552988" cy="348999"/>
          </a:xfrm>
          <a:custGeom>
            <a:avLst/>
            <a:gdLst/>
            <a:ahLst/>
            <a:cxnLst/>
            <a:rect l="l" t="t" r="r" b="b"/>
            <a:pathLst>
              <a:path w="18602" h="11740" extrusionOk="0">
                <a:moveTo>
                  <a:pt x="2620" y="1"/>
                </a:moveTo>
                <a:cubicBezTo>
                  <a:pt x="2261" y="1"/>
                  <a:pt x="1901" y="74"/>
                  <a:pt x="1561" y="222"/>
                </a:cubicBezTo>
                <a:cubicBezTo>
                  <a:pt x="391" y="743"/>
                  <a:pt x="0" y="2303"/>
                  <a:pt x="391" y="3539"/>
                </a:cubicBezTo>
                <a:cubicBezTo>
                  <a:pt x="781" y="4742"/>
                  <a:pt x="1724" y="5718"/>
                  <a:pt x="2667" y="6596"/>
                </a:cubicBezTo>
                <a:cubicBezTo>
                  <a:pt x="3545" y="7442"/>
                  <a:pt x="4521" y="8222"/>
                  <a:pt x="5561" y="8905"/>
                </a:cubicBezTo>
                <a:cubicBezTo>
                  <a:pt x="8878" y="11019"/>
                  <a:pt x="12976" y="11409"/>
                  <a:pt x="16911" y="11734"/>
                </a:cubicBezTo>
                <a:cubicBezTo>
                  <a:pt x="16980" y="11738"/>
                  <a:pt x="17052" y="11740"/>
                  <a:pt x="17126" y="11740"/>
                </a:cubicBezTo>
                <a:cubicBezTo>
                  <a:pt x="17746" y="11740"/>
                  <a:pt x="18485" y="11600"/>
                  <a:pt x="18602" y="11019"/>
                </a:cubicBezTo>
                <a:cubicBezTo>
                  <a:pt x="18602" y="10628"/>
                  <a:pt x="18472" y="10238"/>
                  <a:pt x="18179" y="9978"/>
                </a:cubicBezTo>
                <a:cubicBezTo>
                  <a:pt x="17138" y="8742"/>
                  <a:pt x="15870" y="7734"/>
                  <a:pt x="14472" y="6986"/>
                </a:cubicBezTo>
                <a:lnTo>
                  <a:pt x="14472" y="6986"/>
                </a:lnTo>
                <a:lnTo>
                  <a:pt x="15089" y="8320"/>
                </a:lnTo>
                <a:cubicBezTo>
                  <a:pt x="11838" y="6336"/>
                  <a:pt x="8716" y="4125"/>
                  <a:pt x="5821" y="1686"/>
                </a:cubicBezTo>
                <a:cubicBezTo>
                  <a:pt x="5236" y="1133"/>
                  <a:pt x="4553" y="677"/>
                  <a:pt x="3870" y="320"/>
                </a:cubicBezTo>
                <a:cubicBezTo>
                  <a:pt x="3480" y="107"/>
                  <a:pt x="3051" y="1"/>
                  <a:pt x="26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 rot="-2558086" flipH="1">
            <a:off x="1485235" y="3442269"/>
            <a:ext cx="566514" cy="376081"/>
          </a:xfrm>
          <a:custGeom>
            <a:avLst/>
            <a:gdLst/>
            <a:ahLst/>
            <a:cxnLst/>
            <a:rect l="l" t="t" r="r" b="b"/>
            <a:pathLst>
              <a:path w="19057" h="12651" fill="none" extrusionOk="0">
                <a:moveTo>
                  <a:pt x="19057" y="11285"/>
                </a:moveTo>
                <a:cubicBezTo>
                  <a:pt x="14406" y="12651"/>
                  <a:pt x="9301" y="11220"/>
                  <a:pt x="5073" y="8814"/>
                </a:cubicBezTo>
                <a:cubicBezTo>
                  <a:pt x="3675" y="8001"/>
                  <a:pt x="2277" y="7090"/>
                  <a:pt x="1333" y="5757"/>
                </a:cubicBezTo>
                <a:cubicBezTo>
                  <a:pt x="390" y="4391"/>
                  <a:pt x="0" y="2602"/>
                  <a:pt x="683" y="1106"/>
                </a:cubicBezTo>
                <a:cubicBezTo>
                  <a:pt x="846" y="716"/>
                  <a:pt x="1171" y="359"/>
                  <a:pt x="1561" y="163"/>
                </a:cubicBezTo>
                <a:cubicBezTo>
                  <a:pt x="1821" y="33"/>
                  <a:pt x="2146" y="1"/>
                  <a:pt x="2439" y="33"/>
                </a:cubicBezTo>
                <a:cubicBezTo>
                  <a:pt x="3642" y="163"/>
                  <a:pt x="4585" y="1106"/>
                  <a:pt x="5496" y="1919"/>
                </a:cubicBezTo>
                <a:cubicBezTo>
                  <a:pt x="7350" y="3545"/>
                  <a:pt x="9528" y="4716"/>
                  <a:pt x="11707" y="5887"/>
                </a:cubicBezTo>
                <a:cubicBezTo>
                  <a:pt x="13691" y="6927"/>
                  <a:pt x="15805" y="8033"/>
                  <a:pt x="18049" y="7806"/>
                </a:cubicBezTo>
              </a:path>
            </a:pathLst>
          </a:custGeom>
          <a:noFill/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 rot="-2558086" flipH="1">
            <a:off x="869317" y="3828928"/>
            <a:ext cx="582953" cy="482059"/>
          </a:xfrm>
          <a:custGeom>
            <a:avLst/>
            <a:gdLst/>
            <a:ahLst/>
            <a:cxnLst/>
            <a:rect l="l" t="t" r="r" b="b"/>
            <a:pathLst>
              <a:path w="19610" h="16216" extrusionOk="0">
                <a:moveTo>
                  <a:pt x="17051" y="0"/>
                </a:moveTo>
                <a:cubicBezTo>
                  <a:pt x="17036" y="0"/>
                  <a:pt x="17022" y="1"/>
                  <a:pt x="17008" y="1"/>
                </a:cubicBezTo>
                <a:cubicBezTo>
                  <a:pt x="16683" y="1"/>
                  <a:pt x="16390" y="99"/>
                  <a:pt x="16130" y="229"/>
                </a:cubicBezTo>
                <a:cubicBezTo>
                  <a:pt x="14797" y="846"/>
                  <a:pt x="13951" y="2180"/>
                  <a:pt x="13333" y="3546"/>
                </a:cubicBezTo>
                <a:cubicBezTo>
                  <a:pt x="12683" y="4879"/>
                  <a:pt x="12162" y="6310"/>
                  <a:pt x="11219" y="7415"/>
                </a:cubicBezTo>
                <a:cubicBezTo>
                  <a:pt x="10341" y="8456"/>
                  <a:pt x="9171" y="9139"/>
                  <a:pt x="7870" y="9432"/>
                </a:cubicBezTo>
                <a:lnTo>
                  <a:pt x="6569" y="9822"/>
                </a:lnTo>
                <a:cubicBezTo>
                  <a:pt x="4943" y="12261"/>
                  <a:pt x="1561" y="13074"/>
                  <a:pt x="130" y="15610"/>
                </a:cubicBezTo>
                <a:cubicBezTo>
                  <a:pt x="65" y="15740"/>
                  <a:pt x="0" y="15903"/>
                  <a:pt x="98" y="16033"/>
                </a:cubicBezTo>
                <a:cubicBezTo>
                  <a:pt x="163" y="16098"/>
                  <a:pt x="293" y="16131"/>
                  <a:pt x="390" y="16131"/>
                </a:cubicBezTo>
                <a:cubicBezTo>
                  <a:pt x="1359" y="16175"/>
                  <a:pt x="2339" y="16215"/>
                  <a:pt x="3317" y="16215"/>
                </a:cubicBezTo>
                <a:cubicBezTo>
                  <a:pt x="5229" y="16215"/>
                  <a:pt x="7136" y="16061"/>
                  <a:pt x="8943" y="15480"/>
                </a:cubicBezTo>
                <a:cubicBezTo>
                  <a:pt x="9821" y="15220"/>
                  <a:pt x="10667" y="14830"/>
                  <a:pt x="11480" y="14407"/>
                </a:cubicBezTo>
                <a:cubicBezTo>
                  <a:pt x="13756" y="13204"/>
                  <a:pt x="15870" y="11643"/>
                  <a:pt x="17366" y="9562"/>
                </a:cubicBezTo>
                <a:cubicBezTo>
                  <a:pt x="18829" y="7480"/>
                  <a:pt x="19609" y="4814"/>
                  <a:pt x="19089" y="2310"/>
                </a:cubicBezTo>
                <a:cubicBezTo>
                  <a:pt x="18832" y="1218"/>
                  <a:pt x="18132" y="0"/>
                  <a:pt x="170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 rot="-2558086" flipH="1">
            <a:off x="864246" y="3822309"/>
            <a:ext cx="608103" cy="520110"/>
          </a:xfrm>
          <a:custGeom>
            <a:avLst/>
            <a:gdLst/>
            <a:ahLst/>
            <a:cxnLst/>
            <a:rect l="l" t="t" r="r" b="b"/>
            <a:pathLst>
              <a:path w="20456" h="17496" fill="none" extrusionOk="0">
                <a:moveTo>
                  <a:pt x="3773" y="12553"/>
                </a:moveTo>
                <a:cubicBezTo>
                  <a:pt x="5952" y="12716"/>
                  <a:pt x="7968" y="11577"/>
                  <a:pt x="9757" y="10374"/>
                </a:cubicBezTo>
                <a:cubicBezTo>
                  <a:pt x="10407" y="9951"/>
                  <a:pt x="11025" y="9464"/>
                  <a:pt x="11545" y="8878"/>
                </a:cubicBezTo>
                <a:cubicBezTo>
                  <a:pt x="12293" y="8000"/>
                  <a:pt x="12684" y="6895"/>
                  <a:pt x="13171" y="5854"/>
                </a:cubicBezTo>
                <a:cubicBezTo>
                  <a:pt x="13757" y="4488"/>
                  <a:pt x="14472" y="3155"/>
                  <a:pt x="15285" y="1919"/>
                </a:cubicBezTo>
                <a:cubicBezTo>
                  <a:pt x="15708" y="1301"/>
                  <a:pt x="16196" y="651"/>
                  <a:pt x="16911" y="358"/>
                </a:cubicBezTo>
                <a:cubicBezTo>
                  <a:pt x="17919" y="0"/>
                  <a:pt x="19090" y="553"/>
                  <a:pt x="19675" y="1431"/>
                </a:cubicBezTo>
                <a:cubicBezTo>
                  <a:pt x="20228" y="2374"/>
                  <a:pt x="20456" y="3480"/>
                  <a:pt x="20358" y="4553"/>
                </a:cubicBezTo>
                <a:cubicBezTo>
                  <a:pt x="20196" y="7805"/>
                  <a:pt x="18505" y="10894"/>
                  <a:pt x="16066" y="13073"/>
                </a:cubicBezTo>
                <a:cubicBezTo>
                  <a:pt x="13562" y="15220"/>
                  <a:pt x="10505" y="16618"/>
                  <a:pt x="7253" y="17073"/>
                </a:cubicBezTo>
                <a:cubicBezTo>
                  <a:pt x="4716" y="17496"/>
                  <a:pt x="1790" y="17301"/>
                  <a:pt x="1" y="15447"/>
                </a:cubicBezTo>
              </a:path>
            </a:pathLst>
          </a:custGeom>
          <a:solidFill>
            <a:schemeClr val="accent4"/>
          </a:solidFill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 rot="-2558086" flipH="1">
            <a:off x="1111191" y="4099218"/>
            <a:ext cx="331609" cy="168227"/>
          </a:xfrm>
          <a:custGeom>
            <a:avLst/>
            <a:gdLst/>
            <a:ahLst/>
            <a:cxnLst/>
            <a:rect l="l" t="t" r="r" b="b"/>
            <a:pathLst>
              <a:path w="11155" h="5659" fill="none" extrusionOk="0">
                <a:moveTo>
                  <a:pt x="0" y="5139"/>
                </a:moveTo>
                <a:cubicBezTo>
                  <a:pt x="1789" y="5659"/>
                  <a:pt x="3675" y="4911"/>
                  <a:pt x="5398" y="4130"/>
                </a:cubicBezTo>
                <a:cubicBezTo>
                  <a:pt x="7610" y="3155"/>
                  <a:pt x="9918" y="2082"/>
                  <a:pt x="11154" y="0"/>
                </a:cubicBezTo>
              </a:path>
            </a:pathLst>
          </a:custGeom>
          <a:noFill/>
          <a:ln w="7325" cap="rnd" cmpd="sng">
            <a:solidFill>
              <a:srgbClr val="C6AD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 rot="-2558086" flipH="1">
            <a:off x="1007486" y="4109097"/>
            <a:ext cx="167246" cy="155682"/>
          </a:xfrm>
          <a:custGeom>
            <a:avLst/>
            <a:gdLst/>
            <a:ahLst/>
            <a:cxnLst/>
            <a:rect l="l" t="t" r="r" b="b"/>
            <a:pathLst>
              <a:path w="5626" h="5237" fill="none" extrusionOk="0">
                <a:moveTo>
                  <a:pt x="0" y="5236"/>
                </a:moveTo>
                <a:cubicBezTo>
                  <a:pt x="2471" y="4228"/>
                  <a:pt x="4455" y="2374"/>
                  <a:pt x="5626" y="1"/>
                </a:cubicBezTo>
              </a:path>
            </a:pathLst>
          </a:custGeom>
          <a:noFill/>
          <a:ln w="73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2558086" flipH="1">
            <a:off x="882029" y="3271644"/>
            <a:ext cx="77351" cy="77380"/>
          </a:xfrm>
          <a:custGeom>
            <a:avLst/>
            <a:gdLst/>
            <a:ahLst/>
            <a:cxnLst/>
            <a:rect l="l" t="t" r="r" b="b"/>
            <a:pathLst>
              <a:path w="2602" h="2603" extrusionOk="0">
                <a:moveTo>
                  <a:pt x="1301" y="1"/>
                </a:moveTo>
                <a:cubicBezTo>
                  <a:pt x="586" y="1"/>
                  <a:pt x="0" y="586"/>
                  <a:pt x="0" y="1302"/>
                </a:cubicBezTo>
                <a:cubicBezTo>
                  <a:pt x="0" y="2017"/>
                  <a:pt x="586" y="2603"/>
                  <a:pt x="1301" y="2603"/>
                </a:cubicBezTo>
                <a:cubicBezTo>
                  <a:pt x="2017" y="2603"/>
                  <a:pt x="2602" y="2017"/>
                  <a:pt x="2602" y="1302"/>
                </a:cubicBezTo>
                <a:cubicBezTo>
                  <a:pt x="2602" y="586"/>
                  <a:pt x="2017" y="1"/>
                  <a:pt x="1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rot="-2558086" flipH="1">
            <a:off x="936492" y="3194084"/>
            <a:ext cx="103451" cy="768809"/>
          </a:xfrm>
          <a:custGeom>
            <a:avLst/>
            <a:gdLst/>
            <a:ahLst/>
            <a:cxnLst/>
            <a:rect l="l" t="t" r="r" b="b"/>
            <a:pathLst>
              <a:path w="3480" h="25862" extrusionOk="0">
                <a:moveTo>
                  <a:pt x="169" y="0"/>
                </a:moveTo>
                <a:cubicBezTo>
                  <a:pt x="155" y="0"/>
                  <a:pt x="142" y="3"/>
                  <a:pt x="130" y="9"/>
                </a:cubicBezTo>
                <a:cubicBezTo>
                  <a:pt x="33" y="41"/>
                  <a:pt x="0" y="106"/>
                  <a:pt x="0" y="204"/>
                </a:cubicBezTo>
                <a:cubicBezTo>
                  <a:pt x="943" y="3228"/>
                  <a:pt x="1919" y="6318"/>
                  <a:pt x="2374" y="9505"/>
                </a:cubicBezTo>
                <a:cubicBezTo>
                  <a:pt x="3155" y="14968"/>
                  <a:pt x="2407" y="20561"/>
                  <a:pt x="195" y="25634"/>
                </a:cubicBezTo>
                <a:cubicBezTo>
                  <a:pt x="163" y="25732"/>
                  <a:pt x="195" y="25797"/>
                  <a:pt x="260" y="25862"/>
                </a:cubicBezTo>
                <a:lnTo>
                  <a:pt x="326" y="25862"/>
                </a:lnTo>
                <a:cubicBezTo>
                  <a:pt x="391" y="25862"/>
                  <a:pt x="456" y="25829"/>
                  <a:pt x="488" y="25764"/>
                </a:cubicBezTo>
                <a:cubicBezTo>
                  <a:pt x="2732" y="20659"/>
                  <a:pt x="3480" y="15000"/>
                  <a:pt x="2699" y="9472"/>
                </a:cubicBezTo>
                <a:cubicBezTo>
                  <a:pt x="2244" y="6253"/>
                  <a:pt x="1236" y="3131"/>
                  <a:pt x="326" y="106"/>
                </a:cubicBezTo>
                <a:cubicBezTo>
                  <a:pt x="299" y="53"/>
                  <a:pt x="229" y="0"/>
                  <a:pt x="1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-2558086" flipH="1">
            <a:off x="717650" y="3193045"/>
            <a:ext cx="77380" cy="77351"/>
          </a:xfrm>
          <a:custGeom>
            <a:avLst/>
            <a:gdLst/>
            <a:ahLst/>
            <a:cxnLst/>
            <a:rect l="l" t="t" r="r" b="b"/>
            <a:pathLst>
              <a:path w="2603" h="2602" extrusionOk="0">
                <a:moveTo>
                  <a:pt x="1302" y="0"/>
                </a:moveTo>
                <a:cubicBezTo>
                  <a:pt x="586" y="0"/>
                  <a:pt x="1" y="585"/>
                  <a:pt x="1" y="1301"/>
                </a:cubicBezTo>
                <a:cubicBezTo>
                  <a:pt x="1" y="2016"/>
                  <a:pt x="586" y="2602"/>
                  <a:pt x="1302" y="2602"/>
                </a:cubicBezTo>
                <a:cubicBezTo>
                  <a:pt x="2017" y="2602"/>
                  <a:pt x="2602" y="2016"/>
                  <a:pt x="2602" y="1301"/>
                </a:cubicBezTo>
                <a:cubicBezTo>
                  <a:pt x="2602" y="585"/>
                  <a:pt x="2017" y="0"/>
                  <a:pt x="13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-2558086" flipH="1">
            <a:off x="971001" y="3318959"/>
            <a:ext cx="233003" cy="734741"/>
          </a:xfrm>
          <a:custGeom>
            <a:avLst/>
            <a:gdLst/>
            <a:ahLst/>
            <a:cxnLst/>
            <a:rect l="l" t="t" r="r" b="b"/>
            <a:pathLst>
              <a:path w="7838" h="24716" extrusionOk="0">
                <a:moveTo>
                  <a:pt x="7675" y="1"/>
                </a:moveTo>
                <a:cubicBezTo>
                  <a:pt x="7610" y="1"/>
                  <a:pt x="7513" y="66"/>
                  <a:pt x="7513" y="163"/>
                </a:cubicBezTo>
                <a:cubicBezTo>
                  <a:pt x="7513" y="3318"/>
                  <a:pt x="7513" y="6570"/>
                  <a:pt x="6992" y="9724"/>
                </a:cubicBezTo>
                <a:cubicBezTo>
                  <a:pt x="6049" y="15187"/>
                  <a:pt x="3675" y="20293"/>
                  <a:pt x="33" y="24455"/>
                </a:cubicBezTo>
                <a:cubicBezTo>
                  <a:pt x="1" y="24520"/>
                  <a:pt x="1" y="24618"/>
                  <a:pt x="33" y="24683"/>
                </a:cubicBezTo>
                <a:cubicBezTo>
                  <a:pt x="66" y="24716"/>
                  <a:pt x="98" y="24716"/>
                  <a:pt x="163" y="24716"/>
                </a:cubicBezTo>
                <a:cubicBezTo>
                  <a:pt x="196" y="24716"/>
                  <a:pt x="228" y="24683"/>
                  <a:pt x="228" y="24651"/>
                </a:cubicBezTo>
                <a:cubicBezTo>
                  <a:pt x="3935" y="20455"/>
                  <a:pt x="6374" y="15285"/>
                  <a:pt x="7285" y="9789"/>
                </a:cubicBezTo>
                <a:cubicBezTo>
                  <a:pt x="7805" y="6602"/>
                  <a:pt x="7838" y="3318"/>
                  <a:pt x="7838" y="163"/>
                </a:cubicBezTo>
                <a:cubicBezTo>
                  <a:pt x="7838" y="66"/>
                  <a:pt x="7773" y="1"/>
                  <a:pt x="76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-2558086" flipH="1">
            <a:off x="696056" y="3423203"/>
            <a:ext cx="91858" cy="78242"/>
          </a:xfrm>
          <a:custGeom>
            <a:avLst/>
            <a:gdLst/>
            <a:ahLst/>
            <a:cxnLst/>
            <a:rect l="l" t="t" r="r" b="b"/>
            <a:pathLst>
              <a:path w="3090" h="2632" extrusionOk="0">
                <a:moveTo>
                  <a:pt x="1609" y="0"/>
                </a:moveTo>
                <a:cubicBezTo>
                  <a:pt x="690" y="0"/>
                  <a:pt x="1" y="1009"/>
                  <a:pt x="456" y="1919"/>
                </a:cubicBezTo>
                <a:cubicBezTo>
                  <a:pt x="711" y="2400"/>
                  <a:pt x="1175" y="2631"/>
                  <a:pt x="1636" y="2631"/>
                </a:cubicBezTo>
                <a:cubicBezTo>
                  <a:pt x="2172" y="2631"/>
                  <a:pt x="2702" y="2319"/>
                  <a:pt x="2895" y="1724"/>
                </a:cubicBezTo>
                <a:cubicBezTo>
                  <a:pt x="3090" y="1041"/>
                  <a:pt x="2732" y="293"/>
                  <a:pt x="2017" y="66"/>
                </a:cubicBezTo>
                <a:cubicBezTo>
                  <a:pt x="1878" y="21"/>
                  <a:pt x="1741" y="0"/>
                  <a:pt x="160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-2558086" flipH="1">
            <a:off x="1004300" y="3536204"/>
            <a:ext cx="330628" cy="697017"/>
          </a:xfrm>
          <a:custGeom>
            <a:avLst/>
            <a:gdLst/>
            <a:ahLst/>
            <a:cxnLst/>
            <a:rect l="l" t="t" r="r" b="b"/>
            <a:pathLst>
              <a:path w="11122" h="23447" extrusionOk="0">
                <a:moveTo>
                  <a:pt x="10992" y="0"/>
                </a:moveTo>
                <a:cubicBezTo>
                  <a:pt x="10927" y="0"/>
                  <a:pt x="10829" y="33"/>
                  <a:pt x="10829" y="130"/>
                </a:cubicBezTo>
                <a:cubicBezTo>
                  <a:pt x="10374" y="3252"/>
                  <a:pt x="9919" y="6472"/>
                  <a:pt x="8975" y="9528"/>
                </a:cubicBezTo>
                <a:cubicBezTo>
                  <a:pt x="7317" y="14829"/>
                  <a:pt x="4228" y="19544"/>
                  <a:pt x="65" y="23187"/>
                </a:cubicBezTo>
                <a:cubicBezTo>
                  <a:pt x="0" y="23219"/>
                  <a:pt x="0" y="23349"/>
                  <a:pt x="65" y="23382"/>
                </a:cubicBezTo>
                <a:cubicBezTo>
                  <a:pt x="65" y="23414"/>
                  <a:pt x="130" y="23447"/>
                  <a:pt x="163" y="23447"/>
                </a:cubicBezTo>
                <a:cubicBezTo>
                  <a:pt x="195" y="23447"/>
                  <a:pt x="228" y="23447"/>
                  <a:pt x="260" y="23414"/>
                </a:cubicBezTo>
                <a:cubicBezTo>
                  <a:pt x="4488" y="19740"/>
                  <a:pt x="7610" y="14959"/>
                  <a:pt x="9268" y="9626"/>
                </a:cubicBezTo>
                <a:cubicBezTo>
                  <a:pt x="10211" y="6537"/>
                  <a:pt x="10699" y="3317"/>
                  <a:pt x="11122" y="163"/>
                </a:cubicBezTo>
                <a:cubicBezTo>
                  <a:pt x="11122" y="98"/>
                  <a:pt x="11089" y="0"/>
                  <a:pt x="109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-2558086" flipH="1">
            <a:off x="749420" y="3672580"/>
            <a:ext cx="90728" cy="78391"/>
          </a:xfrm>
          <a:custGeom>
            <a:avLst/>
            <a:gdLst/>
            <a:ahLst/>
            <a:cxnLst/>
            <a:rect l="l" t="t" r="r" b="b"/>
            <a:pathLst>
              <a:path w="3052" h="2637" extrusionOk="0">
                <a:moveTo>
                  <a:pt x="1556" y="1"/>
                </a:moveTo>
                <a:cubicBezTo>
                  <a:pt x="703" y="1"/>
                  <a:pt x="1" y="861"/>
                  <a:pt x="320" y="1765"/>
                </a:cubicBezTo>
                <a:cubicBezTo>
                  <a:pt x="524" y="2343"/>
                  <a:pt x="1039" y="2636"/>
                  <a:pt x="1558" y="2636"/>
                </a:cubicBezTo>
                <a:cubicBezTo>
                  <a:pt x="2033" y="2636"/>
                  <a:pt x="2510" y="2392"/>
                  <a:pt x="2759" y="1895"/>
                </a:cubicBezTo>
                <a:cubicBezTo>
                  <a:pt x="3052" y="1212"/>
                  <a:pt x="2791" y="431"/>
                  <a:pt x="2141" y="139"/>
                </a:cubicBezTo>
                <a:cubicBezTo>
                  <a:pt x="1945" y="44"/>
                  <a:pt x="1747" y="1"/>
                  <a:pt x="15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 rot="-2558086" flipH="1">
            <a:off x="1211939" y="3038760"/>
            <a:ext cx="104075" cy="768809"/>
          </a:xfrm>
          <a:custGeom>
            <a:avLst/>
            <a:gdLst/>
            <a:ahLst/>
            <a:cxnLst/>
            <a:rect l="l" t="t" r="r" b="b"/>
            <a:pathLst>
              <a:path w="3501" h="25862" extrusionOk="0">
                <a:moveTo>
                  <a:pt x="3306" y="0"/>
                </a:moveTo>
                <a:cubicBezTo>
                  <a:pt x="3250" y="0"/>
                  <a:pt x="3200" y="32"/>
                  <a:pt x="3187" y="106"/>
                </a:cubicBezTo>
                <a:cubicBezTo>
                  <a:pt x="2244" y="3131"/>
                  <a:pt x="1236" y="6253"/>
                  <a:pt x="781" y="9472"/>
                </a:cubicBezTo>
                <a:cubicBezTo>
                  <a:pt x="1" y="15000"/>
                  <a:pt x="749" y="20659"/>
                  <a:pt x="2992" y="25764"/>
                </a:cubicBezTo>
                <a:cubicBezTo>
                  <a:pt x="3025" y="25829"/>
                  <a:pt x="3090" y="25862"/>
                  <a:pt x="3155" y="25862"/>
                </a:cubicBezTo>
                <a:cubicBezTo>
                  <a:pt x="3155" y="25862"/>
                  <a:pt x="3187" y="25862"/>
                  <a:pt x="3220" y="25829"/>
                </a:cubicBezTo>
                <a:cubicBezTo>
                  <a:pt x="3285" y="25797"/>
                  <a:pt x="3318" y="25732"/>
                  <a:pt x="3285" y="25634"/>
                </a:cubicBezTo>
                <a:cubicBezTo>
                  <a:pt x="1074" y="20561"/>
                  <a:pt x="326" y="14968"/>
                  <a:pt x="1106" y="9505"/>
                </a:cubicBezTo>
                <a:cubicBezTo>
                  <a:pt x="1561" y="6318"/>
                  <a:pt x="2537" y="3196"/>
                  <a:pt x="3480" y="204"/>
                </a:cubicBezTo>
                <a:cubicBezTo>
                  <a:pt x="3500" y="83"/>
                  <a:pt x="3396" y="0"/>
                  <a:pt x="3306" y="0"/>
                </a:cubicBezTo>
                <a:close/>
              </a:path>
            </a:pathLst>
          </a:custGeom>
          <a:solidFill>
            <a:srgbClr val="EDD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 rot="-2558086" flipH="1">
            <a:off x="899377" y="3124446"/>
            <a:ext cx="77351" cy="78361"/>
          </a:xfrm>
          <a:custGeom>
            <a:avLst/>
            <a:gdLst/>
            <a:ahLst/>
            <a:cxnLst/>
            <a:rect l="l" t="t" r="r" b="b"/>
            <a:pathLst>
              <a:path w="2602" h="2636" extrusionOk="0">
                <a:moveTo>
                  <a:pt x="1301" y="1"/>
                </a:moveTo>
                <a:cubicBezTo>
                  <a:pt x="585" y="1"/>
                  <a:pt x="0" y="586"/>
                  <a:pt x="0" y="1302"/>
                </a:cubicBezTo>
                <a:cubicBezTo>
                  <a:pt x="0" y="2050"/>
                  <a:pt x="585" y="2635"/>
                  <a:pt x="1301" y="2635"/>
                </a:cubicBezTo>
                <a:cubicBezTo>
                  <a:pt x="2016" y="2635"/>
                  <a:pt x="2602" y="2050"/>
                  <a:pt x="2602" y="1302"/>
                </a:cubicBezTo>
                <a:cubicBezTo>
                  <a:pt x="2602" y="586"/>
                  <a:pt x="2016" y="1"/>
                  <a:pt x="1301" y="1"/>
                </a:cubicBezTo>
                <a:close/>
              </a:path>
            </a:pathLst>
          </a:custGeom>
          <a:solidFill>
            <a:srgbClr val="EDD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 rot="-2558086" flipH="1">
            <a:off x="1211939" y="3038760"/>
            <a:ext cx="104075" cy="768809"/>
          </a:xfrm>
          <a:custGeom>
            <a:avLst/>
            <a:gdLst/>
            <a:ahLst/>
            <a:cxnLst/>
            <a:rect l="l" t="t" r="r" b="b"/>
            <a:pathLst>
              <a:path w="3501" h="25862" extrusionOk="0">
                <a:moveTo>
                  <a:pt x="3306" y="0"/>
                </a:moveTo>
                <a:cubicBezTo>
                  <a:pt x="3250" y="0"/>
                  <a:pt x="3200" y="32"/>
                  <a:pt x="3187" y="106"/>
                </a:cubicBezTo>
                <a:cubicBezTo>
                  <a:pt x="2244" y="3131"/>
                  <a:pt x="1236" y="6253"/>
                  <a:pt x="781" y="9472"/>
                </a:cubicBezTo>
                <a:cubicBezTo>
                  <a:pt x="1" y="15000"/>
                  <a:pt x="749" y="20659"/>
                  <a:pt x="2992" y="25764"/>
                </a:cubicBezTo>
                <a:cubicBezTo>
                  <a:pt x="3025" y="25829"/>
                  <a:pt x="3090" y="25862"/>
                  <a:pt x="3155" y="25862"/>
                </a:cubicBezTo>
                <a:cubicBezTo>
                  <a:pt x="3155" y="25862"/>
                  <a:pt x="3187" y="25862"/>
                  <a:pt x="3220" y="25829"/>
                </a:cubicBezTo>
                <a:cubicBezTo>
                  <a:pt x="3285" y="25797"/>
                  <a:pt x="3318" y="25732"/>
                  <a:pt x="3285" y="25634"/>
                </a:cubicBezTo>
                <a:cubicBezTo>
                  <a:pt x="1074" y="20561"/>
                  <a:pt x="326" y="14968"/>
                  <a:pt x="1106" y="9505"/>
                </a:cubicBezTo>
                <a:cubicBezTo>
                  <a:pt x="1561" y="6318"/>
                  <a:pt x="2537" y="3196"/>
                  <a:pt x="3480" y="204"/>
                </a:cubicBezTo>
                <a:cubicBezTo>
                  <a:pt x="3500" y="83"/>
                  <a:pt x="3396" y="0"/>
                  <a:pt x="33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 rot="-2558086" flipH="1">
            <a:off x="1166823" y="3181608"/>
            <a:ext cx="103481" cy="768928"/>
          </a:xfrm>
          <a:custGeom>
            <a:avLst/>
            <a:gdLst/>
            <a:ahLst/>
            <a:cxnLst/>
            <a:rect l="l" t="t" r="r" b="b"/>
            <a:pathLst>
              <a:path w="3481" h="25866" extrusionOk="0">
                <a:moveTo>
                  <a:pt x="3297" y="1"/>
                </a:moveTo>
                <a:cubicBezTo>
                  <a:pt x="3240" y="1"/>
                  <a:pt x="3180" y="37"/>
                  <a:pt x="3155" y="110"/>
                </a:cubicBezTo>
                <a:cubicBezTo>
                  <a:pt x="2212" y="3135"/>
                  <a:pt x="1236" y="6257"/>
                  <a:pt x="781" y="9444"/>
                </a:cubicBezTo>
                <a:cubicBezTo>
                  <a:pt x="1" y="15004"/>
                  <a:pt x="749" y="20630"/>
                  <a:pt x="2993" y="25768"/>
                </a:cubicBezTo>
                <a:cubicBezTo>
                  <a:pt x="3025" y="25833"/>
                  <a:pt x="3090" y="25866"/>
                  <a:pt x="3155" y="25866"/>
                </a:cubicBezTo>
                <a:cubicBezTo>
                  <a:pt x="3155" y="25866"/>
                  <a:pt x="3188" y="25833"/>
                  <a:pt x="3188" y="25833"/>
                </a:cubicBezTo>
                <a:cubicBezTo>
                  <a:pt x="3285" y="25801"/>
                  <a:pt x="3318" y="25703"/>
                  <a:pt x="3285" y="25638"/>
                </a:cubicBezTo>
                <a:cubicBezTo>
                  <a:pt x="1074" y="20565"/>
                  <a:pt x="326" y="14972"/>
                  <a:pt x="1106" y="9476"/>
                </a:cubicBezTo>
                <a:cubicBezTo>
                  <a:pt x="1562" y="6322"/>
                  <a:pt x="2505" y="3200"/>
                  <a:pt x="3448" y="208"/>
                </a:cubicBezTo>
                <a:cubicBezTo>
                  <a:pt x="3480" y="110"/>
                  <a:pt x="3448" y="13"/>
                  <a:pt x="3350" y="13"/>
                </a:cubicBezTo>
                <a:cubicBezTo>
                  <a:pt x="3334" y="5"/>
                  <a:pt x="3316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 rot="-2558086" flipH="1">
            <a:off x="899377" y="3124446"/>
            <a:ext cx="77351" cy="78361"/>
          </a:xfrm>
          <a:custGeom>
            <a:avLst/>
            <a:gdLst/>
            <a:ahLst/>
            <a:cxnLst/>
            <a:rect l="l" t="t" r="r" b="b"/>
            <a:pathLst>
              <a:path w="2602" h="2636" extrusionOk="0">
                <a:moveTo>
                  <a:pt x="1301" y="1"/>
                </a:moveTo>
                <a:cubicBezTo>
                  <a:pt x="585" y="1"/>
                  <a:pt x="0" y="586"/>
                  <a:pt x="0" y="1302"/>
                </a:cubicBezTo>
                <a:cubicBezTo>
                  <a:pt x="0" y="2050"/>
                  <a:pt x="585" y="2635"/>
                  <a:pt x="1301" y="2635"/>
                </a:cubicBezTo>
                <a:cubicBezTo>
                  <a:pt x="2016" y="2635"/>
                  <a:pt x="2602" y="2050"/>
                  <a:pt x="2602" y="1302"/>
                </a:cubicBezTo>
                <a:cubicBezTo>
                  <a:pt x="2602" y="586"/>
                  <a:pt x="2016" y="1"/>
                  <a:pt x="1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 rot="-2558086" flipH="1">
            <a:off x="1196381" y="3089549"/>
            <a:ext cx="234965" cy="734741"/>
          </a:xfrm>
          <a:custGeom>
            <a:avLst/>
            <a:gdLst/>
            <a:ahLst/>
            <a:cxnLst/>
            <a:rect l="l" t="t" r="r" b="b"/>
            <a:pathLst>
              <a:path w="7904" h="24716" extrusionOk="0">
                <a:moveTo>
                  <a:pt x="164" y="0"/>
                </a:moveTo>
                <a:cubicBezTo>
                  <a:pt x="66" y="0"/>
                  <a:pt x="1" y="65"/>
                  <a:pt x="1" y="163"/>
                </a:cubicBezTo>
                <a:cubicBezTo>
                  <a:pt x="33" y="3317"/>
                  <a:pt x="33" y="6569"/>
                  <a:pt x="554" y="9756"/>
                </a:cubicBezTo>
                <a:cubicBezTo>
                  <a:pt x="1464" y="15285"/>
                  <a:pt x="3903" y="20455"/>
                  <a:pt x="7611" y="24650"/>
                </a:cubicBezTo>
                <a:cubicBezTo>
                  <a:pt x="7643" y="24683"/>
                  <a:pt x="7676" y="24715"/>
                  <a:pt x="7708" y="24715"/>
                </a:cubicBezTo>
                <a:cubicBezTo>
                  <a:pt x="7741" y="24715"/>
                  <a:pt x="7806" y="24715"/>
                  <a:pt x="7838" y="24683"/>
                </a:cubicBezTo>
                <a:cubicBezTo>
                  <a:pt x="7903" y="24618"/>
                  <a:pt x="7903" y="24520"/>
                  <a:pt x="7838" y="24488"/>
                </a:cubicBezTo>
                <a:cubicBezTo>
                  <a:pt x="4196" y="20293"/>
                  <a:pt x="1790" y="15187"/>
                  <a:pt x="879" y="9724"/>
                </a:cubicBezTo>
                <a:cubicBezTo>
                  <a:pt x="359" y="6569"/>
                  <a:pt x="326" y="3285"/>
                  <a:pt x="326" y="163"/>
                </a:cubicBezTo>
                <a:cubicBezTo>
                  <a:pt x="326" y="65"/>
                  <a:pt x="261" y="0"/>
                  <a:pt x="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 rot="-2558086" flipH="1">
            <a:off x="1073861" y="3054312"/>
            <a:ext cx="91858" cy="78153"/>
          </a:xfrm>
          <a:custGeom>
            <a:avLst/>
            <a:gdLst/>
            <a:ahLst/>
            <a:cxnLst/>
            <a:rect l="l" t="t" r="r" b="b"/>
            <a:pathLst>
              <a:path w="3090" h="2629" extrusionOk="0">
                <a:moveTo>
                  <a:pt x="1482" y="1"/>
                </a:moveTo>
                <a:cubicBezTo>
                  <a:pt x="1350" y="1"/>
                  <a:pt x="1213" y="22"/>
                  <a:pt x="1074" y="66"/>
                </a:cubicBezTo>
                <a:cubicBezTo>
                  <a:pt x="359" y="262"/>
                  <a:pt x="1" y="1010"/>
                  <a:pt x="228" y="1692"/>
                </a:cubicBezTo>
                <a:cubicBezTo>
                  <a:pt x="404" y="2308"/>
                  <a:pt x="932" y="2629"/>
                  <a:pt x="1467" y="2629"/>
                </a:cubicBezTo>
                <a:cubicBezTo>
                  <a:pt x="1922" y="2629"/>
                  <a:pt x="2381" y="2398"/>
                  <a:pt x="2635" y="1920"/>
                </a:cubicBezTo>
                <a:cubicBezTo>
                  <a:pt x="3090" y="1010"/>
                  <a:pt x="2401" y="1"/>
                  <a:pt x="1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 rot="-2558086" flipH="1">
            <a:off x="1289988" y="3075618"/>
            <a:ext cx="331638" cy="697017"/>
          </a:xfrm>
          <a:custGeom>
            <a:avLst/>
            <a:gdLst/>
            <a:ahLst/>
            <a:cxnLst/>
            <a:rect l="l" t="t" r="r" b="b"/>
            <a:pathLst>
              <a:path w="11156" h="23447" extrusionOk="0">
                <a:moveTo>
                  <a:pt x="163" y="0"/>
                </a:moveTo>
                <a:cubicBezTo>
                  <a:pt x="66" y="0"/>
                  <a:pt x="1" y="98"/>
                  <a:pt x="33" y="163"/>
                </a:cubicBezTo>
                <a:cubicBezTo>
                  <a:pt x="489" y="3317"/>
                  <a:pt x="944" y="6537"/>
                  <a:pt x="1887" y="9626"/>
                </a:cubicBezTo>
                <a:cubicBezTo>
                  <a:pt x="3546" y="14959"/>
                  <a:pt x="6667" y="19740"/>
                  <a:pt x="10895" y="23414"/>
                </a:cubicBezTo>
                <a:cubicBezTo>
                  <a:pt x="10927" y="23447"/>
                  <a:pt x="10960" y="23447"/>
                  <a:pt x="10993" y="23447"/>
                </a:cubicBezTo>
                <a:cubicBezTo>
                  <a:pt x="11025" y="23447"/>
                  <a:pt x="11090" y="23414"/>
                  <a:pt x="11090" y="23382"/>
                </a:cubicBezTo>
                <a:cubicBezTo>
                  <a:pt x="11155" y="23349"/>
                  <a:pt x="11155" y="23252"/>
                  <a:pt x="11090" y="23187"/>
                </a:cubicBezTo>
                <a:cubicBezTo>
                  <a:pt x="6928" y="19544"/>
                  <a:pt x="3838" y="14829"/>
                  <a:pt x="2180" y="9528"/>
                </a:cubicBezTo>
                <a:cubicBezTo>
                  <a:pt x="1237" y="6472"/>
                  <a:pt x="781" y="3252"/>
                  <a:pt x="326" y="130"/>
                </a:cubicBezTo>
                <a:cubicBezTo>
                  <a:pt x="326" y="33"/>
                  <a:pt x="229" y="0"/>
                  <a:pt x="1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 rot="-2558086" flipH="1">
            <a:off x="1269205" y="2998209"/>
            <a:ext cx="90728" cy="78034"/>
          </a:xfrm>
          <a:custGeom>
            <a:avLst/>
            <a:gdLst/>
            <a:ahLst/>
            <a:cxnLst/>
            <a:rect l="l" t="t" r="r" b="b"/>
            <a:pathLst>
              <a:path w="3052" h="2625" extrusionOk="0">
                <a:moveTo>
                  <a:pt x="1514" y="0"/>
                </a:moveTo>
                <a:cubicBezTo>
                  <a:pt x="1327" y="0"/>
                  <a:pt x="1134" y="43"/>
                  <a:pt x="944" y="138"/>
                </a:cubicBezTo>
                <a:cubicBezTo>
                  <a:pt x="293" y="431"/>
                  <a:pt x="1" y="1244"/>
                  <a:pt x="326" y="1894"/>
                </a:cubicBezTo>
                <a:cubicBezTo>
                  <a:pt x="557" y="2387"/>
                  <a:pt x="1020" y="2624"/>
                  <a:pt x="1486" y="2624"/>
                </a:cubicBezTo>
                <a:cubicBezTo>
                  <a:pt x="2005" y="2624"/>
                  <a:pt x="2527" y="2330"/>
                  <a:pt x="2732" y="1764"/>
                </a:cubicBezTo>
                <a:cubicBezTo>
                  <a:pt x="3051" y="861"/>
                  <a:pt x="2349" y="0"/>
                  <a:pt x="15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 rot="-2558086" flipH="1">
            <a:off x="1300459" y="3657354"/>
            <a:ext cx="26130" cy="294866"/>
          </a:xfrm>
          <a:custGeom>
            <a:avLst/>
            <a:gdLst/>
            <a:ahLst/>
            <a:cxnLst/>
            <a:rect l="l" t="t" r="r" b="b"/>
            <a:pathLst>
              <a:path w="879" h="9919" extrusionOk="0">
                <a:moveTo>
                  <a:pt x="716" y="0"/>
                </a:moveTo>
                <a:cubicBezTo>
                  <a:pt x="619" y="0"/>
                  <a:pt x="554" y="65"/>
                  <a:pt x="554" y="163"/>
                </a:cubicBezTo>
                <a:cubicBezTo>
                  <a:pt x="554" y="3317"/>
                  <a:pt x="554" y="6569"/>
                  <a:pt x="1" y="9723"/>
                </a:cubicBezTo>
                <a:cubicBezTo>
                  <a:pt x="1" y="9821"/>
                  <a:pt x="66" y="9886"/>
                  <a:pt x="131" y="9918"/>
                </a:cubicBezTo>
                <a:lnTo>
                  <a:pt x="163" y="9918"/>
                </a:lnTo>
                <a:cubicBezTo>
                  <a:pt x="228" y="9918"/>
                  <a:pt x="294" y="9853"/>
                  <a:pt x="326" y="9788"/>
                </a:cubicBezTo>
                <a:cubicBezTo>
                  <a:pt x="846" y="6601"/>
                  <a:pt x="879" y="3317"/>
                  <a:pt x="879" y="163"/>
                </a:cubicBezTo>
                <a:cubicBezTo>
                  <a:pt x="879" y="65"/>
                  <a:pt x="814" y="0"/>
                  <a:pt x="7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 rot="-2558086" flipH="1">
            <a:off x="1147098" y="3633398"/>
            <a:ext cx="91887" cy="78242"/>
          </a:xfrm>
          <a:custGeom>
            <a:avLst/>
            <a:gdLst/>
            <a:ahLst/>
            <a:cxnLst/>
            <a:rect l="l" t="t" r="r" b="b"/>
            <a:pathLst>
              <a:path w="3091" h="2632" extrusionOk="0">
                <a:moveTo>
                  <a:pt x="1609" y="0"/>
                </a:moveTo>
                <a:cubicBezTo>
                  <a:pt x="690" y="0"/>
                  <a:pt x="1" y="1010"/>
                  <a:pt x="456" y="1920"/>
                </a:cubicBezTo>
                <a:cubicBezTo>
                  <a:pt x="711" y="2401"/>
                  <a:pt x="1176" y="2632"/>
                  <a:pt x="1636" y="2632"/>
                </a:cubicBezTo>
                <a:cubicBezTo>
                  <a:pt x="2172" y="2632"/>
                  <a:pt x="2703" y="2319"/>
                  <a:pt x="2895" y="1725"/>
                </a:cubicBezTo>
                <a:cubicBezTo>
                  <a:pt x="3090" y="1009"/>
                  <a:pt x="2732" y="294"/>
                  <a:pt x="2017" y="66"/>
                </a:cubicBezTo>
                <a:cubicBezTo>
                  <a:pt x="1878" y="21"/>
                  <a:pt x="1741" y="0"/>
                  <a:pt x="160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 rot="-2558086" flipH="1">
            <a:off x="1271332" y="3350681"/>
            <a:ext cx="391569" cy="665298"/>
          </a:xfrm>
          <a:custGeom>
            <a:avLst/>
            <a:gdLst/>
            <a:ahLst/>
            <a:cxnLst/>
            <a:rect l="l" t="t" r="r" b="b"/>
            <a:pathLst>
              <a:path w="13172" h="22380" extrusionOk="0">
                <a:moveTo>
                  <a:pt x="5270" y="0"/>
                </a:moveTo>
                <a:cubicBezTo>
                  <a:pt x="4630" y="0"/>
                  <a:pt x="4004" y="196"/>
                  <a:pt x="3480" y="566"/>
                </a:cubicBezTo>
                <a:cubicBezTo>
                  <a:pt x="2700" y="1119"/>
                  <a:pt x="2049" y="1835"/>
                  <a:pt x="1627" y="2713"/>
                </a:cubicBezTo>
                <a:cubicBezTo>
                  <a:pt x="423" y="4891"/>
                  <a:pt x="1" y="7461"/>
                  <a:pt x="456" y="9932"/>
                </a:cubicBezTo>
                <a:cubicBezTo>
                  <a:pt x="846" y="11721"/>
                  <a:pt x="1497" y="13477"/>
                  <a:pt x="2407" y="15070"/>
                </a:cubicBezTo>
                <a:cubicBezTo>
                  <a:pt x="2895" y="16046"/>
                  <a:pt x="3383" y="16989"/>
                  <a:pt x="3903" y="17932"/>
                </a:cubicBezTo>
                <a:cubicBezTo>
                  <a:pt x="4326" y="18777"/>
                  <a:pt x="4846" y="19558"/>
                  <a:pt x="5464" y="20273"/>
                </a:cubicBezTo>
                <a:cubicBezTo>
                  <a:pt x="6342" y="21249"/>
                  <a:pt x="7513" y="21899"/>
                  <a:pt x="8781" y="22192"/>
                </a:cubicBezTo>
                <a:cubicBezTo>
                  <a:pt x="9211" y="22292"/>
                  <a:pt x="9823" y="22380"/>
                  <a:pt x="10444" y="22380"/>
                </a:cubicBezTo>
                <a:cubicBezTo>
                  <a:pt x="11232" y="22380"/>
                  <a:pt x="12033" y="22238"/>
                  <a:pt x="12488" y="21802"/>
                </a:cubicBezTo>
                <a:cubicBezTo>
                  <a:pt x="13171" y="21119"/>
                  <a:pt x="12618" y="20143"/>
                  <a:pt x="12358" y="19395"/>
                </a:cubicBezTo>
                <a:cubicBezTo>
                  <a:pt x="11903" y="17997"/>
                  <a:pt x="11805" y="16534"/>
                  <a:pt x="11480" y="15135"/>
                </a:cubicBezTo>
                <a:cubicBezTo>
                  <a:pt x="10992" y="13249"/>
                  <a:pt x="10342" y="11428"/>
                  <a:pt x="10049" y="9542"/>
                </a:cubicBezTo>
                <a:cubicBezTo>
                  <a:pt x="9757" y="7721"/>
                  <a:pt x="9789" y="5867"/>
                  <a:pt x="9204" y="4144"/>
                </a:cubicBezTo>
                <a:cubicBezTo>
                  <a:pt x="8911" y="3428"/>
                  <a:pt x="8586" y="2745"/>
                  <a:pt x="8196" y="2127"/>
                </a:cubicBezTo>
                <a:cubicBezTo>
                  <a:pt x="7708" y="1314"/>
                  <a:pt x="7090" y="501"/>
                  <a:pt x="6212" y="144"/>
                </a:cubicBezTo>
                <a:cubicBezTo>
                  <a:pt x="5902" y="47"/>
                  <a:pt x="5584" y="0"/>
                  <a:pt x="52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-2558086" flipH="1">
            <a:off x="1326863" y="3398660"/>
            <a:ext cx="322928" cy="679627"/>
          </a:xfrm>
          <a:custGeom>
            <a:avLst/>
            <a:gdLst/>
            <a:ahLst/>
            <a:cxnLst/>
            <a:rect l="l" t="t" r="r" b="b"/>
            <a:pathLst>
              <a:path w="10863" h="22862" fill="none" extrusionOk="0">
                <a:moveTo>
                  <a:pt x="944" y="11349"/>
                </a:moveTo>
                <a:cubicBezTo>
                  <a:pt x="1" y="8260"/>
                  <a:pt x="131" y="4683"/>
                  <a:pt x="1887" y="1919"/>
                </a:cubicBezTo>
                <a:cubicBezTo>
                  <a:pt x="2472" y="943"/>
                  <a:pt x="3448" y="0"/>
                  <a:pt x="4586" y="98"/>
                </a:cubicBezTo>
                <a:cubicBezTo>
                  <a:pt x="5952" y="228"/>
                  <a:pt x="6732" y="1691"/>
                  <a:pt x="7253" y="2992"/>
                </a:cubicBezTo>
                <a:cubicBezTo>
                  <a:pt x="9139" y="7837"/>
                  <a:pt x="10862" y="12975"/>
                  <a:pt x="10310" y="18178"/>
                </a:cubicBezTo>
                <a:cubicBezTo>
                  <a:pt x="10277" y="18829"/>
                  <a:pt x="10049" y="19414"/>
                  <a:pt x="9659" y="19902"/>
                </a:cubicBezTo>
                <a:cubicBezTo>
                  <a:pt x="6407" y="22861"/>
                  <a:pt x="1562" y="13366"/>
                  <a:pt x="944" y="11349"/>
                </a:cubicBezTo>
                <a:close/>
              </a:path>
            </a:pathLst>
          </a:custGeom>
          <a:noFill/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 rot="-2558086" flipH="1">
            <a:off x="1010282" y="3634657"/>
            <a:ext cx="437943" cy="608251"/>
          </a:xfrm>
          <a:custGeom>
            <a:avLst/>
            <a:gdLst/>
            <a:ahLst/>
            <a:cxnLst/>
            <a:rect l="l" t="t" r="r" b="b"/>
            <a:pathLst>
              <a:path w="14732" h="20461" extrusionOk="0">
                <a:moveTo>
                  <a:pt x="10147" y="0"/>
                </a:moveTo>
                <a:cubicBezTo>
                  <a:pt x="10082" y="0"/>
                  <a:pt x="10017" y="2"/>
                  <a:pt x="9951" y="5"/>
                </a:cubicBezTo>
                <a:cubicBezTo>
                  <a:pt x="9073" y="5"/>
                  <a:pt x="8163" y="38"/>
                  <a:pt x="7447" y="623"/>
                </a:cubicBezTo>
                <a:cubicBezTo>
                  <a:pt x="6699" y="1176"/>
                  <a:pt x="6374" y="2119"/>
                  <a:pt x="6114" y="2997"/>
                </a:cubicBezTo>
                <a:cubicBezTo>
                  <a:pt x="5464" y="5143"/>
                  <a:pt x="4813" y="7290"/>
                  <a:pt x="4130" y="9468"/>
                </a:cubicBezTo>
                <a:cubicBezTo>
                  <a:pt x="3903" y="10346"/>
                  <a:pt x="3577" y="11192"/>
                  <a:pt x="3187" y="11972"/>
                </a:cubicBezTo>
                <a:cubicBezTo>
                  <a:pt x="2504" y="13176"/>
                  <a:pt x="1431" y="14119"/>
                  <a:pt x="391" y="15029"/>
                </a:cubicBezTo>
                <a:lnTo>
                  <a:pt x="781" y="16232"/>
                </a:lnTo>
                <a:cubicBezTo>
                  <a:pt x="423" y="17241"/>
                  <a:pt x="163" y="18249"/>
                  <a:pt x="65" y="19322"/>
                </a:cubicBezTo>
                <a:cubicBezTo>
                  <a:pt x="0" y="19582"/>
                  <a:pt x="33" y="19875"/>
                  <a:pt x="163" y="20135"/>
                </a:cubicBezTo>
                <a:cubicBezTo>
                  <a:pt x="345" y="20386"/>
                  <a:pt x="656" y="20461"/>
                  <a:pt x="982" y="20461"/>
                </a:cubicBezTo>
                <a:cubicBezTo>
                  <a:pt x="1121" y="20461"/>
                  <a:pt x="1263" y="20447"/>
                  <a:pt x="1399" y="20427"/>
                </a:cubicBezTo>
                <a:cubicBezTo>
                  <a:pt x="3740" y="20070"/>
                  <a:pt x="5886" y="18867"/>
                  <a:pt x="7870" y="17598"/>
                </a:cubicBezTo>
                <a:cubicBezTo>
                  <a:pt x="9041" y="16883"/>
                  <a:pt x="10081" y="16005"/>
                  <a:pt x="11024" y="15029"/>
                </a:cubicBezTo>
                <a:cubicBezTo>
                  <a:pt x="12000" y="13826"/>
                  <a:pt x="12748" y="12460"/>
                  <a:pt x="13203" y="10997"/>
                </a:cubicBezTo>
                <a:cubicBezTo>
                  <a:pt x="14309" y="7907"/>
                  <a:pt x="14732" y="4265"/>
                  <a:pt x="12976" y="1534"/>
                </a:cubicBezTo>
                <a:cubicBezTo>
                  <a:pt x="12683" y="1046"/>
                  <a:pt x="12293" y="656"/>
                  <a:pt x="11805" y="363"/>
                </a:cubicBezTo>
                <a:cubicBezTo>
                  <a:pt x="11279" y="129"/>
                  <a:pt x="10726" y="0"/>
                  <a:pt x="101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rot="-2558086" flipH="1">
            <a:off x="1062572" y="3659635"/>
            <a:ext cx="367400" cy="548172"/>
          </a:xfrm>
          <a:custGeom>
            <a:avLst/>
            <a:gdLst/>
            <a:ahLst/>
            <a:cxnLst/>
            <a:rect l="l" t="t" r="r" b="b"/>
            <a:pathLst>
              <a:path w="12359" h="18440" fill="none" extrusionOk="0">
                <a:moveTo>
                  <a:pt x="3025" y="6830"/>
                </a:moveTo>
                <a:cubicBezTo>
                  <a:pt x="3253" y="5886"/>
                  <a:pt x="3545" y="4943"/>
                  <a:pt x="3936" y="4065"/>
                </a:cubicBezTo>
                <a:cubicBezTo>
                  <a:pt x="4618" y="2667"/>
                  <a:pt x="5724" y="1529"/>
                  <a:pt x="7090" y="813"/>
                </a:cubicBezTo>
                <a:cubicBezTo>
                  <a:pt x="8326" y="196"/>
                  <a:pt x="9952" y="0"/>
                  <a:pt x="10895" y="944"/>
                </a:cubicBezTo>
                <a:cubicBezTo>
                  <a:pt x="11383" y="1529"/>
                  <a:pt x="11708" y="2244"/>
                  <a:pt x="11773" y="3025"/>
                </a:cubicBezTo>
                <a:cubicBezTo>
                  <a:pt x="12358" y="6309"/>
                  <a:pt x="11773" y="9724"/>
                  <a:pt x="10082" y="12651"/>
                </a:cubicBezTo>
                <a:cubicBezTo>
                  <a:pt x="8521" y="15285"/>
                  <a:pt x="5984" y="17203"/>
                  <a:pt x="3025" y="18016"/>
                </a:cubicBezTo>
                <a:cubicBezTo>
                  <a:pt x="1464" y="18439"/>
                  <a:pt x="1" y="18309"/>
                  <a:pt x="33" y="16325"/>
                </a:cubicBezTo>
                <a:cubicBezTo>
                  <a:pt x="33" y="15155"/>
                  <a:pt x="976" y="14309"/>
                  <a:pt x="1366" y="13268"/>
                </a:cubicBezTo>
                <a:cubicBezTo>
                  <a:pt x="2114" y="11220"/>
                  <a:pt x="2505" y="8943"/>
                  <a:pt x="3025" y="6830"/>
                </a:cubicBezTo>
                <a:close/>
              </a:path>
            </a:pathLst>
          </a:custGeom>
          <a:noFill/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-2558086" flipH="1">
            <a:off x="1489586" y="3674631"/>
            <a:ext cx="149885" cy="280359"/>
          </a:xfrm>
          <a:custGeom>
            <a:avLst/>
            <a:gdLst/>
            <a:ahLst/>
            <a:cxnLst/>
            <a:rect l="l" t="t" r="r" b="b"/>
            <a:pathLst>
              <a:path w="5042" h="9431" fill="none" extrusionOk="0">
                <a:moveTo>
                  <a:pt x="1" y="0"/>
                </a:moveTo>
                <a:cubicBezTo>
                  <a:pt x="814" y="2569"/>
                  <a:pt x="1887" y="5041"/>
                  <a:pt x="3220" y="7415"/>
                </a:cubicBezTo>
                <a:cubicBezTo>
                  <a:pt x="3676" y="8228"/>
                  <a:pt x="4196" y="9041"/>
                  <a:pt x="5042" y="9431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-2558086" flipH="1">
            <a:off x="1399742" y="3575250"/>
            <a:ext cx="128601" cy="309372"/>
          </a:xfrm>
          <a:custGeom>
            <a:avLst/>
            <a:gdLst/>
            <a:ahLst/>
            <a:cxnLst/>
            <a:rect l="l" t="t" r="r" b="b"/>
            <a:pathLst>
              <a:path w="4326" h="10407" fill="none" extrusionOk="0">
                <a:moveTo>
                  <a:pt x="1" y="0"/>
                </a:moveTo>
                <a:cubicBezTo>
                  <a:pt x="846" y="3675"/>
                  <a:pt x="2309" y="7220"/>
                  <a:pt x="4326" y="10407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 rot="-2558086" flipH="1">
            <a:off x="1422739" y="3737343"/>
            <a:ext cx="76399" cy="201135"/>
          </a:xfrm>
          <a:custGeom>
            <a:avLst/>
            <a:gdLst/>
            <a:ahLst/>
            <a:cxnLst/>
            <a:rect l="l" t="t" r="r" b="b"/>
            <a:pathLst>
              <a:path w="2570" h="6766" fill="none" extrusionOk="0">
                <a:moveTo>
                  <a:pt x="0" y="1"/>
                </a:moveTo>
                <a:cubicBezTo>
                  <a:pt x="650" y="2310"/>
                  <a:pt x="1496" y="4586"/>
                  <a:pt x="2569" y="6765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 rot="-2558086" flipH="1">
            <a:off x="1281106" y="3794051"/>
            <a:ext cx="193347" cy="288117"/>
          </a:xfrm>
          <a:custGeom>
            <a:avLst/>
            <a:gdLst/>
            <a:ahLst/>
            <a:cxnLst/>
            <a:rect l="l" t="t" r="r" b="b"/>
            <a:pathLst>
              <a:path w="6504" h="9692" fill="none" extrusionOk="0">
                <a:moveTo>
                  <a:pt x="4585" y="1"/>
                </a:moveTo>
                <a:cubicBezTo>
                  <a:pt x="4943" y="1887"/>
                  <a:pt x="4650" y="3838"/>
                  <a:pt x="3805" y="5562"/>
                </a:cubicBezTo>
                <a:cubicBezTo>
                  <a:pt x="2927" y="7253"/>
                  <a:pt x="1626" y="8716"/>
                  <a:pt x="0" y="9692"/>
                </a:cubicBezTo>
                <a:cubicBezTo>
                  <a:pt x="3057" y="9432"/>
                  <a:pt x="5626" y="7350"/>
                  <a:pt x="6504" y="4424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rot="-2558086" flipH="1">
            <a:off x="1183215" y="3870742"/>
            <a:ext cx="142156" cy="250423"/>
          </a:xfrm>
          <a:custGeom>
            <a:avLst/>
            <a:gdLst/>
            <a:ahLst/>
            <a:cxnLst/>
            <a:rect l="l" t="t" r="r" b="b"/>
            <a:pathLst>
              <a:path w="4782" h="8424" fill="none" extrusionOk="0">
                <a:moveTo>
                  <a:pt x="4781" y="1"/>
                </a:moveTo>
                <a:cubicBezTo>
                  <a:pt x="4781" y="2212"/>
                  <a:pt x="4001" y="4359"/>
                  <a:pt x="2602" y="6050"/>
                </a:cubicBezTo>
                <a:cubicBezTo>
                  <a:pt x="1822" y="6928"/>
                  <a:pt x="944" y="7708"/>
                  <a:pt x="1" y="8424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rot="-2558086" flipH="1">
            <a:off x="1596542" y="3676142"/>
            <a:ext cx="345134" cy="93790"/>
          </a:xfrm>
          <a:custGeom>
            <a:avLst/>
            <a:gdLst/>
            <a:ahLst/>
            <a:cxnLst/>
            <a:rect l="l" t="t" r="r" b="b"/>
            <a:pathLst>
              <a:path w="11610" h="3155" fill="none" extrusionOk="0">
                <a:moveTo>
                  <a:pt x="0" y="1"/>
                </a:moveTo>
                <a:cubicBezTo>
                  <a:pt x="3545" y="1919"/>
                  <a:pt x="7545" y="3025"/>
                  <a:pt x="11610" y="3155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 rot="-2558086" flipH="1">
            <a:off x="1702066" y="3550247"/>
            <a:ext cx="169208" cy="75448"/>
          </a:xfrm>
          <a:custGeom>
            <a:avLst/>
            <a:gdLst/>
            <a:ahLst/>
            <a:cxnLst/>
            <a:rect l="l" t="t" r="r" b="b"/>
            <a:pathLst>
              <a:path w="5692" h="2538" fill="none" extrusionOk="0">
                <a:moveTo>
                  <a:pt x="0" y="0"/>
                </a:moveTo>
                <a:cubicBezTo>
                  <a:pt x="943" y="586"/>
                  <a:pt x="1886" y="1106"/>
                  <a:pt x="2895" y="1626"/>
                </a:cubicBezTo>
                <a:cubicBezTo>
                  <a:pt x="3740" y="2114"/>
                  <a:pt x="4683" y="2439"/>
                  <a:pt x="5691" y="2537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/>
          <p:nvPr/>
        </p:nvSpPr>
        <p:spPr>
          <a:xfrm rot="-2558086" flipH="1">
            <a:off x="1271747" y="3874813"/>
            <a:ext cx="632271" cy="217634"/>
          </a:xfrm>
          <a:custGeom>
            <a:avLst/>
            <a:gdLst/>
            <a:ahLst/>
            <a:cxnLst/>
            <a:rect l="l" t="t" r="r" b="b"/>
            <a:pathLst>
              <a:path w="21269" h="7321" extrusionOk="0">
                <a:moveTo>
                  <a:pt x="14609" y="0"/>
                </a:moveTo>
                <a:cubicBezTo>
                  <a:pt x="13611" y="0"/>
                  <a:pt x="12649" y="612"/>
                  <a:pt x="12065" y="1390"/>
                </a:cubicBezTo>
                <a:cubicBezTo>
                  <a:pt x="11675" y="1877"/>
                  <a:pt x="11187" y="3829"/>
                  <a:pt x="10634" y="3926"/>
                </a:cubicBezTo>
                <a:cubicBezTo>
                  <a:pt x="10627" y="3927"/>
                  <a:pt x="10619" y="3928"/>
                  <a:pt x="10611" y="3928"/>
                </a:cubicBezTo>
                <a:cubicBezTo>
                  <a:pt x="10204" y="3928"/>
                  <a:pt x="8477" y="2426"/>
                  <a:pt x="7935" y="2235"/>
                </a:cubicBezTo>
                <a:cubicBezTo>
                  <a:pt x="6667" y="1843"/>
                  <a:pt x="5371" y="1646"/>
                  <a:pt x="4072" y="1646"/>
                </a:cubicBezTo>
                <a:cubicBezTo>
                  <a:pt x="3973" y="1646"/>
                  <a:pt x="3873" y="1647"/>
                  <a:pt x="3773" y="1650"/>
                </a:cubicBezTo>
                <a:cubicBezTo>
                  <a:pt x="3714" y="1642"/>
                  <a:pt x="3658" y="1638"/>
                  <a:pt x="3602" y="1638"/>
                </a:cubicBezTo>
                <a:cubicBezTo>
                  <a:pt x="3412" y="1638"/>
                  <a:pt x="3241" y="1686"/>
                  <a:pt x="3090" y="1812"/>
                </a:cubicBezTo>
                <a:cubicBezTo>
                  <a:pt x="2667" y="2170"/>
                  <a:pt x="3090" y="2820"/>
                  <a:pt x="3480" y="3146"/>
                </a:cubicBezTo>
                <a:cubicBezTo>
                  <a:pt x="4423" y="3926"/>
                  <a:pt x="5529" y="4511"/>
                  <a:pt x="6700" y="4902"/>
                </a:cubicBezTo>
                <a:lnTo>
                  <a:pt x="2440" y="4934"/>
                </a:lnTo>
                <a:cubicBezTo>
                  <a:pt x="2361" y="4930"/>
                  <a:pt x="2283" y="4928"/>
                  <a:pt x="2204" y="4928"/>
                </a:cubicBezTo>
                <a:cubicBezTo>
                  <a:pt x="1665" y="4928"/>
                  <a:pt x="1129" y="5024"/>
                  <a:pt x="618" y="5194"/>
                </a:cubicBezTo>
                <a:cubicBezTo>
                  <a:pt x="423" y="5259"/>
                  <a:pt x="293" y="5357"/>
                  <a:pt x="196" y="5520"/>
                </a:cubicBezTo>
                <a:cubicBezTo>
                  <a:pt x="1" y="5910"/>
                  <a:pt x="488" y="6333"/>
                  <a:pt x="944" y="6463"/>
                </a:cubicBezTo>
                <a:cubicBezTo>
                  <a:pt x="2009" y="6813"/>
                  <a:pt x="3124" y="6928"/>
                  <a:pt x="4255" y="6928"/>
                </a:cubicBezTo>
                <a:cubicBezTo>
                  <a:pt x="5542" y="6928"/>
                  <a:pt x="6850" y="6779"/>
                  <a:pt x="8130" y="6658"/>
                </a:cubicBezTo>
                <a:cubicBezTo>
                  <a:pt x="8655" y="6595"/>
                  <a:pt x="9180" y="6559"/>
                  <a:pt x="9705" y="6559"/>
                </a:cubicBezTo>
                <a:cubicBezTo>
                  <a:pt x="9993" y="6559"/>
                  <a:pt x="10281" y="6570"/>
                  <a:pt x="10569" y="6593"/>
                </a:cubicBezTo>
                <a:cubicBezTo>
                  <a:pt x="11382" y="6658"/>
                  <a:pt x="12163" y="6853"/>
                  <a:pt x="12976" y="6983"/>
                </a:cubicBezTo>
                <a:cubicBezTo>
                  <a:pt x="14128" y="7204"/>
                  <a:pt x="15325" y="7320"/>
                  <a:pt x="16516" y="7320"/>
                </a:cubicBezTo>
                <a:cubicBezTo>
                  <a:pt x="17073" y="7320"/>
                  <a:pt x="17629" y="7295"/>
                  <a:pt x="18179" y="7243"/>
                </a:cubicBezTo>
                <a:cubicBezTo>
                  <a:pt x="18667" y="7243"/>
                  <a:pt x="19155" y="7113"/>
                  <a:pt x="19610" y="6885"/>
                </a:cubicBezTo>
                <a:cubicBezTo>
                  <a:pt x="20033" y="6658"/>
                  <a:pt x="20293" y="6170"/>
                  <a:pt x="20260" y="5682"/>
                </a:cubicBezTo>
                <a:cubicBezTo>
                  <a:pt x="19403" y="5494"/>
                  <a:pt x="18546" y="5400"/>
                  <a:pt x="17680" y="5400"/>
                </a:cubicBezTo>
                <a:cubicBezTo>
                  <a:pt x="17199" y="5400"/>
                  <a:pt x="16716" y="5429"/>
                  <a:pt x="16228" y="5487"/>
                </a:cubicBezTo>
                <a:cubicBezTo>
                  <a:pt x="16789" y="5341"/>
                  <a:pt x="17350" y="5268"/>
                  <a:pt x="17924" y="5268"/>
                </a:cubicBezTo>
                <a:cubicBezTo>
                  <a:pt x="18116" y="5268"/>
                  <a:pt x="18309" y="5276"/>
                  <a:pt x="18504" y="5292"/>
                </a:cubicBezTo>
                <a:cubicBezTo>
                  <a:pt x="19252" y="5292"/>
                  <a:pt x="20065" y="5194"/>
                  <a:pt x="20618" y="4674"/>
                </a:cubicBezTo>
                <a:cubicBezTo>
                  <a:pt x="21171" y="4154"/>
                  <a:pt x="21268" y="3113"/>
                  <a:pt x="20618" y="2723"/>
                </a:cubicBezTo>
                <a:cubicBezTo>
                  <a:pt x="20347" y="2598"/>
                  <a:pt x="20063" y="2540"/>
                  <a:pt x="19791" y="2540"/>
                </a:cubicBezTo>
                <a:cubicBezTo>
                  <a:pt x="19638" y="2540"/>
                  <a:pt x="19490" y="2558"/>
                  <a:pt x="19350" y="2593"/>
                </a:cubicBezTo>
                <a:cubicBezTo>
                  <a:pt x="17301" y="2918"/>
                  <a:pt x="15252" y="3243"/>
                  <a:pt x="13236" y="3601"/>
                </a:cubicBezTo>
                <a:cubicBezTo>
                  <a:pt x="14179" y="2853"/>
                  <a:pt x="14927" y="1910"/>
                  <a:pt x="15415" y="804"/>
                </a:cubicBezTo>
                <a:cubicBezTo>
                  <a:pt x="15512" y="642"/>
                  <a:pt x="15512" y="414"/>
                  <a:pt x="15415" y="219"/>
                </a:cubicBezTo>
                <a:cubicBezTo>
                  <a:pt x="15350" y="154"/>
                  <a:pt x="15220" y="89"/>
                  <a:pt x="15122" y="56"/>
                </a:cubicBezTo>
                <a:cubicBezTo>
                  <a:pt x="14951" y="18"/>
                  <a:pt x="14780" y="0"/>
                  <a:pt x="146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 rot="-4424495" flipH="1">
            <a:off x="5245695" y="2045575"/>
            <a:ext cx="5835925" cy="1448327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 rot="1281571">
            <a:off x="41075" y="-444449"/>
            <a:ext cx="1349802" cy="2391616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 flipH="1">
            <a:off x="-1228747" y="3866572"/>
            <a:ext cx="5274873" cy="3289713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rgbClr val="FFA9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15975" y="1079275"/>
            <a:ext cx="3594600" cy="20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400">
                <a:solidFill>
                  <a:srgbClr val="00506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980425" y="3242850"/>
            <a:ext cx="30657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2"/>
          </p:nvPr>
        </p:nvSpPr>
        <p:spPr>
          <a:xfrm>
            <a:off x="4670125" y="724075"/>
            <a:ext cx="3532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Clr>
                <a:srgbClr val="005062"/>
              </a:buClr>
              <a:buSzPts val="1800"/>
              <a:buFont typeface="Quest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/>
            </a:lvl9pPr>
          </a:lstStyle>
          <a:p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>
            <a:off x="-447399" y="4035137"/>
            <a:ext cx="2103977" cy="1638810"/>
            <a:chOff x="-144970" y="1264211"/>
            <a:chExt cx="1794130" cy="1397468"/>
          </a:xfrm>
        </p:grpSpPr>
        <p:sp>
          <p:nvSpPr>
            <p:cNvPr id="154" name="Google Shape;154;p9"/>
            <p:cNvSpPr/>
            <p:nvPr/>
          </p:nvSpPr>
          <p:spPr>
            <a:xfrm rot="-1017839">
              <a:off x="328981" y="1488273"/>
              <a:ext cx="1269712" cy="520427"/>
            </a:xfrm>
            <a:custGeom>
              <a:avLst/>
              <a:gdLst/>
              <a:ahLst/>
              <a:cxnLst/>
              <a:rect l="l" t="t" r="r" b="b"/>
              <a:pathLst>
                <a:path w="43674" h="17901" extrusionOk="0">
                  <a:moveTo>
                    <a:pt x="19480" y="0"/>
                  </a:moveTo>
                  <a:cubicBezTo>
                    <a:pt x="19036" y="0"/>
                    <a:pt x="18591" y="39"/>
                    <a:pt x="18146" y="130"/>
                  </a:cubicBezTo>
                  <a:cubicBezTo>
                    <a:pt x="16975" y="455"/>
                    <a:pt x="15837" y="943"/>
                    <a:pt x="14796" y="1594"/>
                  </a:cubicBezTo>
                  <a:lnTo>
                    <a:pt x="9886" y="4358"/>
                  </a:lnTo>
                  <a:cubicBezTo>
                    <a:pt x="9236" y="4748"/>
                    <a:pt x="8520" y="5041"/>
                    <a:pt x="7805" y="5236"/>
                  </a:cubicBezTo>
                  <a:cubicBezTo>
                    <a:pt x="7349" y="5301"/>
                    <a:pt x="6894" y="5366"/>
                    <a:pt x="6439" y="5463"/>
                  </a:cubicBezTo>
                  <a:cubicBezTo>
                    <a:pt x="5951" y="5626"/>
                    <a:pt x="5496" y="5919"/>
                    <a:pt x="5106" y="6276"/>
                  </a:cubicBezTo>
                  <a:cubicBezTo>
                    <a:pt x="3805" y="7350"/>
                    <a:pt x="2829" y="8715"/>
                    <a:pt x="1626" y="9854"/>
                  </a:cubicBezTo>
                  <a:cubicBezTo>
                    <a:pt x="683" y="10764"/>
                    <a:pt x="0" y="11252"/>
                    <a:pt x="650" y="12618"/>
                  </a:cubicBezTo>
                  <a:cubicBezTo>
                    <a:pt x="1854" y="15284"/>
                    <a:pt x="5626" y="16975"/>
                    <a:pt x="8358" y="17236"/>
                  </a:cubicBezTo>
                  <a:cubicBezTo>
                    <a:pt x="8960" y="17274"/>
                    <a:pt x="9558" y="17292"/>
                    <a:pt x="10153" y="17292"/>
                  </a:cubicBezTo>
                  <a:cubicBezTo>
                    <a:pt x="11066" y="17292"/>
                    <a:pt x="11972" y="17249"/>
                    <a:pt x="12878" y="17170"/>
                  </a:cubicBezTo>
                  <a:cubicBezTo>
                    <a:pt x="13749" y="17122"/>
                    <a:pt x="14621" y="17096"/>
                    <a:pt x="15492" y="17096"/>
                  </a:cubicBezTo>
                  <a:cubicBezTo>
                    <a:pt x="17512" y="17096"/>
                    <a:pt x="19528" y="17233"/>
                    <a:pt x="21528" y="17528"/>
                  </a:cubicBezTo>
                  <a:cubicBezTo>
                    <a:pt x="22608" y="17694"/>
                    <a:pt x="23702" y="17900"/>
                    <a:pt x="24774" y="17900"/>
                  </a:cubicBezTo>
                  <a:cubicBezTo>
                    <a:pt x="25381" y="17900"/>
                    <a:pt x="25981" y="17834"/>
                    <a:pt x="26569" y="17658"/>
                  </a:cubicBezTo>
                  <a:cubicBezTo>
                    <a:pt x="28357" y="17105"/>
                    <a:pt x="29690" y="15675"/>
                    <a:pt x="30959" y="14309"/>
                  </a:cubicBezTo>
                  <a:cubicBezTo>
                    <a:pt x="35186" y="9626"/>
                    <a:pt x="39446" y="4943"/>
                    <a:pt x="43674" y="260"/>
                  </a:cubicBezTo>
                  <a:lnTo>
                    <a:pt x="43674" y="260"/>
                  </a:lnTo>
                  <a:cubicBezTo>
                    <a:pt x="42356" y="773"/>
                    <a:pt x="40972" y="903"/>
                    <a:pt x="39564" y="903"/>
                  </a:cubicBezTo>
                  <a:cubicBezTo>
                    <a:pt x="38112" y="903"/>
                    <a:pt x="36635" y="765"/>
                    <a:pt x="35178" y="765"/>
                  </a:cubicBezTo>
                  <a:cubicBezTo>
                    <a:pt x="34909" y="765"/>
                    <a:pt x="34641" y="769"/>
                    <a:pt x="34373" y="781"/>
                  </a:cubicBezTo>
                  <a:cubicBezTo>
                    <a:pt x="32169" y="865"/>
                    <a:pt x="29965" y="1441"/>
                    <a:pt x="27760" y="1441"/>
                  </a:cubicBezTo>
                  <a:cubicBezTo>
                    <a:pt x="27428" y="1441"/>
                    <a:pt x="27096" y="1428"/>
                    <a:pt x="26764" y="1398"/>
                  </a:cubicBezTo>
                  <a:cubicBezTo>
                    <a:pt x="24292" y="1151"/>
                    <a:pt x="21891" y="0"/>
                    <a:pt x="1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rot="-1018179">
              <a:off x="-69107" y="1863742"/>
              <a:ext cx="990662" cy="667895"/>
            </a:xfrm>
            <a:custGeom>
              <a:avLst/>
              <a:gdLst/>
              <a:ahLst/>
              <a:cxnLst/>
              <a:rect l="l" t="t" r="r" b="b"/>
              <a:pathLst>
                <a:path w="78731" h="89693" extrusionOk="0">
                  <a:moveTo>
                    <a:pt x="77996" y="0"/>
                  </a:moveTo>
                  <a:cubicBezTo>
                    <a:pt x="71013" y="0"/>
                    <a:pt x="64377" y="3099"/>
                    <a:pt x="58438" y="6743"/>
                  </a:cubicBezTo>
                  <a:cubicBezTo>
                    <a:pt x="47804" y="13280"/>
                    <a:pt x="41203" y="23231"/>
                    <a:pt x="32520" y="32141"/>
                  </a:cubicBezTo>
                  <a:cubicBezTo>
                    <a:pt x="19512" y="45507"/>
                    <a:pt x="1236" y="84270"/>
                    <a:pt x="1" y="89050"/>
                  </a:cubicBezTo>
                  <a:cubicBezTo>
                    <a:pt x="220" y="89490"/>
                    <a:pt x="698" y="89692"/>
                    <a:pt x="1195" y="89692"/>
                  </a:cubicBezTo>
                  <a:cubicBezTo>
                    <a:pt x="1581" y="89692"/>
                    <a:pt x="1979" y="89570"/>
                    <a:pt x="2277" y="89343"/>
                  </a:cubicBezTo>
                  <a:cubicBezTo>
                    <a:pt x="2992" y="88823"/>
                    <a:pt x="3350" y="87977"/>
                    <a:pt x="3675" y="87164"/>
                  </a:cubicBezTo>
                  <a:cubicBezTo>
                    <a:pt x="5919" y="81278"/>
                    <a:pt x="10797" y="70091"/>
                    <a:pt x="19382" y="53994"/>
                  </a:cubicBezTo>
                  <a:cubicBezTo>
                    <a:pt x="25301" y="45377"/>
                    <a:pt x="31317" y="36759"/>
                    <a:pt x="37853" y="28596"/>
                  </a:cubicBezTo>
                  <a:cubicBezTo>
                    <a:pt x="43187" y="21962"/>
                    <a:pt x="48910" y="15556"/>
                    <a:pt x="55674" y="10386"/>
                  </a:cubicBezTo>
                  <a:cubicBezTo>
                    <a:pt x="62438" y="5215"/>
                    <a:pt x="70308" y="1248"/>
                    <a:pt x="78731" y="12"/>
                  </a:cubicBezTo>
                  <a:cubicBezTo>
                    <a:pt x="78485" y="4"/>
                    <a:pt x="78241" y="0"/>
                    <a:pt x="77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rot="-1017839">
              <a:off x="330962" y="1436727"/>
              <a:ext cx="1265031" cy="553104"/>
            </a:xfrm>
            <a:custGeom>
              <a:avLst/>
              <a:gdLst/>
              <a:ahLst/>
              <a:cxnLst/>
              <a:rect l="l" t="t" r="r" b="b"/>
              <a:pathLst>
                <a:path w="43513" h="19025" fill="none" extrusionOk="0">
                  <a:moveTo>
                    <a:pt x="38179" y="2635"/>
                  </a:moveTo>
                  <a:cubicBezTo>
                    <a:pt x="36780" y="2440"/>
                    <a:pt x="35447" y="1887"/>
                    <a:pt x="34114" y="1431"/>
                  </a:cubicBezTo>
                  <a:cubicBezTo>
                    <a:pt x="31707" y="651"/>
                    <a:pt x="29138" y="228"/>
                    <a:pt x="26699" y="911"/>
                  </a:cubicBezTo>
                  <a:cubicBezTo>
                    <a:pt x="25854" y="1204"/>
                    <a:pt x="24976" y="1431"/>
                    <a:pt x="24098" y="1627"/>
                  </a:cubicBezTo>
                  <a:cubicBezTo>
                    <a:pt x="22992" y="1757"/>
                    <a:pt x="21919" y="1464"/>
                    <a:pt x="20813" y="1399"/>
                  </a:cubicBezTo>
                  <a:cubicBezTo>
                    <a:pt x="17561" y="1139"/>
                    <a:pt x="14439" y="2505"/>
                    <a:pt x="11448" y="3838"/>
                  </a:cubicBezTo>
                  <a:cubicBezTo>
                    <a:pt x="9659" y="4553"/>
                    <a:pt x="7968" y="5464"/>
                    <a:pt x="6375" y="6537"/>
                  </a:cubicBezTo>
                  <a:cubicBezTo>
                    <a:pt x="3708" y="8456"/>
                    <a:pt x="1822" y="11220"/>
                    <a:pt x="1" y="13919"/>
                  </a:cubicBezTo>
                  <a:cubicBezTo>
                    <a:pt x="4944" y="16423"/>
                    <a:pt x="10407" y="19025"/>
                    <a:pt x="15805" y="17789"/>
                  </a:cubicBezTo>
                  <a:cubicBezTo>
                    <a:pt x="17399" y="17464"/>
                    <a:pt x="18960" y="16781"/>
                    <a:pt x="20553" y="16976"/>
                  </a:cubicBezTo>
                  <a:cubicBezTo>
                    <a:pt x="21496" y="17106"/>
                    <a:pt x="22374" y="17529"/>
                    <a:pt x="23285" y="17691"/>
                  </a:cubicBezTo>
                  <a:cubicBezTo>
                    <a:pt x="26016" y="18212"/>
                    <a:pt x="28618" y="16586"/>
                    <a:pt x="30797" y="14895"/>
                  </a:cubicBezTo>
                  <a:cubicBezTo>
                    <a:pt x="34374" y="12163"/>
                    <a:pt x="37659" y="9041"/>
                    <a:pt x="40618" y="5659"/>
                  </a:cubicBezTo>
                  <a:cubicBezTo>
                    <a:pt x="41951" y="4131"/>
                    <a:pt x="43512" y="2147"/>
                    <a:pt x="43154" y="1"/>
                  </a:cubicBezTo>
                  <a:cubicBezTo>
                    <a:pt x="42406" y="2277"/>
                    <a:pt x="40585" y="3025"/>
                    <a:pt x="38179" y="2635"/>
                  </a:cubicBezTo>
                  <a:close/>
                </a:path>
              </a:pathLst>
            </a:custGeom>
            <a:noFill/>
            <a:ln w="13000" cap="flat" cmpd="sng">
              <a:solidFill>
                <a:schemeClr val="dk2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 rot="-5190540">
            <a:off x="7274170" y="-637426"/>
            <a:ext cx="1939882" cy="2502596"/>
          </a:xfrm>
          <a:custGeom>
            <a:avLst/>
            <a:gdLst/>
            <a:ahLst/>
            <a:cxnLst/>
            <a:rect l="l" t="t" r="r" b="b"/>
            <a:pathLst>
              <a:path w="37204" h="47996" extrusionOk="0">
                <a:moveTo>
                  <a:pt x="23069" y="1"/>
                </a:moveTo>
                <a:cubicBezTo>
                  <a:pt x="15990" y="1"/>
                  <a:pt x="10189" y="8719"/>
                  <a:pt x="8000" y="14509"/>
                </a:cubicBezTo>
                <a:cubicBezTo>
                  <a:pt x="6309" y="18932"/>
                  <a:pt x="5269" y="23582"/>
                  <a:pt x="3513" y="28005"/>
                </a:cubicBezTo>
                <a:cubicBezTo>
                  <a:pt x="2049" y="31810"/>
                  <a:pt x="1" y="35810"/>
                  <a:pt x="976" y="39777"/>
                </a:cubicBezTo>
                <a:cubicBezTo>
                  <a:pt x="1789" y="43029"/>
                  <a:pt x="4553" y="45501"/>
                  <a:pt x="7643" y="46736"/>
                </a:cubicBezTo>
                <a:cubicBezTo>
                  <a:pt x="10096" y="47708"/>
                  <a:pt x="12750" y="47996"/>
                  <a:pt x="15400" y="47996"/>
                </a:cubicBezTo>
                <a:cubicBezTo>
                  <a:pt x="16122" y="47996"/>
                  <a:pt x="16844" y="47974"/>
                  <a:pt x="17561" y="47940"/>
                </a:cubicBezTo>
                <a:cubicBezTo>
                  <a:pt x="22244" y="47712"/>
                  <a:pt x="27154" y="46866"/>
                  <a:pt x="30797" y="43875"/>
                </a:cubicBezTo>
                <a:cubicBezTo>
                  <a:pt x="36260" y="39354"/>
                  <a:pt x="37203" y="31224"/>
                  <a:pt x="36130" y="24200"/>
                </a:cubicBezTo>
                <a:cubicBezTo>
                  <a:pt x="35154" y="17859"/>
                  <a:pt x="33821" y="4006"/>
                  <a:pt x="26862" y="851"/>
                </a:cubicBezTo>
                <a:cubicBezTo>
                  <a:pt x="25567" y="264"/>
                  <a:pt x="24299" y="1"/>
                  <a:pt x="230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 rot="5253215">
            <a:off x="6374650" y="-1194313"/>
            <a:ext cx="2004273" cy="3551008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2059614" y="1773925"/>
            <a:ext cx="2511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"/>
          </p:nvPr>
        </p:nvSpPr>
        <p:spPr>
          <a:xfrm>
            <a:off x="2059614" y="2054350"/>
            <a:ext cx="2511900" cy="8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2"/>
          </p:nvPr>
        </p:nvSpPr>
        <p:spPr>
          <a:xfrm>
            <a:off x="5868339" y="1773925"/>
            <a:ext cx="2511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3"/>
          </p:nvPr>
        </p:nvSpPr>
        <p:spPr>
          <a:xfrm>
            <a:off x="5868339" y="2054350"/>
            <a:ext cx="2511900" cy="8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4"/>
          </p:nvPr>
        </p:nvSpPr>
        <p:spPr>
          <a:xfrm>
            <a:off x="2059614" y="3388325"/>
            <a:ext cx="2511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5"/>
          </p:nvPr>
        </p:nvSpPr>
        <p:spPr>
          <a:xfrm>
            <a:off x="2059614" y="3668750"/>
            <a:ext cx="2511900" cy="8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6"/>
          </p:nvPr>
        </p:nvSpPr>
        <p:spPr>
          <a:xfrm>
            <a:off x="5868339" y="3388325"/>
            <a:ext cx="2511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7"/>
          </p:nvPr>
        </p:nvSpPr>
        <p:spPr>
          <a:xfrm>
            <a:off x="5868339" y="3668750"/>
            <a:ext cx="2511900" cy="8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8" hasCustomPrompt="1"/>
          </p:nvPr>
        </p:nvSpPr>
        <p:spPr>
          <a:xfrm>
            <a:off x="847261" y="1438825"/>
            <a:ext cx="1204800" cy="9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9" hasCustomPrompt="1"/>
          </p:nvPr>
        </p:nvSpPr>
        <p:spPr>
          <a:xfrm>
            <a:off x="847261" y="3061413"/>
            <a:ext cx="1204800" cy="9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13" hasCustomPrompt="1"/>
          </p:nvPr>
        </p:nvSpPr>
        <p:spPr>
          <a:xfrm>
            <a:off x="4667287" y="1438825"/>
            <a:ext cx="1204800" cy="9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7287" y="3061413"/>
            <a:ext cx="1204800" cy="9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/>
          <p:nvPr/>
        </p:nvSpPr>
        <p:spPr>
          <a:xfrm rot="-9414117" flipH="1">
            <a:off x="-549721" y="4333930"/>
            <a:ext cx="1684865" cy="1027072"/>
          </a:xfrm>
          <a:custGeom>
            <a:avLst/>
            <a:gdLst/>
            <a:ahLst/>
            <a:cxnLst/>
            <a:rect l="l" t="t" r="r" b="b"/>
            <a:pathLst>
              <a:path w="59642" h="36357" extrusionOk="0">
                <a:moveTo>
                  <a:pt x="44490" y="1"/>
                </a:moveTo>
                <a:cubicBezTo>
                  <a:pt x="30910" y="1"/>
                  <a:pt x="16039" y="4932"/>
                  <a:pt x="2765" y="7421"/>
                </a:cubicBezTo>
                <a:cubicBezTo>
                  <a:pt x="2342" y="7486"/>
                  <a:pt x="1919" y="7616"/>
                  <a:pt x="1529" y="7843"/>
                </a:cubicBezTo>
                <a:cubicBezTo>
                  <a:pt x="1" y="8754"/>
                  <a:pt x="651" y="11095"/>
                  <a:pt x="1464" y="12656"/>
                </a:cubicBezTo>
                <a:cubicBezTo>
                  <a:pt x="5562" y="20331"/>
                  <a:pt x="10700" y="27843"/>
                  <a:pt x="18082" y="32428"/>
                </a:cubicBezTo>
                <a:cubicBezTo>
                  <a:pt x="22099" y="34912"/>
                  <a:pt x="26917" y="36356"/>
                  <a:pt x="31617" y="36356"/>
                </a:cubicBezTo>
                <a:cubicBezTo>
                  <a:pt x="35593" y="36356"/>
                  <a:pt x="39483" y="35323"/>
                  <a:pt x="42732" y="33014"/>
                </a:cubicBezTo>
                <a:cubicBezTo>
                  <a:pt x="46049" y="30672"/>
                  <a:pt x="48422" y="27258"/>
                  <a:pt x="50276" y="23648"/>
                </a:cubicBezTo>
                <a:cubicBezTo>
                  <a:pt x="54764" y="14835"/>
                  <a:pt x="59642" y="234"/>
                  <a:pt x="45268" y="6"/>
                </a:cubicBezTo>
                <a:cubicBezTo>
                  <a:pt x="45009" y="3"/>
                  <a:pt x="44750" y="1"/>
                  <a:pt x="444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5"/>
          </p:nvPr>
        </p:nvSpPr>
        <p:spPr>
          <a:xfrm>
            <a:off x="715975" y="445025"/>
            <a:ext cx="77121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7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"/>
          <p:cNvSpPr/>
          <p:nvPr/>
        </p:nvSpPr>
        <p:spPr>
          <a:xfrm rot="10194319">
            <a:off x="5307233" y="4024334"/>
            <a:ext cx="4141946" cy="1964873"/>
          </a:xfrm>
          <a:custGeom>
            <a:avLst/>
            <a:gdLst/>
            <a:ahLst/>
            <a:cxnLst/>
            <a:rect l="l" t="t" r="r" b="b"/>
            <a:pathLst>
              <a:path w="125820" h="59687" extrusionOk="0">
                <a:moveTo>
                  <a:pt x="16866" y="1"/>
                </a:moveTo>
                <a:cubicBezTo>
                  <a:pt x="16300" y="1"/>
                  <a:pt x="15830" y="51"/>
                  <a:pt x="15513" y="164"/>
                </a:cubicBezTo>
                <a:cubicBezTo>
                  <a:pt x="9919" y="2245"/>
                  <a:pt x="4001" y="5270"/>
                  <a:pt x="1659" y="10765"/>
                </a:cubicBezTo>
                <a:cubicBezTo>
                  <a:pt x="1" y="14733"/>
                  <a:pt x="554" y="19383"/>
                  <a:pt x="2342" y="23318"/>
                </a:cubicBezTo>
                <a:cubicBezTo>
                  <a:pt x="4131" y="27220"/>
                  <a:pt x="7058" y="30505"/>
                  <a:pt x="10147" y="33529"/>
                </a:cubicBezTo>
                <a:cubicBezTo>
                  <a:pt x="27437" y="50391"/>
                  <a:pt x="51615" y="59687"/>
                  <a:pt x="75722" y="59687"/>
                </a:cubicBezTo>
                <a:cubicBezTo>
                  <a:pt x="84578" y="59687"/>
                  <a:pt x="93425" y="58432"/>
                  <a:pt x="101917" y="55838"/>
                </a:cubicBezTo>
                <a:cubicBezTo>
                  <a:pt x="108942" y="53691"/>
                  <a:pt x="116063" y="50472"/>
                  <a:pt x="120454" y="44553"/>
                </a:cubicBezTo>
                <a:cubicBezTo>
                  <a:pt x="124811" y="38537"/>
                  <a:pt x="125819" y="30700"/>
                  <a:pt x="123088" y="23773"/>
                </a:cubicBezTo>
                <a:cubicBezTo>
                  <a:pt x="119153" y="14147"/>
                  <a:pt x="104421" y="5822"/>
                  <a:pt x="94438" y="5660"/>
                </a:cubicBezTo>
                <a:cubicBezTo>
                  <a:pt x="94052" y="5653"/>
                  <a:pt x="93666" y="5650"/>
                  <a:pt x="93281" y="5650"/>
                </a:cubicBezTo>
                <a:cubicBezTo>
                  <a:pt x="81902" y="5650"/>
                  <a:pt x="70639" y="8359"/>
                  <a:pt x="59284" y="9335"/>
                </a:cubicBezTo>
                <a:cubicBezTo>
                  <a:pt x="56952" y="9535"/>
                  <a:pt x="54582" y="9650"/>
                  <a:pt x="52209" y="9650"/>
                </a:cubicBezTo>
                <a:cubicBezTo>
                  <a:pt x="42638" y="9650"/>
                  <a:pt x="33008" y="7770"/>
                  <a:pt x="25529" y="1985"/>
                </a:cubicBezTo>
                <a:cubicBezTo>
                  <a:pt x="24401" y="1126"/>
                  <a:pt x="19548" y="1"/>
                  <a:pt x="168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7"/>
          <p:cNvGrpSpPr/>
          <p:nvPr/>
        </p:nvGrpSpPr>
        <p:grpSpPr>
          <a:xfrm rot="-294699" flipH="1">
            <a:off x="5417307" y="1414579"/>
            <a:ext cx="3629194" cy="3963756"/>
            <a:chOff x="703800" y="3463825"/>
            <a:chExt cx="2713800" cy="2963975"/>
          </a:xfrm>
        </p:grpSpPr>
        <p:sp>
          <p:nvSpPr>
            <p:cNvPr id="529" name="Google Shape;529;p27"/>
            <p:cNvSpPr/>
            <p:nvPr/>
          </p:nvSpPr>
          <p:spPr>
            <a:xfrm>
              <a:off x="2073025" y="3995675"/>
              <a:ext cx="958550" cy="257750"/>
            </a:xfrm>
            <a:custGeom>
              <a:avLst/>
              <a:gdLst/>
              <a:ahLst/>
              <a:cxnLst/>
              <a:rect l="l" t="t" r="r" b="b"/>
              <a:pathLst>
                <a:path w="38342" h="10310" fill="none" extrusionOk="0">
                  <a:moveTo>
                    <a:pt x="1" y="10309"/>
                  </a:moveTo>
                  <a:cubicBezTo>
                    <a:pt x="2895" y="8456"/>
                    <a:pt x="6440" y="8163"/>
                    <a:pt x="9854" y="7740"/>
                  </a:cubicBezTo>
                  <a:cubicBezTo>
                    <a:pt x="16911" y="6830"/>
                    <a:pt x="23870" y="5236"/>
                    <a:pt x="30797" y="3610"/>
                  </a:cubicBezTo>
                  <a:cubicBezTo>
                    <a:pt x="33561" y="2960"/>
                    <a:pt x="36553" y="2212"/>
                    <a:pt x="38341" y="0"/>
                  </a:cubicBezTo>
                </a:path>
              </a:pathLst>
            </a:custGeom>
            <a:noFill/>
            <a:ln w="8950" cap="flat" cmpd="sng">
              <a:solidFill>
                <a:schemeClr val="dk2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27"/>
            <p:cNvGrpSpPr/>
            <p:nvPr/>
          </p:nvGrpSpPr>
          <p:grpSpPr>
            <a:xfrm>
              <a:off x="703800" y="3463825"/>
              <a:ext cx="2713800" cy="2963975"/>
              <a:chOff x="703800" y="3463825"/>
              <a:chExt cx="2713800" cy="2963975"/>
            </a:xfrm>
          </p:grpSpPr>
          <p:sp>
            <p:nvSpPr>
              <p:cNvPr id="531" name="Google Shape;531;p27"/>
              <p:cNvSpPr/>
              <p:nvPr/>
            </p:nvSpPr>
            <p:spPr>
              <a:xfrm>
                <a:off x="2319225" y="4014225"/>
                <a:ext cx="1091850" cy="447525"/>
              </a:xfrm>
              <a:custGeom>
                <a:avLst/>
                <a:gdLst/>
                <a:ahLst/>
                <a:cxnLst/>
                <a:rect l="l" t="t" r="r" b="b"/>
                <a:pathLst>
                  <a:path w="43674" h="17901" extrusionOk="0">
                    <a:moveTo>
                      <a:pt x="19480" y="0"/>
                    </a:moveTo>
                    <a:cubicBezTo>
                      <a:pt x="19036" y="0"/>
                      <a:pt x="18591" y="39"/>
                      <a:pt x="18146" y="130"/>
                    </a:cubicBezTo>
                    <a:cubicBezTo>
                      <a:pt x="16975" y="455"/>
                      <a:pt x="15837" y="943"/>
                      <a:pt x="14796" y="1594"/>
                    </a:cubicBezTo>
                    <a:lnTo>
                      <a:pt x="9886" y="4358"/>
                    </a:lnTo>
                    <a:cubicBezTo>
                      <a:pt x="9236" y="4748"/>
                      <a:pt x="8520" y="5041"/>
                      <a:pt x="7805" y="5236"/>
                    </a:cubicBezTo>
                    <a:cubicBezTo>
                      <a:pt x="7349" y="5301"/>
                      <a:pt x="6894" y="5366"/>
                      <a:pt x="6439" y="5463"/>
                    </a:cubicBezTo>
                    <a:cubicBezTo>
                      <a:pt x="5951" y="5626"/>
                      <a:pt x="5496" y="5919"/>
                      <a:pt x="5106" y="6276"/>
                    </a:cubicBezTo>
                    <a:cubicBezTo>
                      <a:pt x="3805" y="7350"/>
                      <a:pt x="2829" y="8715"/>
                      <a:pt x="1626" y="9854"/>
                    </a:cubicBezTo>
                    <a:cubicBezTo>
                      <a:pt x="683" y="10764"/>
                      <a:pt x="0" y="11252"/>
                      <a:pt x="650" y="12618"/>
                    </a:cubicBezTo>
                    <a:cubicBezTo>
                      <a:pt x="1854" y="15284"/>
                      <a:pt x="5626" y="16975"/>
                      <a:pt x="8358" y="17236"/>
                    </a:cubicBezTo>
                    <a:cubicBezTo>
                      <a:pt x="8960" y="17274"/>
                      <a:pt x="9558" y="17292"/>
                      <a:pt x="10153" y="17292"/>
                    </a:cubicBezTo>
                    <a:cubicBezTo>
                      <a:pt x="11066" y="17292"/>
                      <a:pt x="11972" y="17249"/>
                      <a:pt x="12878" y="17170"/>
                    </a:cubicBezTo>
                    <a:cubicBezTo>
                      <a:pt x="13749" y="17122"/>
                      <a:pt x="14621" y="17096"/>
                      <a:pt x="15492" y="17096"/>
                    </a:cubicBezTo>
                    <a:cubicBezTo>
                      <a:pt x="17512" y="17096"/>
                      <a:pt x="19528" y="17233"/>
                      <a:pt x="21528" y="17528"/>
                    </a:cubicBezTo>
                    <a:cubicBezTo>
                      <a:pt x="22608" y="17694"/>
                      <a:pt x="23702" y="17900"/>
                      <a:pt x="24774" y="17900"/>
                    </a:cubicBezTo>
                    <a:cubicBezTo>
                      <a:pt x="25381" y="17900"/>
                      <a:pt x="25981" y="17834"/>
                      <a:pt x="26569" y="17658"/>
                    </a:cubicBezTo>
                    <a:cubicBezTo>
                      <a:pt x="28357" y="17105"/>
                      <a:pt x="29690" y="15675"/>
                      <a:pt x="30959" y="14309"/>
                    </a:cubicBezTo>
                    <a:cubicBezTo>
                      <a:pt x="35186" y="9626"/>
                      <a:pt x="39446" y="4943"/>
                      <a:pt x="43674" y="260"/>
                    </a:cubicBezTo>
                    <a:lnTo>
                      <a:pt x="43674" y="260"/>
                    </a:lnTo>
                    <a:cubicBezTo>
                      <a:pt x="42356" y="773"/>
                      <a:pt x="40972" y="903"/>
                      <a:pt x="39564" y="903"/>
                    </a:cubicBezTo>
                    <a:cubicBezTo>
                      <a:pt x="38112" y="903"/>
                      <a:pt x="36635" y="765"/>
                      <a:pt x="35178" y="765"/>
                    </a:cubicBezTo>
                    <a:cubicBezTo>
                      <a:pt x="34909" y="765"/>
                      <a:pt x="34641" y="769"/>
                      <a:pt x="34373" y="781"/>
                    </a:cubicBezTo>
                    <a:cubicBezTo>
                      <a:pt x="32169" y="865"/>
                      <a:pt x="29965" y="1441"/>
                      <a:pt x="27760" y="1441"/>
                    </a:cubicBezTo>
                    <a:cubicBezTo>
                      <a:pt x="27428" y="1441"/>
                      <a:pt x="27096" y="1428"/>
                      <a:pt x="26764" y="1398"/>
                    </a:cubicBezTo>
                    <a:cubicBezTo>
                      <a:pt x="24292" y="1151"/>
                      <a:pt x="21891" y="0"/>
                      <a:pt x="194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>
                <a:off x="1942800" y="3467075"/>
                <a:ext cx="830900" cy="959450"/>
              </a:xfrm>
              <a:custGeom>
                <a:avLst/>
                <a:gdLst/>
                <a:ahLst/>
                <a:cxnLst/>
                <a:rect l="l" t="t" r="r" b="b"/>
                <a:pathLst>
                  <a:path w="33236" h="38378" extrusionOk="0">
                    <a:moveTo>
                      <a:pt x="33235" y="0"/>
                    </a:moveTo>
                    <a:lnTo>
                      <a:pt x="33235" y="0"/>
                    </a:lnTo>
                    <a:cubicBezTo>
                      <a:pt x="29788" y="1204"/>
                      <a:pt x="26114" y="1496"/>
                      <a:pt x="22537" y="2309"/>
                    </a:cubicBezTo>
                    <a:cubicBezTo>
                      <a:pt x="18959" y="3122"/>
                      <a:pt x="15350" y="4456"/>
                      <a:pt x="12911" y="7187"/>
                    </a:cubicBezTo>
                    <a:cubicBezTo>
                      <a:pt x="11935" y="8391"/>
                      <a:pt x="11090" y="9659"/>
                      <a:pt x="10407" y="10992"/>
                    </a:cubicBezTo>
                    <a:cubicBezTo>
                      <a:pt x="9236" y="13041"/>
                      <a:pt x="8098" y="15090"/>
                      <a:pt x="7350" y="17301"/>
                    </a:cubicBezTo>
                    <a:cubicBezTo>
                      <a:pt x="7090" y="18244"/>
                      <a:pt x="6797" y="19187"/>
                      <a:pt x="6407" y="20130"/>
                    </a:cubicBezTo>
                    <a:cubicBezTo>
                      <a:pt x="5366" y="22471"/>
                      <a:pt x="3220" y="24130"/>
                      <a:pt x="1887" y="26309"/>
                    </a:cubicBezTo>
                    <a:cubicBezTo>
                      <a:pt x="293" y="29008"/>
                      <a:pt x="0" y="32260"/>
                      <a:pt x="1074" y="35187"/>
                    </a:cubicBezTo>
                    <a:cubicBezTo>
                      <a:pt x="1676" y="36792"/>
                      <a:pt x="3051" y="38378"/>
                      <a:pt x="4678" y="38378"/>
                    </a:cubicBezTo>
                    <a:cubicBezTo>
                      <a:pt x="5161" y="38378"/>
                      <a:pt x="5666" y="38238"/>
                      <a:pt x="6179" y="37918"/>
                    </a:cubicBezTo>
                    <a:cubicBezTo>
                      <a:pt x="8423" y="36487"/>
                      <a:pt x="10049" y="32780"/>
                      <a:pt x="12000" y="30829"/>
                    </a:cubicBezTo>
                    <a:cubicBezTo>
                      <a:pt x="14212" y="28650"/>
                      <a:pt x="16716" y="26764"/>
                      <a:pt x="19415" y="25236"/>
                    </a:cubicBezTo>
                    <a:cubicBezTo>
                      <a:pt x="21041" y="24325"/>
                      <a:pt x="22829" y="23415"/>
                      <a:pt x="23707" y="21789"/>
                    </a:cubicBezTo>
                    <a:cubicBezTo>
                      <a:pt x="24423" y="20423"/>
                      <a:pt x="24390" y="18764"/>
                      <a:pt x="24943" y="17333"/>
                    </a:cubicBezTo>
                    <a:cubicBezTo>
                      <a:pt x="26114" y="14342"/>
                      <a:pt x="29626" y="12878"/>
                      <a:pt x="31089" y="10049"/>
                    </a:cubicBezTo>
                    <a:cubicBezTo>
                      <a:pt x="32650" y="6960"/>
                      <a:pt x="31544" y="2992"/>
                      <a:pt x="33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1174525" y="4087975"/>
                <a:ext cx="552850" cy="1031125"/>
              </a:xfrm>
              <a:custGeom>
                <a:avLst/>
                <a:gdLst/>
                <a:ahLst/>
                <a:cxnLst/>
                <a:rect l="l" t="t" r="r" b="b"/>
                <a:pathLst>
                  <a:path w="22114" h="41245" extrusionOk="0">
                    <a:moveTo>
                      <a:pt x="20467" y="1"/>
                    </a:moveTo>
                    <a:cubicBezTo>
                      <a:pt x="20334" y="1"/>
                      <a:pt x="20205" y="59"/>
                      <a:pt x="20098" y="139"/>
                    </a:cubicBezTo>
                    <a:cubicBezTo>
                      <a:pt x="18406" y="1148"/>
                      <a:pt x="17008" y="2578"/>
                      <a:pt x="15642" y="3977"/>
                    </a:cubicBezTo>
                    <a:lnTo>
                      <a:pt x="10179" y="9570"/>
                    </a:lnTo>
                    <a:cubicBezTo>
                      <a:pt x="9334" y="10383"/>
                      <a:pt x="8553" y="11326"/>
                      <a:pt x="7935" y="12334"/>
                    </a:cubicBezTo>
                    <a:cubicBezTo>
                      <a:pt x="6732" y="14513"/>
                      <a:pt x="6797" y="17212"/>
                      <a:pt x="5366" y="19228"/>
                    </a:cubicBezTo>
                    <a:cubicBezTo>
                      <a:pt x="4358" y="20627"/>
                      <a:pt x="2765" y="21505"/>
                      <a:pt x="1691" y="22871"/>
                    </a:cubicBezTo>
                    <a:cubicBezTo>
                      <a:pt x="163" y="24887"/>
                      <a:pt x="0" y="27749"/>
                      <a:pt x="878" y="30155"/>
                    </a:cubicBezTo>
                    <a:cubicBezTo>
                      <a:pt x="1724" y="32529"/>
                      <a:pt x="3513" y="34480"/>
                      <a:pt x="5464" y="36106"/>
                    </a:cubicBezTo>
                    <a:cubicBezTo>
                      <a:pt x="8325" y="38448"/>
                      <a:pt x="9041" y="40301"/>
                      <a:pt x="12618" y="41244"/>
                    </a:cubicBezTo>
                    <a:cubicBezTo>
                      <a:pt x="13366" y="39163"/>
                      <a:pt x="13008" y="36757"/>
                      <a:pt x="13886" y="34740"/>
                    </a:cubicBezTo>
                    <a:cubicBezTo>
                      <a:pt x="14309" y="33960"/>
                      <a:pt x="14797" y="33179"/>
                      <a:pt x="15317" y="32464"/>
                    </a:cubicBezTo>
                    <a:cubicBezTo>
                      <a:pt x="17756" y="28822"/>
                      <a:pt x="18764" y="24464"/>
                      <a:pt x="19740" y="20204"/>
                    </a:cubicBezTo>
                    <a:lnTo>
                      <a:pt x="20976" y="14643"/>
                    </a:lnTo>
                    <a:cubicBezTo>
                      <a:pt x="21236" y="13505"/>
                      <a:pt x="21496" y="12334"/>
                      <a:pt x="21658" y="11164"/>
                    </a:cubicBezTo>
                    <a:cubicBezTo>
                      <a:pt x="22114" y="7684"/>
                      <a:pt x="21561" y="4172"/>
                      <a:pt x="21008" y="725"/>
                    </a:cubicBezTo>
                    <a:cubicBezTo>
                      <a:pt x="20976" y="432"/>
                      <a:pt x="20845" y="42"/>
                      <a:pt x="20553" y="9"/>
                    </a:cubicBezTo>
                    <a:cubicBezTo>
                      <a:pt x="20524" y="4"/>
                      <a:pt x="20495" y="1"/>
                      <a:pt x="20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1685900" y="4696875"/>
                <a:ext cx="1143075" cy="3657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14630" extrusionOk="0">
                    <a:moveTo>
                      <a:pt x="9823" y="0"/>
                    </a:moveTo>
                    <a:cubicBezTo>
                      <a:pt x="9051" y="0"/>
                      <a:pt x="8281" y="31"/>
                      <a:pt x="7512" y="108"/>
                    </a:cubicBezTo>
                    <a:cubicBezTo>
                      <a:pt x="6179" y="271"/>
                      <a:pt x="4813" y="563"/>
                      <a:pt x="3740" y="1376"/>
                    </a:cubicBezTo>
                    <a:cubicBezTo>
                      <a:pt x="2960" y="1994"/>
                      <a:pt x="2342" y="2742"/>
                      <a:pt x="1886" y="3620"/>
                    </a:cubicBezTo>
                    <a:cubicBezTo>
                      <a:pt x="1171" y="4823"/>
                      <a:pt x="0" y="6742"/>
                      <a:pt x="423" y="8271"/>
                    </a:cubicBezTo>
                    <a:cubicBezTo>
                      <a:pt x="813" y="9799"/>
                      <a:pt x="2634" y="10189"/>
                      <a:pt x="3935" y="10677"/>
                    </a:cubicBezTo>
                    <a:cubicBezTo>
                      <a:pt x="7805" y="12068"/>
                      <a:pt x="11816" y="13234"/>
                      <a:pt x="15968" y="13234"/>
                    </a:cubicBezTo>
                    <a:cubicBezTo>
                      <a:pt x="16281" y="13234"/>
                      <a:pt x="16595" y="13227"/>
                      <a:pt x="16910" y="13214"/>
                    </a:cubicBezTo>
                    <a:cubicBezTo>
                      <a:pt x="17951" y="13169"/>
                      <a:pt x="18992" y="13050"/>
                      <a:pt x="20022" y="13050"/>
                    </a:cubicBezTo>
                    <a:cubicBezTo>
                      <a:pt x="20505" y="13050"/>
                      <a:pt x="20986" y="13076"/>
                      <a:pt x="21463" y="13148"/>
                    </a:cubicBezTo>
                    <a:cubicBezTo>
                      <a:pt x="22894" y="13376"/>
                      <a:pt x="24227" y="14027"/>
                      <a:pt x="25658" y="14352"/>
                    </a:cubicBezTo>
                    <a:cubicBezTo>
                      <a:pt x="26479" y="14543"/>
                      <a:pt x="27312" y="14629"/>
                      <a:pt x="28145" y="14629"/>
                    </a:cubicBezTo>
                    <a:cubicBezTo>
                      <a:pt x="29722" y="14629"/>
                      <a:pt x="31302" y="14321"/>
                      <a:pt x="32813" y="13831"/>
                    </a:cubicBezTo>
                    <a:cubicBezTo>
                      <a:pt x="35121" y="13116"/>
                      <a:pt x="37333" y="12043"/>
                      <a:pt x="39577" y="11197"/>
                    </a:cubicBezTo>
                    <a:cubicBezTo>
                      <a:pt x="41593" y="10384"/>
                      <a:pt x="43674" y="9766"/>
                      <a:pt x="45723" y="9149"/>
                    </a:cubicBezTo>
                    <a:lnTo>
                      <a:pt x="41073" y="5344"/>
                    </a:lnTo>
                    <a:cubicBezTo>
                      <a:pt x="40292" y="4628"/>
                      <a:pt x="39447" y="4010"/>
                      <a:pt x="38569" y="3490"/>
                    </a:cubicBezTo>
                    <a:cubicBezTo>
                      <a:pt x="37300" y="2807"/>
                      <a:pt x="35934" y="2287"/>
                      <a:pt x="34536" y="1962"/>
                    </a:cubicBezTo>
                    <a:cubicBezTo>
                      <a:pt x="31089" y="986"/>
                      <a:pt x="27544" y="206"/>
                      <a:pt x="23967" y="173"/>
                    </a:cubicBezTo>
                    <a:cubicBezTo>
                      <a:pt x="22049" y="173"/>
                      <a:pt x="20130" y="368"/>
                      <a:pt x="18211" y="368"/>
                    </a:cubicBezTo>
                    <a:cubicBezTo>
                      <a:pt x="18123" y="369"/>
                      <a:pt x="18036" y="369"/>
                      <a:pt x="17948" y="369"/>
                    </a:cubicBezTo>
                    <a:cubicBezTo>
                      <a:pt x="15234" y="369"/>
                      <a:pt x="12521" y="0"/>
                      <a:pt x="9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733875" y="4969475"/>
                <a:ext cx="377250" cy="913950"/>
              </a:xfrm>
              <a:custGeom>
                <a:avLst/>
                <a:gdLst/>
                <a:ahLst/>
                <a:cxnLst/>
                <a:rect l="l" t="t" r="r" b="b"/>
                <a:pathLst>
                  <a:path w="15090" h="36558" extrusionOk="0">
                    <a:moveTo>
                      <a:pt x="6992" y="1"/>
                    </a:moveTo>
                    <a:cubicBezTo>
                      <a:pt x="6147" y="3870"/>
                      <a:pt x="2115" y="6342"/>
                      <a:pt x="1009" y="10179"/>
                    </a:cubicBezTo>
                    <a:cubicBezTo>
                      <a:pt x="1" y="13854"/>
                      <a:pt x="1984" y="17626"/>
                      <a:pt x="2472" y="21431"/>
                    </a:cubicBezTo>
                    <a:cubicBezTo>
                      <a:pt x="2797" y="23870"/>
                      <a:pt x="2472" y="26407"/>
                      <a:pt x="2667" y="28878"/>
                    </a:cubicBezTo>
                    <a:cubicBezTo>
                      <a:pt x="2830" y="31350"/>
                      <a:pt x="3610" y="33984"/>
                      <a:pt x="5562" y="35512"/>
                    </a:cubicBezTo>
                    <a:cubicBezTo>
                      <a:pt x="6480" y="36237"/>
                      <a:pt x="7482" y="36558"/>
                      <a:pt x="8453" y="36558"/>
                    </a:cubicBezTo>
                    <a:cubicBezTo>
                      <a:pt x="10577" y="36558"/>
                      <a:pt x="12557" y="35022"/>
                      <a:pt x="13204" y="32813"/>
                    </a:cubicBezTo>
                    <a:cubicBezTo>
                      <a:pt x="14439" y="28748"/>
                      <a:pt x="15090" y="24000"/>
                      <a:pt x="13496" y="19935"/>
                    </a:cubicBezTo>
                    <a:cubicBezTo>
                      <a:pt x="12586" y="17691"/>
                      <a:pt x="10992" y="15675"/>
                      <a:pt x="10602" y="13269"/>
                    </a:cubicBezTo>
                    <a:cubicBezTo>
                      <a:pt x="10309" y="11480"/>
                      <a:pt x="10700" y="9626"/>
                      <a:pt x="10635" y="7805"/>
                    </a:cubicBezTo>
                    <a:cubicBezTo>
                      <a:pt x="10537" y="4814"/>
                      <a:pt x="9204" y="1984"/>
                      <a:pt x="6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1084275" y="5224125"/>
                <a:ext cx="1196750" cy="465475"/>
              </a:xfrm>
              <a:custGeom>
                <a:avLst/>
                <a:gdLst/>
                <a:ahLst/>
                <a:cxnLst/>
                <a:rect l="l" t="t" r="r" b="b"/>
                <a:pathLst>
                  <a:path w="47870" h="18619" extrusionOk="0">
                    <a:moveTo>
                      <a:pt x="38063" y="1"/>
                    </a:moveTo>
                    <a:cubicBezTo>
                      <a:pt x="36764" y="1"/>
                      <a:pt x="35461" y="95"/>
                      <a:pt x="34146" y="188"/>
                    </a:cubicBezTo>
                    <a:cubicBezTo>
                      <a:pt x="32911" y="221"/>
                      <a:pt x="31675" y="416"/>
                      <a:pt x="30439" y="741"/>
                    </a:cubicBezTo>
                    <a:cubicBezTo>
                      <a:pt x="29138" y="1131"/>
                      <a:pt x="27968" y="1847"/>
                      <a:pt x="26732" y="2432"/>
                    </a:cubicBezTo>
                    <a:cubicBezTo>
                      <a:pt x="23090" y="4156"/>
                      <a:pt x="18992" y="4644"/>
                      <a:pt x="15187" y="5879"/>
                    </a:cubicBezTo>
                    <a:cubicBezTo>
                      <a:pt x="10797" y="7310"/>
                      <a:pt x="1" y="15245"/>
                      <a:pt x="9724" y="17391"/>
                    </a:cubicBezTo>
                    <a:cubicBezTo>
                      <a:pt x="12781" y="18074"/>
                      <a:pt x="15870" y="18464"/>
                      <a:pt x="18960" y="18594"/>
                    </a:cubicBezTo>
                    <a:cubicBezTo>
                      <a:pt x="19325" y="18611"/>
                      <a:pt x="19691" y="18619"/>
                      <a:pt x="20057" y="18619"/>
                    </a:cubicBezTo>
                    <a:cubicBezTo>
                      <a:pt x="21153" y="18619"/>
                      <a:pt x="22244" y="18546"/>
                      <a:pt x="23317" y="18399"/>
                    </a:cubicBezTo>
                    <a:cubicBezTo>
                      <a:pt x="25073" y="18042"/>
                      <a:pt x="26764" y="17456"/>
                      <a:pt x="28390" y="16708"/>
                    </a:cubicBezTo>
                    <a:cubicBezTo>
                      <a:pt x="36293" y="13261"/>
                      <a:pt x="44227" y="8383"/>
                      <a:pt x="47870" y="579"/>
                    </a:cubicBezTo>
                    <a:lnTo>
                      <a:pt x="47870" y="579"/>
                    </a:lnTo>
                    <a:cubicBezTo>
                      <a:pt x="47206" y="823"/>
                      <a:pt x="46525" y="914"/>
                      <a:pt x="45833" y="914"/>
                    </a:cubicBezTo>
                    <a:cubicBezTo>
                      <a:pt x="44219" y="914"/>
                      <a:pt x="42549" y="416"/>
                      <a:pt x="40910" y="188"/>
                    </a:cubicBezTo>
                    <a:cubicBezTo>
                      <a:pt x="39962" y="51"/>
                      <a:pt x="39014" y="1"/>
                      <a:pt x="38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768025" y="4185475"/>
                <a:ext cx="1968275" cy="2242325"/>
              </a:xfrm>
              <a:custGeom>
                <a:avLst/>
                <a:gdLst/>
                <a:ahLst/>
                <a:cxnLst/>
                <a:rect l="l" t="t" r="r" b="b"/>
                <a:pathLst>
                  <a:path w="78731" h="89693" extrusionOk="0">
                    <a:moveTo>
                      <a:pt x="77996" y="0"/>
                    </a:moveTo>
                    <a:cubicBezTo>
                      <a:pt x="71013" y="0"/>
                      <a:pt x="64377" y="3099"/>
                      <a:pt x="58438" y="6743"/>
                    </a:cubicBezTo>
                    <a:cubicBezTo>
                      <a:pt x="47804" y="13280"/>
                      <a:pt x="41203" y="23231"/>
                      <a:pt x="32520" y="32141"/>
                    </a:cubicBezTo>
                    <a:cubicBezTo>
                      <a:pt x="19512" y="45507"/>
                      <a:pt x="1236" y="84270"/>
                      <a:pt x="1" y="89050"/>
                    </a:cubicBezTo>
                    <a:cubicBezTo>
                      <a:pt x="220" y="89490"/>
                      <a:pt x="698" y="89692"/>
                      <a:pt x="1195" y="89692"/>
                    </a:cubicBezTo>
                    <a:cubicBezTo>
                      <a:pt x="1581" y="89692"/>
                      <a:pt x="1979" y="89570"/>
                      <a:pt x="2277" y="89343"/>
                    </a:cubicBezTo>
                    <a:cubicBezTo>
                      <a:pt x="2992" y="88823"/>
                      <a:pt x="3350" y="87977"/>
                      <a:pt x="3675" y="87164"/>
                    </a:cubicBezTo>
                    <a:cubicBezTo>
                      <a:pt x="5919" y="81278"/>
                      <a:pt x="10797" y="70091"/>
                      <a:pt x="19382" y="53994"/>
                    </a:cubicBezTo>
                    <a:cubicBezTo>
                      <a:pt x="25301" y="45377"/>
                      <a:pt x="31317" y="36759"/>
                      <a:pt x="37853" y="28596"/>
                    </a:cubicBezTo>
                    <a:cubicBezTo>
                      <a:pt x="43187" y="21962"/>
                      <a:pt x="48910" y="15556"/>
                      <a:pt x="55674" y="10386"/>
                    </a:cubicBezTo>
                    <a:cubicBezTo>
                      <a:pt x="62438" y="5215"/>
                      <a:pt x="70308" y="1248"/>
                      <a:pt x="78731" y="12"/>
                    </a:cubicBezTo>
                    <a:cubicBezTo>
                      <a:pt x="78485" y="4"/>
                      <a:pt x="78241" y="0"/>
                      <a:pt x="779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2063125" y="3463825"/>
                <a:ext cx="725200" cy="1037400"/>
              </a:xfrm>
              <a:custGeom>
                <a:avLst/>
                <a:gdLst/>
                <a:ahLst/>
                <a:cxnLst/>
                <a:rect l="l" t="t" r="r" b="b"/>
                <a:pathLst>
                  <a:path w="29008" h="41496" fill="none" extrusionOk="0">
                    <a:moveTo>
                      <a:pt x="423" y="41495"/>
                    </a:moveTo>
                    <a:cubicBezTo>
                      <a:pt x="0" y="37593"/>
                      <a:pt x="1073" y="33658"/>
                      <a:pt x="2862" y="30146"/>
                    </a:cubicBezTo>
                    <a:cubicBezTo>
                      <a:pt x="4618" y="26634"/>
                      <a:pt x="7025" y="23512"/>
                      <a:pt x="9431" y="20390"/>
                    </a:cubicBezTo>
                    <a:cubicBezTo>
                      <a:pt x="11805" y="17333"/>
                      <a:pt x="14146" y="14309"/>
                      <a:pt x="16748" y="11447"/>
                    </a:cubicBezTo>
                    <a:cubicBezTo>
                      <a:pt x="20520" y="7317"/>
                      <a:pt x="24780" y="3675"/>
                      <a:pt x="29008" y="0"/>
                    </a:cubicBezTo>
                  </a:path>
                </a:pathLst>
              </a:custGeom>
              <a:noFill/>
              <a:ln w="895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1921650" y="3473575"/>
                <a:ext cx="858550" cy="995950"/>
              </a:xfrm>
              <a:custGeom>
                <a:avLst/>
                <a:gdLst/>
                <a:ahLst/>
                <a:cxnLst/>
                <a:rect l="l" t="t" r="r" b="b"/>
                <a:pathLst>
                  <a:path w="34342" h="39838" fill="none" extrusionOk="0">
                    <a:moveTo>
                      <a:pt x="30927" y="11448"/>
                    </a:moveTo>
                    <a:cubicBezTo>
                      <a:pt x="29821" y="12813"/>
                      <a:pt x="28195" y="13659"/>
                      <a:pt x="27220" y="15122"/>
                    </a:cubicBezTo>
                    <a:cubicBezTo>
                      <a:pt x="26407" y="16325"/>
                      <a:pt x="26147" y="17854"/>
                      <a:pt x="25691" y="19285"/>
                    </a:cubicBezTo>
                    <a:cubicBezTo>
                      <a:pt x="24261" y="23772"/>
                      <a:pt x="20748" y="27220"/>
                      <a:pt x="17139" y="30211"/>
                    </a:cubicBezTo>
                    <a:cubicBezTo>
                      <a:pt x="13562" y="33203"/>
                      <a:pt x="9627" y="36000"/>
                      <a:pt x="6928" y="39837"/>
                    </a:cubicBezTo>
                    <a:cubicBezTo>
                      <a:pt x="5237" y="38536"/>
                      <a:pt x="3220" y="37561"/>
                      <a:pt x="1887" y="35902"/>
                    </a:cubicBezTo>
                    <a:cubicBezTo>
                      <a:pt x="424" y="34081"/>
                      <a:pt x="1" y="31545"/>
                      <a:pt x="456" y="29236"/>
                    </a:cubicBezTo>
                    <a:cubicBezTo>
                      <a:pt x="977" y="26959"/>
                      <a:pt x="2115" y="24846"/>
                      <a:pt x="3773" y="23155"/>
                    </a:cubicBezTo>
                    <a:cubicBezTo>
                      <a:pt x="5107" y="21691"/>
                      <a:pt x="6732" y="20455"/>
                      <a:pt x="7773" y="18797"/>
                    </a:cubicBezTo>
                    <a:cubicBezTo>
                      <a:pt x="9627" y="15870"/>
                      <a:pt x="9594" y="12033"/>
                      <a:pt x="11480" y="9139"/>
                    </a:cubicBezTo>
                    <a:cubicBezTo>
                      <a:pt x="13822" y="5594"/>
                      <a:pt x="18407" y="4358"/>
                      <a:pt x="22570" y="3708"/>
                    </a:cubicBezTo>
                    <a:cubicBezTo>
                      <a:pt x="26765" y="3025"/>
                      <a:pt x="30667" y="2342"/>
                      <a:pt x="34342" y="1"/>
                    </a:cubicBezTo>
                    <a:cubicBezTo>
                      <a:pt x="32911" y="3545"/>
                      <a:pt x="33366" y="8391"/>
                      <a:pt x="30927" y="11448"/>
                    </a:cubicBezTo>
                    <a:close/>
                  </a:path>
                </a:pathLst>
              </a:custGeom>
              <a:noFill/>
              <a:ln w="130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892425" y="4939400"/>
                <a:ext cx="162600" cy="938200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37528" fill="none" extrusionOk="0">
                    <a:moveTo>
                      <a:pt x="6504" y="37528"/>
                    </a:moveTo>
                    <a:cubicBezTo>
                      <a:pt x="4260" y="35609"/>
                      <a:pt x="2829" y="32878"/>
                      <a:pt x="1984" y="30049"/>
                    </a:cubicBezTo>
                    <a:cubicBezTo>
                      <a:pt x="1138" y="27187"/>
                      <a:pt x="911" y="24228"/>
                      <a:pt x="618" y="21301"/>
                    </a:cubicBezTo>
                    <a:cubicBezTo>
                      <a:pt x="325" y="18341"/>
                      <a:pt x="98" y="15512"/>
                      <a:pt x="33" y="12618"/>
                    </a:cubicBezTo>
                    <a:cubicBezTo>
                      <a:pt x="0" y="8390"/>
                      <a:pt x="423" y="4195"/>
                      <a:pt x="878" y="0"/>
                    </a:cubicBezTo>
                  </a:path>
                </a:pathLst>
              </a:custGeom>
              <a:noFill/>
              <a:ln w="65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703800" y="4948350"/>
                <a:ext cx="377250" cy="917875"/>
              </a:xfrm>
              <a:custGeom>
                <a:avLst/>
                <a:gdLst/>
                <a:ahLst/>
                <a:cxnLst/>
                <a:rect l="l" t="t" r="r" b="b"/>
                <a:pathLst>
                  <a:path w="15090" h="36715" fill="none" extrusionOk="0">
                    <a:moveTo>
                      <a:pt x="12456" y="8065"/>
                    </a:moveTo>
                    <a:cubicBezTo>
                      <a:pt x="12553" y="9366"/>
                      <a:pt x="12098" y="10699"/>
                      <a:pt x="12293" y="11967"/>
                    </a:cubicBezTo>
                    <a:cubicBezTo>
                      <a:pt x="12456" y="13073"/>
                      <a:pt x="13106" y="14049"/>
                      <a:pt x="13594" y="15057"/>
                    </a:cubicBezTo>
                    <a:cubicBezTo>
                      <a:pt x="15090" y="18244"/>
                      <a:pt x="14960" y="21983"/>
                      <a:pt x="14504" y="25495"/>
                    </a:cubicBezTo>
                    <a:cubicBezTo>
                      <a:pt x="14082" y="29008"/>
                      <a:pt x="13366" y="32520"/>
                      <a:pt x="13821" y="36064"/>
                    </a:cubicBezTo>
                    <a:cubicBezTo>
                      <a:pt x="12228" y="36194"/>
                      <a:pt x="10634" y="36715"/>
                      <a:pt x="9041" y="36455"/>
                    </a:cubicBezTo>
                    <a:cubicBezTo>
                      <a:pt x="7285" y="36129"/>
                      <a:pt x="5756" y="35056"/>
                      <a:pt x="4813" y="33528"/>
                    </a:cubicBezTo>
                    <a:cubicBezTo>
                      <a:pt x="3935" y="31999"/>
                      <a:pt x="3480" y="30243"/>
                      <a:pt x="3513" y="28487"/>
                    </a:cubicBezTo>
                    <a:cubicBezTo>
                      <a:pt x="3513" y="26991"/>
                      <a:pt x="3740" y="25495"/>
                      <a:pt x="3480" y="24000"/>
                    </a:cubicBezTo>
                    <a:cubicBezTo>
                      <a:pt x="2992" y="21463"/>
                      <a:pt x="1009" y="19382"/>
                      <a:pt x="553" y="16813"/>
                    </a:cubicBezTo>
                    <a:cubicBezTo>
                      <a:pt x="1" y="13658"/>
                      <a:pt x="1887" y="10602"/>
                      <a:pt x="3870" y="8098"/>
                    </a:cubicBezTo>
                    <a:cubicBezTo>
                      <a:pt x="5822" y="5561"/>
                      <a:pt x="7643" y="3187"/>
                      <a:pt x="8456" y="0"/>
                    </a:cubicBezTo>
                    <a:cubicBezTo>
                      <a:pt x="9464" y="2699"/>
                      <a:pt x="12228" y="5138"/>
                      <a:pt x="12456" y="8065"/>
                    </a:cubicBezTo>
                    <a:close/>
                  </a:path>
                </a:pathLst>
              </a:custGeom>
              <a:noFill/>
              <a:ln w="975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1611100" y="4823150"/>
                <a:ext cx="1195125" cy="174000"/>
              </a:xfrm>
              <a:custGeom>
                <a:avLst/>
                <a:gdLst/>
                <a:ahLst/>
                <a:cxnLst/>
                <a:rect l="l" t="t" r="r" b="b"/>
                <a:pathLst>
                  <a:path w="47805" h="6960" fill="none" extrusionOk="0">
                    <a:moveTo>
                      <a:pt x="0" y="6959"/>
                    </a:moveTo>
                    <a:cubicBezTo>
                      <a:pt x="2765" y="4585"/>
                      <a:pt x="7675" y="943"/>
                      <a:pt x="11285" y="488"/>
                    </a:cubicBezTo>
                    <a:cubicBezTo>
                      <a:pt x="14862" y="0"/>
                      <a:pt x="18504" y="228"/>
                      <a:pt x="22114" y="423"/>
                    </a:cubicBezTo>
                    <a:cubicBezTo>
                      <a:pt x="25658" y="651"/>
                      <a:pt x="29203" y="846"/>
                      <a:pt x="32748" y="1366"/>
                    </a:cubicBezTo>
                    <a:cubicBezTo>
                      <a:pt x="37821" y="2081"/>
                      <a:pt x="42829" y="3415"/>
                      <a:pt x="47804" y="4748"/>
                    </a:cubicBezTo>
                  </a:path>
                </a:pathLst>
              </a:custGeom>
              <a:noFill/>
              <a:ln w="8125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1675325" y="4620700"/>
                <a:ext cx="1120325" cy="435800"/>
              </a:xfrm>
              <a:custGeom>
                <a:avLst/>
                <a:gdLst/>
                <a:ahLst/>
                <a:cxnLst/>
                <a:rect l="l" t="t" r="r" b="b"/>
                <a:pathLst>
                  <a:path w="44813" h="17432" fill="none" extrusionOk="0">
                    <a:moveTo>
                      <a:pt x="34309" y="16130"/>
                    </a:moveTo>
                    <a:cubicBezTo>
                      <a:pt x="32715" y="16000"/>
                      <a:pt x="31219" y="15187"/>
                      <a:pt x="29593" y="15220"/>
                    </a:cubicBezTo>
                    <a:cubicBezTo>
                      <a:pt x="28228" y="15220"/>
                      <a:pt x="26959" y="15805"/>
                      <a:pt x="25626" y="16195"/>
                    </a:cubicBezTo>
                    <a:cubicBezTo>
                      <a:pt x="21496" y="17431"/>
                      <a:pt x="17008" y="16586"/>
                      <a:pt x="12846" y="15383"/>
                    </a:cubicBezTo>
                    <a:cubicBezTo>
                      <a:pt x="8683" y="14212"/>
                      <a:pt x="4553" y="12683"/>
                      <a:pt x="228" y="12586"/>
                    </a:cubicBezTo>
                    <a:cubicBezTo>
                      <a:pt x="326" y="10635"/>
                      <a:pt x="0" y="8586"/>
                      <a:pt x="586" y="6700"/>
                    </a:cubicBezTo>
                    <a:cubicBezTo>
                      <a:pt x="1301" y="4651"/>
                      <a:pt x="2862" y="2993"/>
                      <a:pt x="4911" y="2147"/>
                    </a:cubicBezTo>
                    <a:cubicBezTo>
                      <a:pt x="6927" y="1367"/>
                      <a:pt x="9138" y="1139"/>
                      <a:pt x="11252" y="1497"/>
                    </a:cubicBezTo>
                    <a:cubicBezTo>
                      <a:pt x="13073" y="1789"/>
                      <a:pt x="14862" y="2342"/>
                      <a:pt x="16683" y="2310"/>
                    </a:cubicBezTo>
                    <a:cubicBezTo>
                      <a:pt x="19870" y="2180"/>
                      <a:pt x="22764" y="163"/>
                      <a:pt x="25951" y="98"/>
                    </a:cubicBezTo>
                    <a:cubicBezTo>
                      <a:pt x="29853" y="1"/>
                      <a:pt x="33203" y="2862"/>
                      <a:pt x="35870" y="5724"/>
                    </a:cubicBezTo>
                    <a:cubicBezTo>
                      <a:pt x="38569" y="8553"/>
                      <a:pt x="41105" y="11187"/>
                      <a:pt x="44813" y="12748"/>
                    </a:cubicBezTo>
                    <a:cubicBezTo>
                      <a:pt x="41365" y="13529"/>
                      <a:pt x="37918" y="16391"/>
                      <a:pt x="34309" y="16130"/>
                    </a:cubicBezTo>
                    <a:close/>
                  </a:path>
                </a:pathLst>
              </a:custGeom>
              <a:noFill/>
              <a:ln w="122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2329775" y="3971125"/>
                <a:ext cx="1087825" cy="475625"/>
              </a:xfrm>
              <a:custGeom>
                <a:avLst/>
                <a:gdLst/>
                <a:ahLst/>
                <a:cxnLst/>
                <a:rect l="l" t="t" r="r" b="b"/>
                <a:pathLst>
                  <a:path w="43513" h="19025" fill="none" extrusionOk="0">
                    <a:moveTo>
                      <a:pt x="38179" y="2635"/>
                    </a:moveTo>
                    <a:cubicBezTo>
                      <a:pt x="36780" y="2440"/>
                      <a:pt x="35447" y="1887"/>
                      <a:pt x="34114" y="1431"/>
                    </a:cubicBezTo>
                    <a:cubicBezTo>
                      <a:pt x="31707" y="651"/>
                      <a:pt x="29138" y="228"/>
                      <a:pt x="26699" y="911"/>
                    </a:cubicBezTo>
                    <a:cubicBezTo>
                      <a:pt x="25854" y="1204"/>
                      <a:pt x="24976" y="1431"/>
                      <a:pt x="24098" y="1627"/>
                    </a:cubicBezTo>
                    <a:cubicBezTo>
                      <a:pt x="22992" y="1757"/>
                      <a:pt x="21919" y="1464"/>
                      <a:pt x="20813" y="1399"/>
                    </a:cubicBezTo>
                    <a:cubicBezTo>
                      <a:pt x="17561" y="1139"/>
                      <a:pt x="14439" y="2505"/>
                      <a:pt x="11448" y="3838"/>
                    </a:cubicBezTo>
                    <a:cubicBezTo>
                      <a:pt x="9659" y="4553"/>
                      <a:pt x="7968" y="5464"/>
                      <a:pt x="6375" y="6537"/>
                    </a:cubicBezTo>
                    <a:cubicBezTo>
                      <a:pt x="3708" y="8456"/>
                      <a:pt x="1822" y="11220"/>
                      <a:pt x="1" y="13919"/>
                    </a:cubicBezTo>
                    <a:cubicBezTo>
                      <a:pt x="4944" y="16423"/>
                      <a:pt x="10407" y="19025"/>
                      <a:pt x="15805" y="17789"/>
                    </a:cubicBezTo>
                    <a:cubicBezTo>
                      <a:pt x="17399" y="17464"/>
                      <a:pt x="18960" y="16781"/>
                      <a:pt x="20553" y="16976"/>
                    </a:cubicBezTo>
                    <a:cubicBezTo>
                      <a:pt x="21496" y="17106"/>
                      <a:pt x="22374" y="17529"/>
                      <a:pt x="23285" y="17691"/>
                    </a:cubicBezTo>
                    <a:cubicBezTo>
                      <a:pt x="26016" y="18212"/>
                      <a:pt x="28618" y="16586"/>
                      <a:pt x="30797" y="14895"/>
                    </a:cubicBezTo>
                    <a:cubicBezTo>
                      <a:pt x="34374" y="12163"/>
                      <a:pt x="37659" y="9041"/>
                      <a:pt x="40618" y="5659"/>
                    </a:cubicBezTo>
                    <a:cubicBezTo>
                      <a:pt x="41951" y="4131"/>
                      <a:pt x="43512" y="2147"/>
                      <a:pt x="43154" y="1"/>
                    </a:cubicBezTo>
                    <a:cubicBezTo>
                      <a:pt x="42406" y="2277"/>
                      <a:pt x="40585" y="3025"/>
                      <a:pt x="38179" y="2635"/>
                    </a:cubicBezTo>
                    <a:close/>
                  </a:path>
                </a:pathLst>
              </a:custGeom>
              <a:noFill/>
              <a:ln w="130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1215975" y="5250775"/>
                <a:ext cx="1063425" cy="313825"/>
              </a:xfrm>
              <a:custGeom>
                <a:avLst/>
                <a:gdLst/>
                <a:ahLst/>
                <a:cxnLst/>
                <a:rect l="l" t="t" r="r" b="b"/>
                <a:pathLst>
                  <a:path w="42537" h="12553" fill="none" extrusionOk="0">
                    <a:moveTo>
                      <a:pt x="1" y="12553"/>
                    </a:moveTo>
                    <a:cubicBezTo>
                      <a:pt x="2895" y="10732"/>
                      <a:pt x="10635" y="8130"/>
                      <a:pt x="14049" y="7708"/>
                    </a:cubicBezTo>
                    <a:cubicBezTo>
                      <a:pt x="21106" y="6830"/>
                      <a:pt x="28065" y="5204"/>
                      <a:pt x="34992" y="3610"/>
                    </a:cubicBezTo>
                    <a:cubicBezTo>
                      <a:pt x="37756" y="2960"/>
                      <a:pt x="40748" y="2179"/>
                      <a:pt x="42537" y="0"/>
                    </a:cubicBezTo>
                  </a:path>
                </a:pathLst>
              </a:custGeom>
              <a:noFill/>
              <a:ln w="895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1215975" y="5216625"/>
                <a:ext cx="1088625" cy="474825"/>
              </a:xfrm>
              <a:custGeom>
                <a:avLst/>
                <a:gdLst/>
                <a:ahLst/>
                <a:cxnLst/>
                <a:rect l="l" t="t" r="r" b="b"/>
                <a:pathLst>
                  <a:path w="43545" h="18993" fill="none" extrusionOk="0">
                    <a:moveTo>
                      <a:pt x="38179" y="2667"/>
                    </a:moveTo>
                    <a:cubicBezTo>
                      <a:pt x="36781" y="2440"/>
                      <a:pt x="35447" y="1887"/>
                      <a:pt x="34114" y="1431"/>
                    </a:cubicBezTo>
                    <a:cubicBezTo>
                      <a:pt x="31708" y="651"/>
                      <a:pt x="29138" y="261"/>
                      <a:pt x="26699" y="911"/>
                    </a:cubicBezTo>
                    <a:cubicBezTo>
                      <a:pt x="25854" y="1204"/>
                      <a:pt x="24976" y="1464"/>
                      <a:pt x="24098" y="1627"/>
                    </a:cubicBezTo>
                    <a:cubicBezTo>
                      <a:pt x="22992" y="1757"/>
                      <a:pt x="21887" y="1496"/>
                      <a:pt x="20813" y="1399"/>
                    </a:cubicBezTo>
                    <a:cubicBezTo>
                      <a:pt x="17561" y="1139"/>
                      <a:pt x="14407" y="2505"/>
                      <a:pt x="11448" y="3838"/>
                    </a:cubicBezTo>
                    <a:cubicBezTo>
                      <a:pt x="9692" y="4553"/>
                      <a:pt x="7968" y="5464"/>
                      <a:pt x="6375" y="6537"/>
                    </a:cubicBezTo>
                    <a:cubicBezTo>
                      <a:pt x="3741" y="8456"/>
                      <a:pt x="1855" y="11220"/>
                      <a:pt x="1" y="13919"/>
                    </a:cubicBezTo>
                    <a:cubicBezTo>
                      <a:pt x="4944" y="16423"/>
                      <a:pt x="10407" y="18992"/>
                      <a:pt x="15838" y="17789"/>
                    </a:cubicBezTo>
                    <a:cubicBezTo>
                      <a:pt x="17399" y="17431"/>
                      <a:pt x="18992" y="16781"/>
                      <a:pt x="20586" y="16976"/>
                    </a:cubicBezTo>
                    <a:cubicBezTo>
                      <a:pt x="21529" y="17106"/>
                      <a:pt x="22407" y="17529"/>
                      <a:pt x="23317" y="17691"/>
                    </a:cubicBezTo>
                    <a:cubicBezTo>
                      <a:pt x="26017" y="18212"/>
                      <a:pt x="28651" y="16586"/>
                      <a:pt x="30829" y="14895"/>
                    </a:cubicBezTo>
                    <a:cubicBezTo>
                      <a:pt x="34407" y="12163"/>
                      <a:pt x="37691" y="9041"/>
                      <a:pt x="40650" y="5659"/>
                    </a:cubicBezTo>
                    <a:cubicBezTo>
                      <a:pt x="41984" y="4131"/>
                      <a:pt x="43545" y="2114"/>
                      <a:pt x="43154" y="1"/>
                    </a:cubicBezTo>
                    <a:cubicBezTo>
                      <a:pt x="42439" y="2277"/>
                      <a:pt x="40585" y="2992"/>
                      <a:pt x="38179" y="2667"/>
                    </a:cubicBezTo>
                    <a:close/>
                  </a:path>
                </a:pathLst>
              </a:custGeom>
              <a:noFill/>
              <a:ln w="130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>
                <a:off x="1410300" y="4102025"/>
                <a:ext cx="248800" cy="1008125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40325" fill="none" extrusionOk="0">
                    <a:moveTo>
                      <a:pt x="2602" y="40325"/>
                    </a:moveTo>
                    <a:cubicBezTo>
                      <a:pt x="0" y="33853"/>
                      <a:pt x="1528" y="26504"/>
                      <a:pt x="3870" y="19902"/>
                    </a:cubicBezTo>
                    <a:cubicBezTo>
                      <a:pt x="6179" y="13333"/>
                      <a:pt x="9301" y="6894"/>
                      <a:pt x="9951" y="0"/>
                    </a:cubicBezTo>
                  </a:path>
                </a:pathLst>
              </a:custGeom>
              <a:noFill/>
              <a:ln w="895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1220875" y="4101200"/>
                <a:ext cx="512200" cy="1039025"/>
              </a:xfrm>
              <a:custGeom>
                <a:avLst/>
                <a:gdLst/>
                <a:ahLst/>
                <a:cxnLst/>
                <a:rect l="l" t="t" r="r" b="b"/>
                <a:pathLst>
                  <a:path w="20488" h="41561" fill="none" extrusionOk="0">
                    <a:moveTo>
                      <a:pt x="20000" y="5692"/>
                    </a:moveTo>
                    <a:cubicBezTo>
                      <a:pt x="20487" y="6927"/>
                      <a:pt x="20260" y="8261"/>
                      <a:pt x="20000" y="9529"/>
                    </a:cubicBezTo>
                    <a:cubicBezTo>
                      <a:pt x="18991" y="14862"/>
                      <a:pt x="17821" y="20163"/>
                      <a:pt x="16455" y="25431"/>
                    </a:cubicBezTo>
                    <a:cubicBezTo>
                      <a:pt x="15740" y="28065"/>
                      <a:pt x="14992" y="30764"/>
                      <a:pt x="13561" y="33106"/>
                    </a:cubicBezTo>
                    <a:cubicBezTo>
                      <a:pt x="11870" y="35772"/>
                      <a:pt x="9203" y="38439"/>
                      <a:pt x="9853" y="41561"/>
                    </a:cubicBezTo>
                    <a:cubicBezTo>
                      <a:pt x="9073" y="37951"/>
                      <a:pt x="5138" y="36097"/>
                      <a:pt x="2862" y="33236"/>
                    </a:cubicBezTo>
                    <a:cubicBezTo>
                      <a:pt x="163" y="29691"/>
                      <a:pt x="0" y="24846"/>
                      <a:pt x="2439" y="21106"/>
                    </a:cubicBezTo>
                    <a:cubicBezTo>
                      <a:pt x="2927" y="20391"/>
                      <a:pt x="3480" y="19740"/>
                      <a:pt x="3935" y="18992"/>
                    </a:cubicBezTo>
                    <a:cubicBezTo>
                      <a:pt x="5366" y="16618"/>
                      <a:pt x="5236" y="13561"/>
                      <a:pt x="6634" y="11155"/>
                    </a:cubicBezTo>
                    <a:cubicBezTo>
                      <a:pt x="7317" y="9919"/>
                      <a:pt x="8390" y="8911"/>
                      <a:pt x="9431" y="7936"/>
                    </a:cubicBezTo>
                    <a:cubicBezTo>
                      <a:pt x="11219" y="6244"/>
                      <a:pt x="15674" y="3123"/>
                      <a:pt x="17528" y="1"/>
                    </a:cubicBezTo>
                    <a:cubicBezTo>
                      <a:pt x="17528" y="1"/>
                      <a:pt x="19349" y="4066"/>
                      <a:pt x="20000" y="5692"/>
                    </a:cubicBezTo>
                    <a:close/>
                  </a:path>
                </a:pathLst>
              </a:custGeom>
              <a:noFill/>
              <a:ln w="130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9" name="Google Shape;549;p27"/>
          <p:cNvSpPr/>
          <p:nvPr/>
        </p:nvSpPr>
        <p:spPr>
          <a:xfrm rot="450231" flipH="1">
            <a:off x="3802817" y="26480"/>
            <a:ext cx="5457754" cy="1354475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 rot="-2700000">
            <a:off x="1003016" y="2728673"/>
            <a:ext cx="1648704" cy="3754664"/>
          </a:xfrm>
          <a:custGeom>
            <a:avLst/>
            <a:gdLst/>
            <a:ahLst/>
            <a:cxnLst/>
            <a:rect l="l" t="t" r="r" b="b"/>
            <a:pathLst>
              <a:path w="46895" h="106796" fill="none" extrusionOk="0">
                <a:moveTo>
                  <a:pt x="46276" y="106795"/>
                </a:moveTo>
                <a:cubicBezTo>
                  <a:pt x="46894" y="82796"/>
                  <a:pt x="37691" y="58699"/>
                  <a:pt x="21269" y="41203"/>
                </a:cubicBezTo>
                <a:cubicBezTo>
                  <a:pt x="17301" y="36943"/>
                  <a:pt x="12879" y="33073"/>
                  <a:pt x="9366" y="28455"/>
                </a:cubicBezTo>
                <a:cubicBezTo>
                  <a:pt x="3188" y="20260"/>
                  <a:pt x="1" y="10212"/>
                  <a:pt x="358" y="1"/>
                </a:cubicBezTo>
              </a:path>
            </a:pathLst>
          </a:custGeom>
          <a:noFill/>
          <a:ln w="18700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 txBox="1">
            <a:spLocks noGrp="1"/>
          </p:cNvSpPr>
          <p:nvPr>
            <p:ph type="title"/>
          </p:nvPr>
        </p:nvSpPr>
        <p:spPr>
          <a:xfrm>
            <a:off x="715975" y="1658325"/>
            <a:ext cx="37671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subTitle" idx="1"/>
          </p:nvPr>
        </p:nvSpPr>
        <p:spPr>
          <a:xfrm>
            <a:off x="715975" y="2850200"/>
            <a:ext cx="46989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7"/>
          <p:cNvSpPr/>
          <p:nvPr/>
        </p:nvSpPr>
        <p:spPr>
          <a:xfrm rot="-10672065" flipH="1">
            <a:off x="-498459" y="3879509"/>
            <a:ext cx="6236583" cy="1698225"/>
          </a:xfrm>
          <a:custGeom>
            <a:avLst/>
            <a:gdLst/>
            <a:ahLst/>
            <a:cxnLst/>
            <a:rect l="l" t="t" r="r" b="b"/>
            <a:pathLst>
              <a:path w="154436" h="42053" extrusionOk="0">
                <a:moveTo>
                  <a:pt x="12390" y="0"/>
                </a:moveTo>
                <a:lnTo>
                  <a:pt x="0" y="9106"/>
                </a:lnTo>
                <a:cubicBezTo>
                  <a:pt x="6081" y="21463"/>
                  <a:pt x="16260" y="31934"/>
                  <a:pt x="28813" y="37528"/>
                </a:cubicBezTo>
                <a:cubicBezTo>
                  <a:pt x="35454" y="40497"/>
                  <a:pt x="42747" y="42053"/>
                  <a:pt x="50014" y="42053"/>
                </a:cubicBezTo>
                <a:cubicBezTo>
                  <a:pt x="56517" y="42053"/>
                  <a:pt x="63000" y="40806"/>
                  <a:pt x="68974" y="38211"/>
                </a:cubicBezTo>
                <a:cubicBezTo>
                  <a:pt x="74210" y="35934"/>
                  <a:pt x="78990" y="32715"/>
                  <a:pt x="84161" y="30243"/>
                </a:cubicBezTo>
                <a:cubicBezTo>
                  <a:pt x="88193" y="28292"/>
                  <a:pt x="92421" y="26829"/>
                  <a:pt x="96648" y="25365"/>
                </a:cubicBezTo>
                <a:cubicBezTo>
                  <a:pt x="113381" y="19575"/>
                  <a:pt x="130659" y="13732"/>
                  <a:pt x="148229" y="13732"/>
                </a:cubicBezTo>
                <a:cubicBezTo>
                  <a:pt x="150294" y="13732"/>
                  <a:pt x="152363" y="13813"/>
                  <a:pt x="154436" y="13984"/>
                </a:cubicBezTo>
                <a:cubicBezTo>
                  <a:pt x="143314" y="3740"/>
                  <a:pt x="126729" y="2829"/>
                  <a:pt x="111575" y="2439"/>
                </a:cubicBezTo>
                <a:lnTo>
                  <a:pt x="123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 rot="10800000" flipH="1">
            <a:off x="6328955" y="-556981"/>
            <a:ext cx="3767086" cy="2349371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/>
          <p:nvPr/>
        </p:nvSpPr>
        <p:spPr>
          <a:xfrm rot="10800000" flipH="1">
            <a:off x="7623400" y="-561300"/>
            <a:ext cx="1609241" cy="3667340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 rot="5712101">
            <a:off x="832655" y="2028331"/>
            <a:ext cx="2009400" cy="4579272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8E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Font typeface="Delius Swash Caps"/>
              <a:buChar char="●"/>
              <a:defRPr sz="1800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●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●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73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>
            <a:spLocks noGrp="1"/>
          </p:cNvSpPr>
          <p:nvPr>
            <p:ph type="ctrTitle"/>
          </p:nvPr>
        </p:nvSpPr>
        <p:spPr>
          <a:xfrm>
            <a:off x="715975" y="1221225"/>
            <a:ext cx="5803800" cy="17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/>
              <a:t>Salud y Vida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"/>
          </p:nvPr>
        </p:nvSpPr>
        <p:spPr>
          <a:xfrm>
            <a:off x="715975" y="2975625"/>
            <a:ext cx="482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3200" dirty="0"/>
              <a:t>Cuidamos tu salud</a:t>
            </a:r>
            <a:endParaRPr sz="3200" dirty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42F2EAC-6B02-4DF6-90F3-E45B5769C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81" b="90000" l="10000" r="90000">
                        <a14:foregroundMark x1="27734" y1="6641" x2="40469" y2="10469"/>
                        <a14:foregroundMark x1="40469" y1="10469" x2="52969" y2="46016"/>
                        <a14:foregroundMark x1="42500" y1="36172" x2="41719" y2="18359"/>
                        <a14:foregroundMark x1="41719" y1="18359" x2="57891" y2="20938"/>
                        <a14:foregroundMark x1="57891" y1="20938" x2="60547" y2="30391"/>
                        <a14:foregroundMark x1="60547" y1="30391" x2="68750" y2="35156"/>
                        <a14:foregroundMark x1="68750" y1="35156" x2="72266" y2="45781"/>
                        <a14:foregroundMark x1="72266" y1="45781" x2="61172" y2="48281"/>
                        <a14:foregroundMark x1="61172" y1="48281" x2="58594" y2="58594"/>
                        <a14:foregroundMark x1="58594" y1="58594" x2="48828" y2="62891"/>
                        <a14:foregroundMark x1="48828" y1="62891" x2="38203" y2="46953"/>
                        <a14:foregroundMark x1="38203" y1="46953" x2="48047" y2="41563"/>
                        <a14:foregroundMark x1="48047" y1="41563" x2="48281" y2="43281"/>
                        <a14:foregroundMark x1="47891" y1="5781" x2="47891" y2="5781"/>
                        <a14:foregroundMark x1="15937" y1="21406" x2="15937" y2="21406"/>
                        <a14:foregroundMark x1="51719" y1="77344" x2="51719" y2="77344"/>
                        <a14:foregroundMark x1="85156" y1="46016" x2="85156" y2="46016"/>
                        <a14:foregroundMark x1="46563" y1="53125" x2="53438" y2="28516"/>
                        <a14:foregroundMark x1="63672" y1="42656" x2="37578" y2="42188"/>
                        <a14:foregroundMark x1="36953" y1="38125" x2="28828" y2="48125"/>
                        <a14:foregroundMark x1="28828" y1="48125" x2="26641" y2="38750"/>
                        <a14:foregroundMark x1="26641" y1="38750" x2="40469" y2="36016"/>
                        <a14:foregroundMark x1="40469" y1="36016" x2="40391" y2="24219"/>
                        <a14:foregroundMark x1="34375" y1="50313" x2="26406" y2="46250"/>
                        <a14:foregroundMark x1="41016" y1="52266" x2="41016" y2="63750"/>
                        <a14:foregroundMark x1="41016" y1="63750" x2="56250" y2="66719"/>
                        <a14:foregroundMark x1="56250" y1="66719" x2="61328" y2="52578"/>
                        <a14:foregroundMark x1="61328" y1="52578" x2="71484" y2="51406"/>
                        <a14:foregroundMark x1="71484" y1="51406" x2="72734" y2="27422"/>
                        <a14:foregroundMark x1="45078" y1="21172" x2="58594" y2="22500"/>
                        <a14:foregroundMark x1="72891" y1="40703" x2="71641" y2="51719"/>
                        <a14:foregroundMark x1="71641" y1="51719" x2="72500" y2="53125"/>
                        <a14:foregroundMark x1="50391" y1="21875" x2="56875" y2="21406"/>
                      </a14:backgroundRemoval>
                    </a14:imgEffect>
                  </a14:imgLayer>
                </a14:imgProps>
              </a:ext>
            </a:extLst>
          </a:blip>
          <a:srcRect b="15609"/>
          <a:stretch/>
        </p:blipFill>
        <p:spPr>
          <a:xfrm>
            <a:off x="2086876" y="3548325"/>
            <a:ext cx="2078897" cy="175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Google Shape;671;p43">
            <a:extLst>
              <a:ext uri="{FF2B5EF4-FFF2-40B4-BE49-F238E27FC236}">
                <a16:creationId xmlns:a16="http://schemas.microsoft.com/office/drawing/2014/main" id="{4570C4A7-20B9-489F-9C8D-7A4DEA37999A}"/>
              </a:ext>
            </a:extLst>
          </p:cNvPr>
          <p:cNvSpPr txBox="1">
            <a:spLocks/>
          </p:cNvSpPr>
          <p:nvPr/>
        </p:nvSpPr>
        <p:spPr>
          <a:xfrm>
            <a:off x="3126324" y="75825"/>
            <a:ext cx="482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1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 algn="ctr"/>
            <a:r>
              <a:rPr lang="es-HN" sz="3200" dirty="0"/>
              <a:t>GRUPO 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2345A71D-603F-4EAC-8253-235E4A54A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9" t="20031" r="3976" b="7355"/>
          <a:stretch/>
        </p:blipFill>
        <p:spPr>
          <a:xfrm>
            <a:off x="2524259" y="1030310"/>
            <a:ext cx="4134118" cy="373487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757481B-9E46-4662-ABDC-3C5F1D35420E}"/>
              </a:ext>
            </a:extLst>
          </p:cNvPr>
          <p:cNvSpPr/>
          <p:nvPr/>
        </p:nvSpPr>
        <p:spPr>
          <a:xfrm>
            <a:off x="310792" y="378317"/>
            <a:ext cx="2213467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YA DESPUES DE HABER PEDIDO TUS MEDICINAS TE  APARECERA LA FACTURA CON TUS DATOS PERSONALES Y YA SERIA EL FINAL DE TU PEDIDO</a:t>
            </a:r>
            <a:endParaRPr lang="es-E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EEB675A-9180-4D24-8688-D621BC8E59EB}"/>
              </a:ext>
            </a:extLst>
          </p:cNvPr>
          <p:cNvSpPr/>
          <p:nvPr/>
        </p:nvSpPr>
        <p:spPr>
          <a:xfrm>
            <a:off x="6669014" y="4595906"/>
            <a:ext cx="24961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25_</a:t>
            </a:r>
            <a:r>
              <a:rPr lang="es-E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YEIRI_MALDONADO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5888238-3E06-4D7F-BD14-68DB929D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20" y="-95247"/>
            <a:ext cx="7183200" cy="1747500"/>
          </a:xfrm>
        </p:spPr>
        <p:txBody>
          <a:bodyPr/>
          <a:lstStyle/>
          <a:p>
            <a:r>
              <a:rPr lang="es-ES" sz="5400" dirty="0"/>
              <a:t>RELACIONES</a:t>
            </a:r>
            <a:r>
              <a:rPr lang="es-ES" sz="4400" dirty="0"/>
              <a:t> </a:t>
            </a:r>
            <a:endParaRPr lang="es-HN" sz="4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EB79DF-B3E9-4FFA-AAE8-AE2BF714A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" t="13721" r="964" b="9397"/>
          <a:stretch/>
        </p:blipFill>
        <p:spPr>
          <a:xfrm>
            <a:off x="1155799" y="1421176"/>
            <a:ext cx="6832401" cy="28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9C62-DDD1-4E39-BAA1-79187BBB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371" y="1072355"/>
            <a:ext cx="7712100" cy="51300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INTEGRANTES: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s-H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62AA6B-2B0C-4A9B-9213-83401ECEE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67695"/>
              </p:ext>
            </p:extLst>
          </p:nvPr>
        </p:nvGraphicFramePr>
        <p:xfrm>
          <a:off x="843915" y="1975933"/>
          <a:ext cx="7677756" cy="21411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1834">
                  <a:extLst>
                    <a:ext uri="{9D8B030D-6E8A-4147-A177-3AD203B41FA5}">
                      <a16:colId xmlns:a16="http://schemas.microsoft.com/office/drawing/2014/main" val="85983633"/>
                    </a:ext>
                  </a:extLst>
                </a:gridCol>
                <a:gridCol w="6625922">
                  <a:extLst>
                    <a:ext uri="{9D8B030D-6E8A-4147-A177-3AD203B41FA5}">
                      <a16:colId xmlns:a16="http://schemas.microsoft.com/office/drawing/2014/main" val="1411811022"/>
                    </a:ext>
                  </a:extLst>
                </a:gridCol>
              </a:tblGrid>
              <a:tr h="3058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masis MT Pro Black" panose="020B0604020202020204" pitchFamily="18" charset="0"/>
                        </a:rPr>
                        <a:t>CUENTA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 COMPLETO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95111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ANNETTE VIRGINIA SUAZO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7174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KEYDI DENNIS VELASQUEZ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5238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STEPHANIE MICHELLE ACOSTA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1515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r>
                        <a:rPr lang="en-US" dirty="0"/>
                        <a:t>23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WALESKA SINAI MARTINEZ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92696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YEIRI GISSELL MALDONADO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70950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ANGEL GUILLERMO HYDE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80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5D64E-7D6B-45E7-AD6E-4400DE35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74" y="356444"/>
            <a:ext cx="7183200" cy="1747500"/>
          </a:xfrm>
        </p:spPr>
        <p:txBody>
          <a:bodyPr/>
          <a:lstStyle/>
          <a:p>
            <a:r>
              <a:rPr lang="es-ES" sz="3200" dirty="0"/>
              <a:t>DESCRIPCIÓN DEL PROYECTO</a:t>
            </a:r>
            <a:endParaRPr lang="es-HN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1239F4-615E-4A43-9071-2C66595C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0281" y="1725985"/>
            <a:ext cx="6729562" cy="1910349"/>
          </a:xfrm>
        </p:spPr>
        <p:txBody>
          <a:bodyPr/>
          <a:lstStyle/>
          <a:p>
            <a:pPr marL="152400" indent="0" algn="l">
              <a:buNone/>
            </a:pPr>
            <a:r>
              <a:rPr lang="es-ES" dirty="0">
                <a:latin typeface="Engravers MT" panose="02090707080505020304" pitchFamily="18" charset="0"/>
              </a:rPr>
              <a:t>NUESTRO PROYECTO FUE HECHO CON LA FINALIDAD DE COMERCIALIZAR PRODUCTOS Y MEDICAMENTOS PARA SU BIENESTAR Y FACILIDAD AL USUARIO A ADQUIRIR LOS FARMACOS Y PARA SATISFACER LAS NECESIDADES DEL CLIENTE</a:t>
            </a:r>
            <a:endParaRPr lang="es-HN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2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D473C-31AA-447C-B2C1-00A50DC2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8644" y="138925"/>
            <a:ext cx="7183200" cy="1747500"/>
          </a:xfrm>
        </p:spPr>
        <p:txBody>
          <a:bodyPr/>
          <a:lstStyle/>
          <a:p>
            <a:r>
              <a:rPr lang="es-ES" sz="4000" dirty="0"/>
              <a:t>FUNCIONALIDAD</a:t>
            </a:r>
            <a:endParaRPr lang="es-HN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B0CD1-FFB8-4552-A228-E39E3EA0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3109" y="1552354"/>
            <a:ext cx="7183200" cy="2700669"/>
          </a:xfrm>
        </p:spPr>
        <p:txBody>
          <a:bodyPr/>
          <a:lstStyle/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SATISFACER LAS NECESIDADES DEL CONSUMIDOR</a:t>
            </a:r>
          </a:p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CONSERVAR LOS MEDICAMENTOS Y BRINDAR UNA BUENA INFORMACIÓN AL CLIENTE CUIDANDO SU SALUD EN ESTOS MOMENTOS DE PANDEMIA </a:t>
            </a:r>
          </a:p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FACILITAR LA VENTA DE MEDICAMENTOS </a:t>
            </a:r>
          </a:p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TENER UNA BUENA ATENCIÓN AL CLIENTE Y AL PACIENTE QUE LO NECESITA </a:t>
            </a:r>
          </a:p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USO DE UN SOFTWARE DE GESTIÓN FARMACEUTICA </a:t>
            </a:r>
          </a:p>
          <a:p>
            <a:endParaRPr lang="es-HN" sz="20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8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6E0D71B-4485-4536-9F2A-0C4BD677C3DF}"/>
              </a:ext>
            </a:extLst>
          </p:cNvPr>
          <p:cNvSpPr/>
          <p:nvPr/>
        </p:nvSpPr>
        <p:spPr>
          <a:xfrm rot="10800000" flipH="1" flipV="1">
            <a:off x="154237" y="571500"/>
            <a:ext cx="1740664" cy="2000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HN" dirty="0"/>
              <a:t>Al haber completado el registro presione </a:t>
            </a:r>
            <a:r>
              <a:rPr lang="es-HN" b="1" dirty="0"/>
              <a:t>EL BOTON </a:t>
            </a:r>
            <a:r>
              <a:rPr lang="es-HN" dirty="0"/>
              <a:t>que lo conducirá a registrarse como cliente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9BA161-9FFF-4043-A148-2621A3DF3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04" t="22908" r="35116" b="18509"/>
          <a:stretch/>
        </p:blipFill>
        <p:spPr>
          <a:xfrm>
            <a:off x="2583710" y="264485"/>
            <a:ext cx="4386251" cy="4614530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7292014-9EFD-4A10-97D4-0E6068E8C388}"/>
              </a:ext>
            </a:extLst>
          </p:cNvPr>
          <p:cNvCxnSpPr>
            <a:cxnSpLocks/>
          </p:cNvCxnSpPr>
          <p:nvPr/>
        </p:nvCxnSpPr>
        <p:spPr>
          <a:xfrm flipH="1">
            <a:off x="3551274" y="1875054"/>
            <a:ext cx="35166" cy="38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9FE1F4C9-15E2-4CCF-9043-6D3FF9B8BABE}"/>
              </a:ext>
            </a:extLst>
          </p:cNvPr>
          <p:cNvSpPr/>
          <p:nvPr/>
        </p:nvSpPr>
        <p:spPr>
          <a:xfrm>
            <a:off x="6888425" y="1026754"/>
            <a:ext cx="233269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ESTA PANTALLA SIRVE PARA EL REGISTRO DE LA FARMACIA ES LA PRINCIPAL QUE TE PEDIRA DATOS DE LA FARMACIA COMO SU NOMBRE, DIRECCIÓN Y ASI  </a:t>
            </a:r>
            <a:endParaRPr lang="es-E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4384DB-DE77-415B-8493-FBB6546ACAC5}"/>
              </a:ext>
            </a:extLst>
          </p:cNvPr>
          <p:cNvSpPr/>
          <p:nvPr/>
        </p:nvSpPr>
        <p:spPr>
          <a:xfrm>
            <a:off x="154237" y="4709738"/>
            <a:ext cx="24817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09_KEYDI_VELASQUEZ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AFB3958-767B-427E-B483-77F5D8B87C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7C5E022-7C25-4339-AF9A-B7D0B095B72B}"/>
              </a:ext>
            </a:extLst>
          </p:cNvPr>
          <p:cNvSpPr/>
          <p:nvPr/>
        </p:nvSpPr>
        <p:spPr>
          <a:xfrm>
            <a:off x="3988106" y="4810205"/>
            <a:ext cx="1167788" cy="2838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2" name="Imagen 11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AFCE9348-870F-4196-A969-C985BF0E2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2" r="11685"/>
          <a:stretch/>
        </p:blipFill>
        <p:spPr>
          <a:xfrm>
            <a:off x="2459865" y="176212"/>
            <a:ext cx="4108360" cy="4791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3AA77B8-04DD-41EE-81BA-822AE7D9333B}"/>
              </a:ext>
            </a:extLst>
          </p:cNvPr>
          <p:cNvSpPr/>
          <p:nvPr/>
        </p:nvSpPr>
        <p:spPr>
          <a:xfrm>
            <a:off x="6684135" y="1401327"/>
            <a:ext cx="2332693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CUANDO YA REGISTRASTE LA FARMACIA QUE QUERIAS YA TE LLEVARIA A ESTA PANTALLA QUE TE PIDE QUE TE REGISTRES DANDO TU NOMBRE, DIRECCIÓN, ETC..</a:t>
            </a:r>
            <a:endParaRPr lang="es-E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43F4454-580C-4116-8D1F-064883A091E6}"/>
              </a:ext>
            </a:extLst>
          </p:cNvPr>
          <p:cNvSpPr/>
          <p:nvPr/>
        </p:nvSpPr>
        <p:spPr>
          <a:xfrm>
            <a:off x="-96849" y="4755519"/>
            <a:ext cx="26757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23_WALESKA_MARTINEZ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1A9ACF8A-5272-4162-9945-B7E6CE5E7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t="27985" r="25233" b="6348"/>
          <a:stretch/>
        </p:blipFill>
        <p:spPr>
          <a:xfrm>
            <a:off x="265812" y="312926"/>
            <a:ext cx="4964423" cy="3490117"/>
          </a:xfrm>
          <a:prstGeom prst="rect">
            <a:avLst/>
          </a:prstGeom>
        </p:spPr>
      </p:pic>
      <p:pic>
        <p:nvPicPr>
          <p:cNvPr id="31" name="Imagen 3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5562031-652F-4AF6-8C27-8A50ACA77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09" t="38679" r="31977" b="19638"/>
          <a:stretch/>
        </p:blipFill>
        <p:spPr>
          <a:xfrm>
            <a:off x="5474785" y="2908715"/>
            <a:ext cx="3274828" cy="2030820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C049FE6E-2CAF-41ED-89CE-CF1DF9010FAE}"/>
              </a:ext>
            </a:extLst>
          </p:cNvPr>
          <p:cNvSpPr/>
          <p:nvPr/>
        </p:nvSpPr>
        <p:spPr>
          <a:xfrm>
            <a:off x="3313236" y="4197793"/>
            <a:ext cx="1872910" cy="63278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Si le da </a:t>
            </a:r>
            <a:r>
              <a:rPr lang="es-HN" b="1" dirty="0"/>
              <a:t>cancelar </a:t>
            </a:r>
            <a:r>
              <a:rPr lang="es-HN" dirty="0"/>
              <a:t>le pasa de un solo a la factura</a:t>
            </a: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9D8553E-4E15-404B-88F4-28B05F6B8812}"/>
              </a:ext>
            </a:extLst>
          </p:cNvPr>
          <p:cNvSpPr/>
          <p:nvPr/>
        </p:nvSpPr>
        <p:spPr>
          <a:xfrm>
            <a:off x="6714161" y="3824098"/>
            <a:ext cx="973570" cy="200055"/>
          </a:xfrm>
          <a:prstGeom prst="rect">
            <a:avLst/>
          </a:prstGeom>
          <a:solidFill>
            <a:schemeClr val="accent3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" panose="04090805081005020601" pitchFamily="82" charset="0"/>
              </a:rPr>
              <a:t>POR PREFERIRNOS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7D44EF7-BD98-451C-B47F-21FE0791C309}"/>
              </a:ext>
            </a:extLst>
          </p:cNvPr>
          <p:cNvSpPr/>
          <p:nvPr/>
        </p:nvSpPr>
        <p:spPr>
          <a:xfrm>
            <a:off x="5112748" y="1523720"/>
            <a:ext cx="403125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LUEGO DE HABER COMPLETADO SUS DATOS SI USTED ES UN ADULTO MAYOR DE LA TERCERA EDAD LO LLEVARA A ESTA PANTALLA QUE TE PEDIRA OTRA VEZ ALGUNOS DATOS PERSONALES Y TE DIRA LA CANTIDAD DE PUNTOS ACUMULADOS</a:t>
            </a:r>
            <a:endParaRPr lang="es-E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3896EF-8B04-40D1-9FF5-1807FBAFA0E6}"/>
              </a:ext>
            </a:extLst>
          </p:cNvPr>
          <p:cNvSpPr/>
          <p:nvPr/>
        </p:nvSpPr>
        <p:spPr>
          <a:xfrm>
            <a:off x="265812" y="4770258"/>
            <a:ext cx="26404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_STEPHANIE_ACOSTA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E3EC2B1-4A07-4F79-B748-CB240E08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7" y="95208"/>
            <a:ext cx="5684703" cy="4438956"/>
          </a:xfrm>
          <a:prstGeom prst="rect">
            <a:avLst/>
          </a:prstGeom>
          <a:ln>
            <a:solidFill>
              <a:srgbClr val="AFB0B0"/>
            </a:solidFill>
          </a:ln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CC94373-43B5-4A71-BE8B-D1F4E15AA6FC}"/>
              </a:ext>
            </a:extLst>
          </p:cNvPr>
          <p:cNvCxnSpPr/>
          <p:nvPr/>
        </p:nvCxnSpPr>
        <p:spPr>
          <a:xfrm>
            <a:off x="3493933" y="29637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678E3BB-0E11-4E00-A726-4313A6239F28}"/>
              </a:ext>
            </a:extLst>
          </p:cNvPr>
          <p:cNvCxnSpPr>
            <a:cxnSpLocks/>
          </p:cNvCxnSpPr>
          <p:nvPr/>
        </p:nvCxnSpPr>
        <p:spPr>
          <a:xfrm flipH="1">
            <a:off x="3501693" y="2943069"/>
            <a:ext cx="18497" cy="204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B4E2DA07-59FE-4881-9F90-053100CB3AEA}"/>
              </a:ext>
            </a:extLst>
          </p:cNvPr>
          <p:cNvSpPr/>
          <p:nvPr/>
        </p:nvSpPr>
        <p:spPr>
          <a:xfrm>
            <a:off x="6845180" y="4665670"/>
            <a:ext cx="19014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28_ANGEL_HYDE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1B26BCF-8246-4E56-945A-771FE962F571}"/>
              </a:ext>
            </a:extLst>
          </p:cNvPr>
          <p:cNvSpPr/>
          <p:nvPr/>
        </p:nvSpPr>
        <p:spPr>
          <a:xfrm>
            <a:off x="5905962" y="1578476"/>
            <a:ext cx="320498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YA DESPUES DE LLENAR PARA LOS PUNTOS Y SI NO ERES MAYOR DE EDAD TE LLEVARIA DE UN SOLO A ESTA PAGINA QUE SERIA EL REGISTRO DE LOS MEDICAMENTOS  </a:t>
            </a:r>
            <a:endParaRPr lang="es-E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0D5AA9B-470B-47A7-AF5E-D17ED79BA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05" t="18405" r="18795" b="10235"/>
          <a:stretch/>
        </p:blipFill>
        <p:spPr>
          <a:xfrm>
            <a:off x="319488" y="418641"/>
            <a:ext cx="5982159" cy="4000117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6C75F8D-8877-44F1-A575-E04A607689CB}"/>
              </a:ext>
            </a:extLst>
          </p:cNvPr>
          <p:cNvSpPr/>
          <p:nvPr/>
        </p:nvSpPr>
        <p:spPr>
          <a:xfrm>
            <a:off x="4120308" y="3701667"/>
            <a:ext cx="1531345" cy="5618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Total de Medicamentos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2FB65F-8074-41A7-BC36-D9F8DBCD3B3E}"/>
              </a:ext>
            </a:extLst>
          </p:cNvPr>
          <p:cNvSpPr/>
          <p:nvPr/>
        </p:nvSpPr>
        <p:spPr>
          <a:xfrm>
            <a:off x="6787312" y="418641"/>
            <a:ext cx="221346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ESTA PANTALLA ES PARA QUE 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CONFIRME SU PEDIDO Y ALGUNOS DATOS PARA QUE NO HAYA NINGUN PROBLEMA</a:t>
            </a:r>
            <a:endParaRPr lang="es-E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D0EA62-6791-4019-849B-2EFC8823BD8E}"/>
              </a:ext>
            </a:extLst>
          </p:cNvPr>
          <p:cNvSpPr/>
          <p:nvPr/>
        </p:nvSpPr>
        <p:spPr>
          <a:xfrm>
            <a:off x="212561" y="4724859"/>
            <a:ext cx="2299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02_ANNETTE_SUAZO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st Mom of the World Day by Slidesgo">
  <a:themeElements>
    <a:clrScheme name="Simple Light">
      <a:dk1>
        <a:srgbClr val="002A32"/>
      </a:dk1>
      <a:lt1>
        <a:srgbClr val="B45F06"/>
      </a:lt1>
      <a:dk2>
        <a:srgbClr val="F6B26B"/>
      </a:dk2>
      <a:lt2>
        <a:srgbClr val="005062"/>
      </a:lt2>
      <a:accent1>
        <a:srgbClr val="FFF8E8"/>
      </a:accent1>
      <a:accent2>
        <a:srgbClr val="FFA977"/>
      </a:accent2>
      <a:accent3>
        <a:srgbClr val="FFFFFF"/>
      </a:accent3>
      <a:accent4>
        <a:srgbClr val="E69138"/>
      </a:accent4>
      <a:accent5>
        <a:srgbClr val="FFC07B"/>
      </a:accent5>
      <a:accent6>
        <a:srgbClr val="005062"/>
      </a:accent6>
      <a:hlink>
        <a:srgbClr val="B45F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341</Words>
  <Application>Microsoft Office PowerPoint</Application>
  <PresentationFormat>Presentación en pantalla (16:9)</PresentationFormat>
  <Paragraphs>43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Bodoni MT</vt:lpstr>
      <vt:lpstr>Bahnschrift Condensed</vt:lpstr>
      <vt:lpstr>Engravers MT</vt:lpstr>
      <vt:lpstr>Arial Nova Cond</vt:lpstr>
      <vt:lpstr>Nothing You Could Do</vt:lpstr>
      <vt:lpstr>Delius Swash Caps</vt:lpstr>
      <vt:lpstr>Arial</vt:lpstr>
      <vt:lpstr>Questrial</vt:lpstr>
      <vt:lpstr>Roboto Condensed Light</vt:lpstr>
      <vt:lpstr>Amasis MT Pro Black</vt:lpstr>
      <vt:lpstr>Modern Love</vt:lpstr>
      <vt:lpstr>Best Mom of the World Day by Slidesgo</vt:lpstr>
      <vt:lpstr>Salud y Vida</vt:lpstr>
      <vt:lpstr>INTEGRANTES: </vt:lpstr>
      <vt:lpstr>DESCRIPCIÓN DEL PROYECTO</vt:lpstr>
      <vt:lpstr>FUNCIONALIDAD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RELACIONES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Mom of the World Day</dc:title>
  <dc:creator>ANNETTE</dc:creator>
  <cp:lastModifiedBy>KEYDI DENNIS VELASQUEZ GARCIA</cp:lastModifiedBy>
  <cp:revision>19</cp:revision>
  <dcterms:modified xsi:type="dcterms:W3CDTF">2021-05-28T03:16:59Z</dcterms:modified>
</cp:coreProperties>
</file>