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6" r:id="rId3"/>
    <p:sldId id="265" r:id="rId4"/>
    <p:sldId id="256" r:id="rId5"/>
    <p:sldId id="258" r:id="rId6"/>
    <p:sldId id="257" r:id="rId7"/>
    <p:sldId id="261" r:id="rId8"/>
    <p:sldId id="259" r:id="rId9"/>
    <p:sldId id="260"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8" d="100"/>
          <a:sy n="78"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E8B58CF-B86F-4D47-B2E6-0DBB781EE9AA}" type="datetimeFigureOut">
              <a:rPr lang="es-HN" smtClean="0"/>
              <a:t>28/5/2021</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376663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E8B58CF-B86F-4D47-B2E6-0DBB781EE9AA}" type="datetimeFigureOut">
              <a:rPr lang="es-HN" smtClean="0"/>
              <a:t>28/5/2021</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2661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E8B58CF-B86F-4D47-B2E6-0DBB781EE9AA}" type="datetimeFigureOut">
              <a:rPr lang="es-HN" smtClean="0"/>
              <a:t>28/5/2021</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423583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E8B58CF-B86F-4D47-B2E6-0DBB781EE9AA}" type="datetimeFigureOut">
              <a:rPr lang="es-HN" smtClean="0"/>
              <a:t>28/5/2021</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5AF3352B-285F-446A-8C1A-78C6FBE939B1}" type="slidenum">
              <a:rPr lang="es-HN" smtClean="0"/>
              <a:t>‹Nº›</a:t>
            </a:fld>
            <a:endParaRPr lang="es-H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2450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E8B58CF-B86F-4D47-B2E6-0DBB781EE9AA}" type="datetimeFigureOut">
              <a:rPr lang="es-HN" smtClean="0"/>
              <a:t>28/5/2021</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1705397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E8B58CF-B86F-4D47-B2E6-0DBB781EE9AA}" type="datetimeFigureOut">
              <a:rPr lang="es-HN" smtClean="0"/>
              <a:t>28/5/2021</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1794474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E8B58CF-B86F-4D47-B2E6-0DBB781EE9AA}" type="datetimeFigureOut">
              <a:rPr lang="es-HN" smtClean="0"/>
              <a:t>28/5/2021</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398010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8B58CF-B86F-4D47-B2E6-0DBB781EE9AA}" type="datetimeFigureOut">
              <a:rPr lang="es-HN" smtClean="0"/>
              <a:t>28/5/2021</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855550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8B58CF-B86F-4D47-B2E6-0DBB781EE9AA}" type="datetimeFigureOut">
              <a:rPr lang="es-HN" smtClean="0"/>
              <a:t>28/5/2021</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353571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8B58CF-B86F-4D47-B2E6-0DBB781EE9AA}" type="datetimeFigureOut">
              <a:rPr lang="es-HN" smtClean="0"/>
              <a:t>28/5/2021</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154858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E8B58CF-B86F-4D47-B2E6-0DBB781EE9AA}" type="datetimeFigureOut">
              <a:rPr lang="es-HN" smtClean="0"/>
              <a:t>28/5/2021</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296804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E8B58CF-B86F-4D47-B2E6-0DBB781EE9AA}" type="datetimeFigureOut">
              <a:rPr lang="es-HN" smtClean="0"/>
              <a:t>28/5/2021</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192957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E8B58CF-B86F-4D47-B2E6-0DBB781EE9AA}" type="datetimeFigureOut">
              <a:rPr lang="es-HN" smtClean="0"/>
              <a:t>28/5/2021</a:t>
            </a:fld>
            <a:endParaRPr lang="es-HN"/>
          </a:p>
        </p:txBody>
      </p:sp>
      <p:sp>
        <p:nvSpPr>
          <p:cNvPr id="8" name="Footer Placeholder 7"/>
          <p:cNvSpPr>
            <a:spLocks noGrp="1"/>
          </p:cNvSpPr>
          <p:nvPr>
            <p:ph type="ftr" sz="quarter" idx="11"/>
          </p:nvPr>
        </p:nvSpPr>
        <p:spPr/>
        <p:txBody>
          <a:bodyPr/>
          <a:lstStyle/>
          <a:p>
            <a:endParaRPr lang="es-HN"/>
          </a:p>
        </p:txBody>
      </p:sp>
      <p:sp>
        <p:nvSpPr>
          <p:cNvPr id="9" name="Slide Number Placeholder 8"/>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185054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E8B58CF-B86F-4D47-B2E6-0DBB781EE9AA}" type="datetimeFigureOut">
              <a:rPr lang="es-HN" smtClean="0"/>
              <a:t>28/5/2021</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334192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E8B58CF-B86F-4D47-B2E6-0DBB781EE9AA}" type="datetimeFigureOut">
              <a:rPr lang="es-HN" smtClean="0"/>
              <a:t>28/5/2021</a:t>
            </a:fld>
            <a:endParaRPr lang="es-HN"/>
          </a:p>
        </p:txBody>
      </p:sp>
      <p:sp>
        <p:nvSpPr>
          <p:cNvPr id="3" name="Footer Placeholder 2"/>
          <p:cNvSpPr>
            <a:spLocks noGrp="1"/>
          </p:cNvSpPr>
          <p:nvPr>
            <p:ph type="ftr" sz="quarter" idx="11"/>
          </p:nvPr>
        </p:nvSpPr>
        <p:spPr/>
        <p:txBody>
          <a:bodyPr/>
          <a:lstStyle/>
          <a:p>
            <a:endParaRPr lang="es-HN"/>
          </a:p>
        </p:txBody>
      </p:sp>
      <p:sp>
        <p:nvSpPr>
          <p:cNvPr id="4" name="Slide Number Placeholder 3"/>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38539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E8B58CF-B86F-4D47-B2E6-0DBB781EE9AA}" type="datetimeFigureOut">
              <a:rPr lang="es-HN" smtClean="0"/>
              <a:t>28/5/2021</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180607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E8B58CF-B86F-4D47-B2E6-0DBB781EE9AA}" type="datetimeFigureOut">
              <a:rPr lang="es-HN" smtClean="0"/>
              <a:t>28/5/2021</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5AF3352B-285F-446A-8C1A-78C6FBE939B1}" type="slidenum">
              <a:rPr lang="es-HN" smtClean="0"/>
              <a:t>‹Nº›</a:t>
            </a:fld>
            <a:endParaRPr lang="es-HN"/>
          </a:p>
        </p:txBody>
      </p:sp>
    </p:spTree>
    <p:extLst>
      <p:ext uri="{BB962C8B-B14F-4D97-AF65-F5344CB8AC3E}">
        <p14:creationId xmlns:p14="http://schemas.microsoft.com/office/powerpoint/2010/main" val="460685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E8B58CF-B86F-4D47-B2E6-0DBB781EE9AA}" type="datetimeFigureOut">
              <a:rPr lang="es-HN" smtClean="0"/>
              <a:t>28/5/2021</a:t>
            </a:fld>
            <a:endParaRPr lang="es-H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H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AF3352B-285F-446A-8C1A-78C6FBE939B1}" type="slidenum">
              <a:rPr lang="es-HN" smtClean="0"/>
              <a:t>‹Nº›</a:t>
            </a:fld>
            <a:endParaRPr lang="es-HN"/>
          </a:p>
        </p:txBody>
      </p:sp>
    </p:spTree>
    <p:extLst>
      <p:ext uri="{BB962C8B-B14F-4D97-AF65-F5344CB8AC3E}">
        <p14:creationId xmlns:p14="http://schemas.microsoft.com/office/powerpoint/2010/main" val="2043628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1066005"/>
            <a:ext cx="8689976" cy="2509213"/>
          </a:xfrm>
        </p:spPr>
        <p:txBody>
          <a:bodyPr>
            <a:normAutofit/>
          </a:bodyPr>
          <a:lstStyle/>
          <a:p>
            <a:r>
              <a:rPr lang="es-HN" sz="6000" dirty="0" smtClean="0"/>
              <a:t>GRUPO NUMERO 6</a:t>
            </a:r>
            <a:endParaRPr lang="es-HN" sz="6000" dirty="0"/>
          </a:p>
        </p:txBody>
      </p:sp>
      <p:sp>
        <p:nvSpPr>
          <p:cNvPr id="3" name="Subtítulo 2"/>
          <p:cNvSpPr>
            <a:spLocks noGrp="1"/>
          </p:cNvSpPr>
          <p:nvPr>
            <p:ph type="subTitle" idx="1"/>
          </p:nvPr>
        </p:nvSpPr>
        <p:spPr>
          <a:xfrm>
            <a:off x="1751012" y="3787344"/>
            <a:ext cx="8689976" cy="1371599"/>
          </a:xfrm>
        </p:spPr>
        <p:txBody>
          <a:bodyPr/>
          <a:lstStyle/>
          <a:p>
            <a:r>
              <a:rPr lang="es-HN" dirty="0" smtClean="0"/>
              <a:t>Agencia de carros macareno</a:t>
            </a:r>
            <a:endParaRPr lang="es-HN" dirty="0"/>
          </a:p>
        </p:txBody>
      </p:sp>
    </p:spTree>
    <p:extLst>
      <p:ext uri="{BB962C8B-B14F-4D97-AF65-F5344CB8AC3E}">
        <p14:creationId xmlns:p14="http://schemas.microsoft.com/office/powerpoint/2010/main" val="65667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437107" y="385516"/>
            <a:ext cx="3543795" cy="6049219"/>
          </a:xfrm>
          <a:prstGeom prst="rect">
            <a:avLst/>
          </a:prstGeom>
        </p:spPr>
      </p:pic>
      <p:sp>
        <p:nvSpPr>
          <p:cNvPr id="6" name="CuadroTexto 5"/>
          <p:cNvSpPr txBox="1"/>
          <p:nvPr/>
        </p:nvSpPr>
        <p:spPr>
          <a:xfrm>
            <a:off x="1130641" y="1580933"/>
            <a:ext cx="2446638" cy="3046988"/>
          </a:xfrm>
          <a:prstGeom prst="rect">
            <a:avLst/>
          </a:prstGeom>
          <a:noFill/>
          <a:ln w="28575">
            <a:solidFill>
              <a:schemeClr val="accent2"/>
            </a:solidFill>
          </a:ln>
        </p:spPr>
        <p:txBody>
          <a:bodyPr wrap="square" rtlCol="0">
            <a:spAutoFit/>
          </a:bodyPr>
          <a:lstStyle/>
          <a:p>
            <a:pPr algn="just"/>
            <a:r>
              <a:rPr lang="es-HN" sz="1600" dirty="0" smtClean="0"/>
              <a:t>ESTA ES LA PANTALLA QUE SE MUESTRA DESPUES DE DARLE CONTINUAR A LA PANTALLA DE REGISTRO DE MOVIL, EN LA CUAL ESTA TODOS LOS CAPOS NECESARIOS PARA QUE EL USUARIO REGISTRE SUS DATOS AL DARLE CONTINUAR SE LE MANDARA A LA PANTALLA DE FACTURA.</a:t>
            </a:r>
            <a:endParaRPr lang="es-HN" sz="1600" dirty="0"/>
          </a:p>
        </p:txBody>
      </p:sp>
      <p:sp>
        <p:nvSpPr>
          <p:cNvPr id="7" name="Título 1">
            <a:extLst>
              <a:ext uri="{FF2B5EF4-FFF2-40B4-BE49-F238E27FC236}">
                <a16:creationId xmlns:a16="http://schemas.microsoft.com/office/drawing/2014/main" id="{B333F583-8A44-4F32-BC4F-21490C183557}"/>
              </a:ext>
            </a:extLst>
          </p:cNvPr>
          <p:cNvSpPr txBox="1">
            <a:spLocks/>
          </p:cNvSpPr>
          <p:nvPr/>
        </p:nvSpPr>
        <p:spPr>
          <a:xfrm>
            <a:off x="643465" y="4845376"/>
            <a:ext cx="3096427" cy="158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2000" dirty="0" smtClean="0">
                <a:solidFill>
                  <a:schemeClr val="accent5"/>
                </a:solidFill>
              </a:rPr>
              <a:t>RESPONSABLE:</a:t>
            </a:r>
          </a:p>
          <a:p>
            <a:r>
              <a:rPr lang="es-HN" sz="2000" dirty="0">
                <a:solidFill>
                  <a:schemeClr val="accent5"/>
                </a:solidFill>
              </a:rPr>
              <a:t>33_Diego Joel Pineda López</a:t>
            </a:r>
          </a:p>
          <a:p>
            <a:endParaRPr lang="es-HN" sz="2000" dirty="0">
              <a:solidFill>
                <a:schemeClr val="accent5"/>
              </a:solidFill>
            </a:endParaRPr>
          </a:p>
        </p:txBody>
      </p:sp>
      <p:sp>
        <p:nvSpPr>
          <p:cNvPr id="8" name="CuadroTexto 7"/>
          <p:cNvSpPr txBox="1"/>
          <p:nvPr/>
        </p:nvSpPr>
        <p:spPr>
          <a:xfrm>
            <a:off x="667263" y="840259"/>
            <a:ext cx="3373395" cy="523220"/>
          </a:xfrm>
          <a:prstGeom prst="rect">
            <a:avLst/>
          </a:prstGeom>
          <a:noFill/>
        </p:spPr>
        <p:txBody>
          <a:bodyPr wrap="square" rtlCol="0">
            <a:spAutoFit/>
          </a:bodyPr>
          <a:lstStyle/>
          <a:p>
            <a:r>
              <a:rPr lang="es-HN" sz="2800" dirty="0" smtClean="0"/>
              <a:t>FUNCIONALIDAD #7</a:t>
            </a:r>
            <a:endParaRPr lang="es-HN" sz="2800" dirty="0"/>
          </a:p>
        </p:txBody>
      </p:sp>
      <p:sp>
        <p:nvSpPr>
          <p:cNvPr id="9" name="CuadroTexto 8"/>
          <p:cNvSpPr txBox="1"/>
          <p:nvPr/>
        </p:nvSpPr>
        <p:spPr>
          <a:xfrm>
            <a:off x="4213623" y="670981"/>
            <a:ext cx="2524250" cy="1384995"/>
          </a:xfrm>
          <a:prstGeom prst="rect">
            <a:avLst/>
          </a:prstGeom>
          <a:noFill/>
        </p:spPr>
        <p:txBody>
          <a:bodyPr wrap="square" rtlCol="0">
            <a:spAutoFit/>
          </a:bodyPr>
          <a:lstStyle/>
          <a:p>
            <a:r>
              <a:rPr lang="es-HN" sz="2800" dirty="0" smtClean="0"/>
              <a:t>Pantalla de registro de cliente</a:t>
            </a:r>
            <a:endParaRPr lang="es-HN" sz="2800" dirty="0"/>
          </a:p>
        </p:txBody>
      </p:sp>
    </p:spTree>
    <p:extLst>
      <p:ext uri="{BB962C8B-B14F-4D97-AF65-F5344CB8AC3E}">
        <p14:creationId xmlns:p14="http://schemas.microsoft.com/office/powerpoint/2010/main" val="264276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968359" y="1552167"/>
            <a:ext cx="2446638" cy="3293209"/>
          </a:xfrm>
          <a:prstGeom prst="rect">
            <a:avLst/>
          </a:prstGeom>
          <a:noFill/>
          <a:ln w="28575">
            <a:solidFill>
              <a:schemeClr val="accent2"/>
            </a:solidFill>
          </a:ln>
        </p:spPr>
        <p:txBody>
          <a:bodyPr wrap="square" rtlCol="0">
            <a:spAutoFit/>
          </a:bodyPr>
          <a:lstStyle/>
          <a:p>
            <a:pPr algn="just"/>
            <a:r>
              <a:rPr lang="es-HN" sz="1600" dirty="0" smtClean="0"/>
              <a:t>ESTA PANTALLA ES LA DE FACTURA, EN LA CUAL EL USUARIO NO TENDRA QUE INGRESAR NADA, ELLA SOLO SE GENERARA, CUENTA CON UN BOTÓN DE TERMINAR COMPRA DONDE SE LE ABRIRA UN PANTALLA DE AGRADECIMIENTO POR LA COMPRA QUE A REALIZADO EN NUESTRA EMPRESA.</a:t>
            </a:r>
            <a:endParaRPr lang="es-HN" sz="1600" dirty="0"/>
          </a:p>
        </p:txBody>
      </p:sp>
      <p:sp>
        <p:nvSpPr>
          <p:cNvPr id="7" name="Título 1">
            <a:extLst>
              <a:ext uri="{FF2B5EF4-FFF2-40B4-BE49-F238E27FC236}">
                <a16:creationId xmlns:a16="http://schemas.microsoft.com/office/drawing/2014/main" id="{B333F583-8A44-4F32-BC4F-21490C183557}"/>
              </a:ext>
            </a:extLst>
          </p:cNvPr>
          <p:cNvSpPr txBox="1">
            <a:spLocks/>
          </p:cNvSpPr>
          <p:nvPr/>
        </p:nvSpPr>
        <p:spPr>
          <a:xfrm>
            <a:off x="643465" y="4845376"/>
            <a:ext cx="3096427" cy="158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2000" dirty="0" smtClean="0">
                <a:solidFill>
                  <a:schemeClr val="accent5"/>
                </a:solidFill>
              </a:rPr>
              <a:t>RESPONSABLE:</a:t>
            </a:r>
          </a:p>
          <a:p>
            <a:r>
              <a:rPr lang="es-HN" sz="2000" dirty="0">
                <a:solidFill>
                  <a:schemeClr val="accent5"/>
                </a:solidFill>
              </a:rPr>
              <a:t>40_Hemersson Jaret Chavarria Recarte</a:t>
            </a:r>
          </a:p>
          <a:p>
            <a:endParaRPr lang="es-HN" sz="2000" dirty="0">
              <a:solidFill>
                <a:schemeClr val="accent5"/>
              </a:solidFill>
            </a:endParaRPr>
          </a:p>
        </p:txBody>
      </p:sp>
      <p:sp>
        <p:nvSpPr>
          <p:cNvPr id="8" name="CuadroTexto 7"/>
          <p:cNvSpPr txBox="1"/>
          <p:nvPr/>
        </p:nvSpPr>
        <p:spPr>
          <a:xfrm>
            <a:off x="667263" y="840259"/>
            <a:ext cx="3373395" cy="523220"/>
          </a:xfrm>
          <a:prstGeom prst="rect">
            <a:avLst/>
          </a:prstGeom>
          <a:noFill/>
        </p:spPr>
        <p:txBody>
          <a:bodyPr wrap="square" rtlCol="0">
            <a:spAutoFit/>
          </a:bodyPr>
          <a:lstStyle/>
          <a:p>
            <a:r>
              <a:rPr lang="es-HN" sz="2800" dirty="0" smtClean="0"/>
              <a:t>FUNCIONALIDAD #8</a:t>
            </a:r>
            <a:endParaRPr lang="es-HN" sz="2800" dirty="0"/>
          </a:p>
        </p:txBody>
      </p:sp>
      <p:pic>
        <p:nvPicPr>
          <p:cNvPr id="3" name="Imagen 2"/>
          <p:cNvPicPr>
            <a:picLocks noChangeAspect="1"/>
          </p:cNvPicPr>
          <p:nvPr/>
        </p:nvPicPr>
        <p:blipFill>
          <a:blip r:embed="rId2"/>
          <a:stretch>
            <a:fillRect/>
          </a:stretch>
        </p:blipFill>
        <p:spPr>
          <a:xfrm>
            <a:off x="6069098" y="102714"/>
            <a:ext cx="3686689" cy="6192114"/>
          </a:xfrm>
          <a:prstGeom prst="rect">
            <a:avLst/>
          </a:prstGeom>
        </p:spPr>
      </p:pic>
      <p:sp>
        <p:nvSpPr>
          <p:cNvPr id="9" name="CuadroTexto 8"/>
          <p:cNvSpPr txBox="1"/>
          <p:nvPr/>
        </p:nvSpPr>
        <p:spPr>
          <a:xfrm>
            <a:off x="4213623" y="670981"/>
            <a:ext cx="2524250" cy="954107"/>
          </a:xfrm>
          <a:prstGeom prst="rect">
            <a:avLst/>
          </a:prstGeom>
          <a:noFill/>
        </p:spPr>
        <p:txBody>
          <a:bodyPr wrap="square" rtlCol="0">
            <a:spAutoFit/>
          </a:bodyPr>
          <a:lstStyle/>
          <a:p>
            <a:r>
              <a:rPr lang="es-HN" sz="2800" dirty="0" smtClean="0"/>
              <a:t>Pantalla de factura</a:t>
            </a:r>
            <a:endParaRPr lang="es-HN" sz="2800" dirty="0"/>
          </a:p>
        </p:txBody>
      </p:sp>
    </p:spTree>
    <p:extLst>
      <p:ext uri="{BB962C8B-B14F-4D97-AF65-F5344CB8AC3E}">
        <p14:creationId xmlns:p14="http://schemas.microsoft.com/office/powerpoint/2010/main" val="279965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7D639-C75B-48C3-8905-475BFE5EC55F}"/>
              </a:ext>
            </a:extLst>
          </p:cNvPr>
          <p:cNvSpPr>
            <a:spLocks noGrp="1"/>
          </p:cNvSpPr>
          <p:nvPr>
            <p:ph type="title"/>
          </p:nvPr>
        </p:nvSpPr>
        <p:spPr>
          <a:xfrm>
            <a:off x="1008184" y="467648"/>
            <a:ext cx="10175631" cy="868736"/>
          </a:xfrm>
        </p:spPr>
        <p:txBody>
          <a:bodyPr vert="horz" lIns="91440" tIns="45720" rIns="91440" bIns="45720" rtlCol="0" anchor="ctr">
            <a:normAutofit/>
          </a:bodyPr>
          <a:lstStyle/>
          <a:p>
            <a:pPr algn="ctr"/>
            <a:r>
              <a:rPr lang="es-HN" sz="4000" dirty="0" smtClean="0"/>
              <a:t>Base de Datos</a:t>
            </a:r>
            <a:endParaRPr lang="es-HN" sz="4000" dirty="0"/>
          </a:p>
        </p:txBody>
      </p:sp>
      <p:pic>
        <p:nvPicPr>
          <p:cNvPr id="3" name="Imagen 2"/>
          <p:cNvPicPr>
            <a:picLocks noChangeAspect="1"/>
          </p:cNvPicPr>
          <p:nvPr/>
        </p:nvPicPr>
        <p:blipFill>
          <a:blip r:embed="rId2"/>
          <a:stretch>
            <a:fillRect/>
          </a:stretch>
        </p:blipFill>
        <p:spPr>
          <a:xfrm>
            <a:off x="1693826" y="1336384"/>
            <a:ext cx="8352218" cy="5220136"/>
          </a:xfrm>
          <a:prstGeom prst="rect">
            <a:avLst/>
          </a:prstGeom>
        </p:spPr>
      </p:pic>
    </p:spTree>
    <p:extLst>
      <p:ext uri="{BB962C8B-B14F-4D97-AF65-F5344CB8AC3E}">
        <p14:creationId xmlns:p14="http://schemas.microsoft.com/office/powerpoint/2010/main" val="42842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7D639-C75B-48C3-8905-475BFE5EC55F}"/>
              </a:ext>
            </a:extLst>
          </p:cNvPr>
          <p:cNvSpPr>
            <a:spLocks noGrp="1"/>
          </p:cNvSpPr>
          <p:nvPr>
            <p:ph type="title"/>
          </p:nvPr>
        </p:nvSpPr>
        <p:spPr>
          <a:xfrm>
            <a:off x="1008185" y="866490"/>
            <a:ext cx="10175631" cy="1111843"/>
          </a:xfrm>
        </p:spPr>
        <p:txBody>
          <a:bodyPr vert="horz" lIns="91440" tIns="45720" rIns="91440" bIns="45720" rtlCol="0" anchor="ctr">
            <a:normAutofit/>
          </a:bodyPr>
          <a:lstStyle/>
          <a:p>
            <a:pPr algn="ctr"/>
            <a:r>
              <a:rPr lang="es-HN" sz="4000" dirty="0" smtClean="0"/>
              <a:t>Descripción del Proyecto</a:t>
            </a:r>
            <a:endParaRPr lang="es-HN" sz="4000" dirty="0"/>
          </a:p>
        </p:txBody>
      </p:sp>
      <p:sp>
        <p:nvSpPr>
          <p:cNvPr id="5" name="Content Placeholder 12">
            <a:extLst>
              <a:ext uri="{FF2B5EF4-FFF2-40B4-BE49-F238E27FC236}">
                <a16:creationId xmlns:a16="http://schemas.microsoft.com/office/drawing/2014/main" id="{11AD2CC6-DA39-4641-AB8B-6186EADB1011}"/>
              </a:ext>
            </a:extLst>
          </p:cNvPr>
          <p:cNvSpPr txBox="1">
            <a:spLocks/>
          </p:cNvSpPr>
          <p:nvPr/>
        </p:nvSpPr>
        <p:spPr>
          <a:xfrm>
            <a:off x="2422690" y="3032604"/>
            <a:ext cx="7880252" cy="79279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HN" sz="1800" dirty="0" smtClean="0"/>
              <a:t>Este proyecto se basa en una empresa que se dedica a la venta de autos de todo tipo, organizados por sus modelos, año y color ya que de esta manera se le ofrece una experiencia más organizada a nuestros clientes.</a:t>
            </a:r>
            <a:endParaRPr lang="es-HN" sz="1800" dirty="0"/>
          </a:p>
        </p:txBody>
      </p:sp>
    </p:spTree>
    <p:extLst>
      <p:ext uri="{BB962C8B-B14F-4D97-AF65-F5344CB8AC3E}">
        <p14:creationId xmlns:p14="http://schemas.microsoft.com/office/powerpoint/2010/main" val="369798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7D639-C75B-48C3-8905-475BFE5EC55F}"/>
              </a:ext>
            </a:extLst>
          </p:cNvPr>
          <p:cNvSpPr>
            <a:spLocks noGrp="1"/>
          </p:cNvSpPr>
          <p:nvPr>
            <p:ph type="ctrTitle"/>
          </p:nvPr>
        </p:nvSpPr>
        <p:spPr>
          <a:xfrm>
            <a:off x="1524000" y="-139509"/>
            <a:ext cx="9144000" cy="2387600"/>
          </a:xfrm>
          <a:noFill/>
        </p:spPr>
        <p:txBody>
          <a:bodyPr vert="horz" lIns="91440" tIns="45720" rIns="91440" bIns="45720" rtlCol="0" anchor="b">
            <a:normAutofit/>
          </a:bodyPr>
          <a:lstStyle/>
          <a:p>
            <a:pPr algn="ctr"/>
            <a:r>
              <a:rPr lang="es-HN" sz="5200" dirty="0" smtClean="0"/>
              <a:t>Agencia</a:t>
            </a:r>
            <a:r>
              <a:rPr lang="en-US" sz="5200" dirty="0" smtClean="0"/>
              <a:t> de autos macareno</a:t>
            </a:r>
            <a:endParaRPr lang="en-US" sz="5200" dirty="0"/>
          </a:p>
        </p:txBody>
      </p:sp>
      <p:sp>
        <p:nvSpPr>
          <p:cNvPr id="3" name="Subtítulo 2">
            <a:extLst>
              <a:ext uri="{FF2B5EF4-FFF2-40B4-BE49-F238E27FC236}">
                <a16:creationId xmlns:a16="http://schemas.microsoft.com/office/drawing/2014/main" id="{1D7D13C5-46F7-404C-9BAB-7B0742654D50}"/>
              </a:ext>
            </a:extLst>
          </p:cNvPr>
          <p:cNvSpPr>
            <a:spLocks noGrp="1"/>
          </p:cNvSpPr>
          <p:nvPr>
            <p:ph type="subTitle" idx="1"/>
          </p:nvPr>
        </p:nvSpPr>
        <p:spPr>
          <a:xfrm>
            <a:off x="1524000" y="2340166"/>
            <a:ext cx="9144000" cy="1655762"/>
          </a:xfrm>
          <a:noFill/>
        </p:spPr>
        <p:txBody>
          <a:bodyPr vert="horz" lIns="91440" tIns="45720" rIns="91440" bIns="45720" rtlCol="0">
            <a:normAutofit/>
          </a:bodyPr>
          <a:lstStyle/>
          <a:p>
            <a:pPr marL="0" indent="0">
              <a:buNone/>
            </a:pPr>
            <a:r>
              <a:rPr lang="en-US" sz="2400" dirty="0"/>
              <a:t>INTEGRANTES:</a:t>
            </a:r>
          </a:p>
          <a:p>
            <a:pPr marL="457200" indent="-457200" algn="l">
              <a:buFont typeface="+mj-lt"/>
              <a:buAutoNum type="arabicPeriod"/>
            </a:pPr>
            <a:endParaRPr lang="en-US" dirty="0"/>
          </a:p>
          <a:p>
            <a:pPr algn="l"/>
            <a:r>
              <a:rPr lang="en-US" sz="2400" dirty="0"/>
              <a:t> </a:t>
            </a:r>
          </a:p>
        </p:txBody>
      </p:sp>
      <p:graphicFrame>
        <p:nvGraphicFramePr>
          <p:cNvPr id="4" name="Table 4">
            <a:extLst>
              <a:ext uri="{FF2B5EF4-FFF2-40B4-BE49-F238E27FC236}">
                <a16:creationId xmlns:a16="http://schemas.microsoft.com/office/drawing/2014/main" id="{F0740E10-0C6F-4D1C-A24B-EE9DA6E1A777}"/>
              </a:ext>
            </a:extLst>
          </p:cNvPr>
          <p:cNvGraphicFramePr>
            <a:graphicFrameLocks noGrp="1"/>
          </p:cNvGraphicFramePr>
          <p:nvPr>
            <p:extLst>
              <p:ext uri="{D42A27DB-BD31-4B8C-83A1-F6EECF244321}">
                <p14:modId xmlns:p14="http://schemas.microsoft.com/office/powerpoint/2010/main" val="909995857"/>
              </p:ext>
            </p:extLst>
          </p:nvPr>
        </p:nvGraphicFramePr>
        <p:xfrm>
          <a:off x="2032000" y="2790063"/>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5983633"/>
                    </a:ext>
                  </a:extLst>
                </a:gridCol>
                <a:gridCol w="4064000">
                  <a:extLst>
                    <a:ext uri="{9D8B030D-6E8A-4147-A177-3AD203B41FA5}">
                      <a16:colId xmlns:a16="http://schemas.microsoft.com/office/drawing/2014/main" val="1411811022"/>
                    </a:ext>
                  </a:extLst>
                </a:gridCol>
              </a:tblGrid>
              <a:tr h="370840">
                <a:tc>
                  <a:txBody>
                    <a:bodyPr/>
                    <a:lstStyle/>
                    <a:p>
                      <a:r>
                        <a:rPr lang="en-US" dirty="0"/>
                        <a:t>CUENTA</a:t>
                      </a:r>
                    </a:p>
                  </a:txBody>
                  <a:tcPr/>
                </a:tc>
                <a:tc>
                  <a:txBody>
                    <a:bodyPr/>
                    <a:lstStyle/>
                    <a:p>
                      <a:r>
                        <a:rPr lang="en-US" dirty="0"/>
                        <a:t>NOMBRE COMPLETO</a:t>
                      </a:r>
                    </a:p>
                  </a:txBody>
                  <a:tcPr/>
                </a:tc>
                <a:extLst>
                  <a:ext uri="{0D108BD9-81ED-4DB2-BD59-A6C34878D82A}">
                    <a16:rowId xmlns:a16="http://schemas.microsoft.com/office/drawing/2014/main" val="3125395111"/>
                  </a:ext>
                </a:extLst>
              </a:tr>
              <a:tr h="370840">
                <a:tc>
                  <a:txBody>
                    <a:bodyPr/>
                    <a:lstStyle/>
                    <a:p>
                      <a:pPr algn="ctr"/>
                      <a:r>
                        <a:rPr lang="en-US" dirty="0" smtClean="0"/>
                        <a:t>31</a:t>
                      </a:r>
                      <a:endParaRPr lang="en-US" dirty="0"/>
                    </a:p>
                  </a:txBody>
                  <a:tcPr/>
                </a:tc>
                <a:tc>
                  <a:txBody>
                    <a:bodyPr/>
                    <a:lstStyle/>
                    <a:p>
                      <a:r>
                        <a:rPr lang="en-US" dirty="0" smtClean="0"/>
                        <a:t>Cristian</a:t>
                      </a:r>
                      <a:r>
                        <a:rPr lang="en-US" baseline="0" dirty="0" smtClean="0"/>
                        <a:t> David Flores Zavala</a:t>
                      </a:r>
                      <a:endParaRPr lang="en-US" dirty="0"/>
                    </a:p>
                  </a:txBody>
                  <a:tcPr/>
                </a:tc>
                <a:extLst>
                  <a:ext uri="{0D108BD9-81ED-4DB2-BD59-A6C34878D82A}">
                    <a16:rowId xmlns:a16="http://schemas.microsoft.com/office/drawing/2014/main" val="218827174"/>
                  </a:ext>
                </a:extLst>
              </a:tr>
              <a:tr h="370840">
                <a:tc>
                  <a:txBody>
                    <a:bodyPr/>
                    <a:lstStyle/>
                    <a:p>
                      <a:pPr algn="ctr"/>
                      <a:r>
                        <a:rPr lang="en-US" dirty="0" smtClean="0"/>
                        <a:t>33</a:t>
                      </a:r>
                      <a:endParaRPr lang="en-US" dirty="0"/>
                    </a:p>
                  </a:txBody>
                  <a:tcPr/>
                </a:tc>
                <a:tc>
                  <a:txBody>
                    <a:bodyPr/>
                    <a:lstStyle/>
                    <a:p>
                      <a:r>
                        <a:rPr lang="en-US" dirty="0" smtClean="0"/>
                        <a:t>Diego</a:t>
                      </a:r>
                      <a:r>
                        <a:rPr lang="en-US" baseline="0" dirty="0" smtClean="0"/>
                        <a:t> Joel Pineda López</a:t>
                      </a:r>
                      <a:endParaRPr lang="en-US" dirty="0"/>
                    </a:p>
                  </a:txBody>
                  <a:tcPr/>
                </a:tc>
                <a:extLst>
                  <a:ext uri="{0D108BD9-81ED-4DB2-BD59-A6C34878D82A}">
                    <a16:rowId xmlns:a16="http://schemas.microsoft.com/office/drawing/2014/main" val="84205238"/>
                  </a:ext>
                </a:extLst>
              </a:tr>
              <a:tr h="370840">
                <a:tc>
                  <a:txBody>
                    <a:bodyPr/>
                    <a:lstStyle/>
                    <a:p>
                      <a:pPr algn="ctr"/>
                      <a:r>
                        <a:rPr lang="en-US" dirty="0" smtClean="0"/>
                        <a:t>40</a:t>
                      </a:r>
                      <a:endParaRPr lang="en-US" dirty="0"/>
                    </a:p>
                  </a:txBody>
                  <a:tcPr/>
                </a:tc>
                <a:tc>
                  <a:txBody>
                    <a:bodyPr/>
                    <a:lstStyle/>
                    <a:p>
                      <a:r>
                        <a:rPr lang="en-US" dirty="0" smtClean="0"/>
                        <a:t>Hemersson Jaret Chavarria Recarte</a:t>
                      </a:r>
                      <a:endParaRPr lang="en-US" dirty="0"/>
                    </a:p>
                  </a:txBody>
                  <a:tcPr/>
                </a:tc>
                <a:extLst>
                  <a:ext uri="{0D108BD9-81ED-4DB2-BD59-A6C34878D82A}">
                    <a16:rowId xmlns:a16="http://schemas.microsoft.com/office/drawing/2014/main" val="3158171515"/>
                  </a:ext>
                </a:extLst>
              </a:tr>
              <a:tr h="370840">
                <a:tc>
                  <a:txBody>
                    <a:bodyPr/>
                    <a:lstStyle/>
                    <a:p>
                      <a:pPr algn="ctr"/>
                      <a:r>
                        <a:rPr lang="en-US" dirty="0" smtClean="0"/>
                        <a:t>45</a:t>
                      </a:r>
                      <a:endParaRPr lang="en-US" dirty="0"/>
                    </a:p>
                  </a:txBody>
                  <a:tcPr/>
                </a:tc>
                <a:tc>
                  <a:txBody>
                    <a:bodyPr/>
                    <a:lstStyle/>
                    <a:p>
                      <a:r>
                        <a:rPr lang="en-US" dirty="0" smtClean="0"/>
                        <a:t>Joseph Gabriel Bonilla Cordon</a:t>
                      </a:r>
                      <a:endParaRPr lang="en-US" dirty="0"/>
                    </a:p>
                  </a:txBody>
                  <a:tcPr/>
                </a:tc>
                <a:extLst>
                  <a:ext uri="{0D108BD9-81ED-4DB2-BD59-A6C34878D82A}">
                    <a16:rowId xmlns:a16="http://schemas.microsoft.com/office/drawing/2014/main" val="1457792696"/>
                  </a:ext>
                </a:extLst>
              </a:tr>
              <a:tr h="370840">
                <a:tc>
                  <a:txBody>
                    <a:bodyPr/>
                    <a:lstStyle/>
                    <a:p>
                      <a:pPr algn="ctr"/>
                      <a:r>
                        <a:rPr lang="en-US" dirty="0" smtClean="0"/>
                        <a:t>51</a:t>
                      </a:r>
                      <a:endParaRPr lang="en-US" dirty="0"/>
                    </a:p>
                  </a:txBody>
                  <a:tcPr/>
                </a:tc>
                <a:tc>
                  <a:txBody>
                    <a:bodyPr/>
                    <a:lstStyle/>
                    <a:p>
                      <a:r>
                        <a:rPr lang="en-US" dirty="0" smtClean="0"/>
                        <a:t>Pedro Jafet Irías</a:t>
                      </a:r>
                      <a:r>
                        <a:rPr lang="en-US" baseline="0" dirty="0" smtClean="0"/>
                        <a:t> </a:t>
                      </a:r>
                      <a:endParaRPr lang="en-US" dirty="0"/>
                    </a:p>
                  </a:txBody>
                  <a:tcPr/>
                </a:tc>
                <a:extLst>
                  <a:ext uri="{0D108BD9-81ED-4DB2-BD59-A6C34878D82A}">
                    <a16:rowId xmlns:a16="http://schemas.microsoft.com/office/drawing/2014/main" val="2456270950"/>
                  </a:ext>
                </a:extLst>
              </a:tr>
              <a:tr h="370840">
                <a:tc>
                  <a:txBody>
                    <a:bodyPr/>
                    <a:lstStyle/>
                    <a:p>
                      <a:pPr algn="ctr"/>
                      <a:r>
                        <a:rPr lang="en-US" dirty="0" smtClean="0"/>
                        <a:t>54</a:t>
                      </a:r>
                      <a:endParaRPr lang="en-US" dirty="0"/>
                    </a:p>
                  </a:txBody>
                  <a:tcPr/>
                </a:tc>
                <a:tc>
                  <a:txBody>
                    <a:bodyPr/>
                    <a:lstStyle/>
                    <a:p>
                      <a:r>
                        <a:rPr lang="en-US" dirty="0" smtClean="0"/>
                        <a:t>Walter Alejandro</a:t>
                      </a:r>
                      <a:r>
                        <a:rPr lang="en-US" baseline="0" dirty="0" smtClean="0"/>
                        <a:t> Cruz Chirinos</a:t>
                      </a:r>
                      <a:endParaRPr lang="en-US" dirty="0" smtClean="0"/>
                    </a:p>
                  </a:txBody>
                  <a:tcPr/>
                </a:tc>
                <a:extLst>
                  <a:ext uri="{0D108BD9-81ED-4DB2-BD59-A6C34878D82A}">
                    <a16:rowId xmlns:a16="http://schemas.microsoft.com/office/drawing/2014/main" val="379003577"/>
                  </a:ext>
                </a:extLst>
              </a:tr>
            </a:tbl>
          </a:graphicData>
        </a:graphic>
      </p:graphicFrame>
    </p:spTree>
    <p:extLst>
      <p:ext uri="{BB962C8B-B14F-4D97-AF65-F5344CB8AC3E}">
        <p14:creationId xmlns:p14="http://schemas.microsoft.com/office/powerpoint/2010/main" val="21491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6213514" y="379515"/>
            <a:ext cx="3743847" cy="5973009"/>
          </a:xfrm>
          <a:prstGeom prst="rect">
            <a:avLst/>
          </a:prstGeom>
        </p:spPr>
      </p:pic>
      <p:sp>
        <p:nvSpPr>
          <p:cNvPr id="4" name="CuadroTexto 3"/>
          <p:cNvSpPr txBox="1"/>
          <p:nvPr/>
        </p:nvSpPr>
        <p:spPr>
          <a:xfrm>
            <a:off x="667263" y="840259"/>
            <a:ext cx="3373395" cy="523220"/>
          </a:xfrm>
          <a:prstGeom prst="rect">
            <a:avLst/>
          </a:prstGeom>
          <a:noFill/>
        </p:spPr>
        <p:txBody>
          <a:bodyPr wrap="square" rtlCol="0">
            <a:spAutoFit/>
          </a:bodyPr>
          <a:lstStyle/>
          <a:p>
            <a:r>
              <a:rPr lang="es-HN" sz="2800" dirty="0" smtClean="0"/>
              <a:t>FUNCIONALIDAD #1</a:t>
            </a:r>
            <a:endParaRPr lang="es-HN" sz="2800" dirty="0"/>
          </a:p>
        </p:txBody>
      </p:sp>
      <p:sp>
        <p:nvSpPr>
          <p:cNvPr id="7" name="CuadroTexto 6"/>
          <p:cNvSpPr txBox="1"/>
          <p:nvPr/>
        </p:nvSpPr>
        <p:spPr>
          <a:xfrm>
            <a:off x="667265" y="1965637"/>
            <a:ext cx="2446638" cy="2800767"/>
          </a:xfrm>
          <a:prstGeom prst="rect">
            <a:avLst/>
          </a:prstGeom>
          <a:noFill/>
          <a:ln w="28575">
            <a:solidFill>
              <a:schemeClr val="accent2"/>
            </a:solidFill>
          </a:ln>
        </p:spPr>
        <p:txBody>
          <a:bodyPr wrap="square" rtlCol="0">
            <a:spAutoFit/>
          </a:bodyPr>
          <a:lstStyle/>
          <a:p>
            <a:pPr algn="just"/>
            <a:r>
              <a:rPr lang="es-HN" sz="1600" dirty="0" smtClean="0"/>
              <a:t>LA PANTALLA PRINCIPAL CUENTA CON TRES BOTONES CON LOS CUALES LE LLEVARA A LA PANTALLA DE INFORMACIÓN DE LA EMPRESA, LOS AUTOS QUE CONTAMOS Y LA RESPECTIVA PANTALLA PARA EL REGISTRO DE COMPRA</a:t>
            </a:r>
            <a:endParaRPr lang="es-HN" sz="1600" dirty="0"/>
          </a:p>
        </p:txBody>
      </p:sp>
      <p:sp>
        <p:nvSpPr>
          <p:cNvPr id="6" name="Título 1">
            <a:extLst>
              <a:ext uri="{FF2B5EF4-FFF2-40B4-BE49-F238E27FC236}">
                <a16:creationId xmlns:a16="http://schemas.microsoft.com/office/drawing/2014/main" id="{B333F583-8A44-4F32-BC4F-21490C183557}"/>
              </a:ext>
            </a:extLst>
          </p:cNvPr>
          <p:cNvSpPr txBox="1">
            <a:spLocks/>
          </p:cNvSpPr>
          <p:nvPr/>
        </p:nvSpPr>
        <p:spPr>
          <a:xfrm>
            <a:off x="643465" y="4845376"/>
            <a:ext cx="3096427" cy="158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2000" dirty="0" smtClean="0">
                <a:solidFill>
                  <a:schemeClr val="accent5"/>
                </a:solidFill>
              </a:rPr>
              <a:t>RESPONSABLE:</a:t>
            </a:r>
          </a:p>
          <a:p>
            <a:r>
              <a:rPr lang="es-HN" sz="2000" dirty="0" smtClean="0">
                <a:solidFill>
                  <a:schemeClr val="accent5"/>
                </a:solidFill>
              </a:rPr>
              <a:t>54_Walter Alejandro Cruz Chirinos</a:t>
            </a:r>
            <a:endParaRPr lang="es-HN" sz="2000" dirty="0">
              <a:solidFill>
                <a:schemeClr val="accent5"/>
              </a:solidFill>
            </a:endParaRPr>
          </a:p>
        </p:txBody>
      </p:sp>
      <p:sp>
        <p:nvSpPr>
          <p:cNvPr id="8" name="CuadroTexto 7"/>
          <p:cNvSpPr txBox="1"/>
          <p:nvPr/>
        </p:nvSpPr>
        <p:spPr>
          <a:xfrm>
            <a:off x="4213623" y="670981"/>
            <a:ext cx="2524250" cy="954107"/>
          </a:xfrm>
          <a:prstGeom prst="rect">
            <a:avLst/>
          </a:prstGeom>
          <a:noFill/>
        </p:spPr>
        <p:txBody>
          <a:bodyPr wrap="square" rtlCol="0">
            <a:spAutoFit/>
          </a:bodyPr>
          <a:lstStyle/>
          <a:p>
            <a:r>
              <a:rPr lang="es-HN" sz="2800" dirty="0" smtClean="0"/>
              <a:t>Pantalla principal</a:t>
            </a:r>
            <a:endParaRPr lang="es-HN" sz="2800" dirty="0"/>
          </a:p>
        </p:txBody>
      </p:sp>
    </p:spTree>
    <p:extLst>
      <p:ext uri="{BB962C8B-B14F-4D97-AF65-F5344CB8AC3E}">
        <p14:creationId xmlns:p14="http://schemas.microsoft.com/office/powerpoint/2010/main" val="281433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6692460" y="256709"/>
            <a:ext cx="3848637" cy="6144482"/>
          </a:xfrm>
          <a:prstGeom prst="rect">
            <a:avLst/>
          </a:prstGeom>
        </p:spPr>
      </p:pic>
      <p:sp>
        <p:nvSpPr>
          <p:cNvPr id="7" name="CuadroTexto 6"/>
          <p:cNvSpPr txBox="1"/>
          <p:nvPr/>
        </p:nvSpPr>
        <p:spPr>
          <a:xfrm>
            <a:off x="1130641" y="1928567"/>
            <a:ext cx="2446638" cy="2800767"/>
          </a:xfrm>
          <a:prstGeom prst="rect">
            <a:avLst/>
          </a:prstGeom>
          <a:noFill/>
          <a:ln w="28575">
            <a:solidFill>
              <a:schemeClr val="accent2"/>
            </a:solidFill>
          </a:ln>
        </p:spPr>
        <p:txBody>
          <a:bodyPr wrap="square" rtlCol="0">
            <a:spAutoFit/>
          </a:bodyPr>
          <a:lstStyle/>
          <a:p>
            <a:pPr algn="just"/>
            <a:r>
              <a:rPr lang="es-HN" sz="1600" dirty="0" smtClean="0"/>
              <a:t>ESTA PANTALLA ESTA ELABORADA PARA QUE EL USUARIO SEPA DE NUESTRA EMPRESA CONTAMOS CON UN MENU DE NAVEGACION DEL CUAL LOS VA LLEVAR AL INICIO, A LOS VEHICUOLOS QUE CONTAMOS, Y A LA COMPRA RESPECTIVA.</a:t>
            </a:r>
            <a:endParaRPr lang="es-HN" sz="1600" dirty="0"/>
          </a:p>
        </p:txBody>
      </p:sp>
      <p:sp>
        <p:nvSpPr>
          <p:cNvPr id="9" name="CuadroTexto 8"/>
          <p:cNvSpPr txBox="1"/>
          <p:nvPr/>
        </p:nvSpPr>
        <p:spPr>
          <a:xfrm>
            <a:off x="667263" y="840259"/>
            <a:ext cx="3373395" cy="523220"/>
          </a:xfrm>
          <a:prstGeom prst="rect">
            <a:avLst/>
          </a:prstGeom>
          <a:noFill/>
        </p:spPr>
        <p:txBody>
          <a:bodyPr wrap="square" rtlCol="0">
            <a:spAutoFit/>
          </a:bodyPr>
          <a:lstStyle/>
          <a:p>
            <a:r>
              <a:rPr lang="es-HN" sz="2800" dirty="0" smtClean="0"/>
              <a:t>FUNCIONALIDAD #2</a:t>
            </a:r>
            <a:endParaRPr lang="es-HN" sz="2800" dirty="0"/>
          </a:p>
        </p:txBody>
      </p:sp>
      <p:sp>
        <p:nvSpPr>
          <p:cNvPr id="10" name="Título 1">
            <a:extLst>
              <a:ext uri="{FF2B5EF4-FFF2-40B4-BE49-F238E27FC236}">
                <a16:creationId xmlns:a16="http://schemas.microsoft.com/office/drawing/2014/main" id="{B333F583-8A44-4F32-BC4F-21490C183557}"/>
              </a:ext>
            </a:extLst>
          </p:cNvPr>
          <p:cNvSpPr txBox="1">
            <a:spLocks/>
          </p:cNvSpPr>
          <p:nvPr/>
        </p:nvSpPr>
        <p:spPr>
          <a:xfrm>
            <a:off x="643465" y="4845376"/>
            <a:ext cx="3096427" cy="158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2000" dirty="0" smtClean="0">
                <a:solidFill>
                  <a:schemeClr val="accent5"/>
                </a:solidFill>
              </a:rPr>
              <a:t>RESPONSABLE:</a:t>
            </a:r>
          </a:p>
          <a:p>
            <a:r>
              <a:rPr lang="es-HN" sz="2000" dirty="0" smtClean="0">
                <a:solidFill>
                  <a:schemeClr val="accent5"/>
                </a:solidFill>
              </a:rPr>
              <a:t>45_Joseph Gabriel Bonilla </a:t>
            </a:r>
            <a:r>
              <a:rPr lang="es-HN" sz="2000" dirty="0" err="1" smtClean="0">
                <a:solidFill>
                  <a:schemeClr val="accent5"/>
                </a:solidFill>
              </a:rPr>
              <a:t>Cordon</a:t>
            </a:r>
            <a:endParaRPr lang="es-HN" sz="2000" dirty="0">
              <a:solidFill>
                <a:schemeClr val="accent5"/>
              </a:solidFill>
            </a:endParaRPr>
          </a:p>
        </p:txBody>
      </p:sp>
      <p:sp>
        <p:nvSpPr>
          <p:cNvPr id="8" name="CuadroTexto 7"/>
          <p:cNvSpPr txBox="1"/>
          <p:nvPr/>
        </p:nvSpPr>
        <p:spPr>
          <a:xfrm>
            <a:off x="4213623" y="670981"/>
            <a:ext cx="2524250" cy="1384995"/>
          </a:xfrm>
          <a:prstGeom prst="rect">
            <a:avLst/>
          </a:prstGeom>
          <a:noFill/>
        </p:spPr>
        <p:txBody>
          <a:bodyPr wrap="square" rtlCol="0">
            <a:spAutoFit/>
          </a:bodyPr>
          <a:lstStyle/>
          <a:p>
            <a:r>
              <a:rPr lang="es-HN" sz="2800" dirty="0" smtClean="0"/>
              <a:t>Pantalla de información de la empresa</a:t>
            </a:r>
            <a:endParaRPr lang="es-HN" sz="2800" dirty="0"/>
          </a:p>
        </p:txBody>
      </p:sp>
    </p:spTree>
    <p:extLst>
      <p:ext uri="{BB962C8B-B14F-4D97-AF65-F5344CB8AC3E}">
        <p14:creationId xmlns:p14="http://schemas.microsoft.com/office/powerpoint/2010/main" val="30901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30641" y="1907526"/>
            <a:ext cx="2446638" cy="2800767"/>
          </a:xfrm>
          <a:prstGeom prst="rect">
            <a:avLst/>
          </a:prstGeom>
          <a:noFill/>
          <a:ln w="28575">
            <a:solidFill>
              <a:schemeClr val="accent2"/>
            </a:solidFill>
          </a:ln>
        </p:spPr>
        <p:txBody>
          <a:bodyPr wrap="square" rtlCol="0">
            <a:spAutoFit/>
          </a:bodyPr>
          <a:lstStyle/>
          <a:p>
            <a:pPr algn="just"/>
            <a:r>
              <a:rPr lang="es-HN" sz="1600" dirty="0" smtClean="0"/>
              <a:t>ESTA PANTALLA ESTA ELABORADA PARA QUE EL USUARIO PUEDA VER CON QUE TIPO DE AUTOS CONTAMOS, AL IGUAL TIENE UN MENU DE NAVEGACIÓN, PARA QUE EL USUARIO PUEDA INTERACTUAR EN LAS PANTALLAS DE LA APICACIÓN</a:t>
            </a:r>
            <a:endParaRPr lang="es-HN" sz="1600" dirty="0"/>
          </a:p>
        </p:txBody>
      </p:sp>
      <p:pic>
        <p:nvPicPr>
          <p:cNvPr id="3" name="Imagen 2"/>
          <p:cNvPicPr>
            <a:picLocks noChangeAspect="1"/>
          </p:cNvPicPr>
          <p:nvPr/>
        </p:nvPicPr>
        <p:blipFill>
          <a:blip r:embed="rId2"/>
          <a:stretch>
            <a:fillRect/>
          </a:stretch>
        </p:blipFill>
        <p:spPr>
          <a:xfrm>
            <a:off x="6810365" y="520226"/>
            <a:ext cx="3810532" cy="6163535"/>
          </a:xfrm>
          <a:prstGeom prst="rect">
            <a:avLst/>
          </a:prstGeom>
        </p:spPr>
      </p:pic>
      <p:sp>
        <p:nvSpPr>
          <p:cNvPr id="9" name="Título 1">
            <a:extLst>
              <a:ext uri="{FF2B5EF4-FFF2-40B4-BE49-F238E27FC236}">
                <a16:creationId xmlns:a16="http://schemas.microsoft.com/office/drawing/2014/main" id="{B333F583-8A44-4F32-BC4F-21490C183557}"/>
              </a:ext>
            </a:extLst>
          </p:cNvPr>
          <p:cNvSpPr txBox="1">
            <a:spLocks/>
          </p:cNvSpPr>
          <p:nvPr/>
        </p:nvSpPr>
        <p:spPr>
          <a:xfrm>
            <a:off x="643465" y="4845376"/>
            <a:ext cx="3096427" cy="158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2000" dirty="0" smtClean="0">
                <a:solidFill>
                  <a:schemeClr val="accent5"/>
                </a:solidFill>
              </a:rPr>
              <a:t>RESPONSABLE:</a:t>
            </a:r>
          </a:p>
          <a:p>
            <a:r>
              <a:rPr lang="es-HN" sz="2000" dirty="0" smtClean="0">
                <a:solidFill>
                  <a:schemeClr val="accent5"/>
                </a:solidFill>
              </a:rPr>
              <a:t>45_Joseph Gabriel Bonilla </a:t>
            </a:r>
            <a:r>
              <a:rPr lang="es-HN" sz="2000" dirty="0" err="1" smtClean="0">
                <a:solidFill>
                  <a:schemeClr val="accent5"/>
                </a:solidFill>
              </a:rPr>
              <a:t>Cordon</a:t>
            </a:r>
            <a:endParaRPr lang="es-HN" sz="2000" dirty="0">
              <a:solidFill>
                <a:schemeClr val="accent5"/>
              </a:solidFill>
            </a:endParaRPr>
          </a:p>
        </p:txBody>
      </p:sp>
      <p:sp>
        <p:nvSpPr>
          <p:cNvPr id="10" name="CuadroTexto 9"/>
          <p:cNvSpPr txBox="1"/>
          <p:nvPr/>
        </p:nvSpPr>
        <p:spPr>
          <a:xfrm>
            <a:off x="667263" y="840259"/>
            <a:ext cx="3373395" cy="523220"/>
          </a:xfrm>
          <a:prstGeom prst="rect">
            <a:avLst/>
          </a:prstGeom>
          <a:noFill/>
        </p:spPr>
        <p:txBody>
          <a:bodyPr wrap="square" rtlCol="0">
            <a:spAutoFit/>
          </a:bodyPr>
          <a:lstStyle/>
          <a:p>
            <a:r>
              <a:rPr lang="es-HN" sz="2800" dirty="0" smtClean="0"/>
              <a:t>FUNCIONALIDAD #3</a:t>
            </a:r>
            <a:endParaRPr lang="es-HN" sz="2800" dirty="0"/>
          </a:p>
        </p:txBody>
      </p:sp>
      <p:sp>
        <p:nvSpPr>
          <p:cNvPr id="6" name="CuadroTexto 5"/>
          <p:cNvSpPr txBox="1"/>
          <p:nvPr/>
        </p:nvSpPr>
        <p:spPr>
          <a:xfrm>
            <a:off x="4213623" y="670981"/>
            <a:ext cx="2524250" cy="1815882"/>
          </a:xfrm>
          <a:prstGeom prst="rect">
            <a:avLst/>
          </a:prstGeom>
          <a:noFill/>
        </p:spPr>
        <p:txBody>
          <a:bodyPr wrap="square" rtlCol="0">
            <a:spAutoFit/>
          </a:bodyPr>
          <a:lstStyle/>
          <a:p>
            <a:r>
              <a:rPr lang="es-HN" sz="2800" dirty="0" smtClean="0"/>
              <a:t>Pantalla con los autos que cuenta la empresa</a:t>
            </a:r>
            <a:endParaRPr lang="es-HN" sz="2800" dirty="0"/>
          </a:p>
        </p:txBody>
      </p:sp>
    </p:spTree>
    <p:extLst>
      <p:ext uri="{BB962C8B-B14F-4D97-AF65-F5344CB8AC3E}">
        <p14:creationId xmlns:p14="http://schemas.microsoft.com/office/powerpoint/2010/main" val="371440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968359" y="2688929"/>
            <a:ext cx="2446638" cy="830997"/>
          </a:xfrm>
          <a:prstGeom prst="rect">
            <a:avLst/>
          </a:prstGeom>
          <a:noFill/>
          <a:ln w="28575">
            <a:solidFill>
              <a:schemeClr val="accent2"/>
            </a:solidFill>
          </a:ln>
        </p:spPr>
        <p:txBody>
          <a:bodyPr wrap="square" rtlCol="0">
            <a:spAutoFit/>
          </a:bodyPr>
          <a:lstStyle/>
          <a:p>
            <a:pPr algn="just"/>
            <a:r>
              <a:rPr lang="es-HN" sz="1600" dirty="0" smtClean="0"/>
              <a:t>ESTA PANTALLA ES LA QUE LE SIGUE A LA PANTALLA DE LOS VEHICULOS</a:t>
            </a:r>
            <a:endParaRPr lang="es-HN" sz="1600" dirty="0"/>
          </a:p>
        </p:txBody>
      </p:sp>
      <p:pic>
        <p:nvPicPr>
          <p:cNvPr id="6" name="Imagen 5"/>
          <p:cNvPicPr>
            <a:picLocks noChangeAspect="1"/>
          </p:cNvPicPr>
          <p:nvPr/>
        </p:nvPicPr>
        <p:blipFill>
          <a:blip r:embed="rId2"/>
          <a:stretch>
            <a:fillRect/>
          </a:stretch>
        </p:blipFill>
        <p:spPr>
          <a:xfrm>
            <a:off x="5479565" y="423869"/>
            <a:ext cx="3877216" cy="6192114"/>
          </a:xfrm>
          <a:prstGeom prst="rect">
            <a:avLst/>
          </a:prstGeom>
        </p:spPr>
      </p:pic>
      <p:sp>
        <p:nvSpPr>
          <p:cNvPr id="7" name="Título 1">
            <a:extLst>
              <a:ext uri="{FF2B5EF4-FFF2-40B4-BE49-F238E27FC236}">
                <a16:creationId xmlns:a16="http://schemas.microsoft.com/office/drawing/2014/main" id="{B333F583-8A44-4F32-BC4F-21490C183557}"/>
              </a:ext>
            </a:extLst>
          </p:cNvPr>
          <p:cNvSpPr txBox="1">
            <a:spLocks/>
          </p:cNvSpPr>
          <p:nvPr/>
        </p:nvSpPr>
        <p:spPr>
          <a:xfrm>
            <a:off x="643465" y="4845376"/>
            <a:ext cx="3096427" cy="158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2000" dirty="0" smtClean="0">
                <a:solidFill>
                  <a:schemeClr val="accent5"/>
                </a:solidFill>
              </a:rPr>
              <a:t>RESPONSABLE:</a:t>
            </a:r>
          </a:p>
          <a:p>
            <a:r>
              <a:rPr lang="es-HN" sz="2000" dirty="0" smtClean="0">
                <a:solidFill>
                  <a:schemeClr val="accent5"/>
                </a:solidFill>
              </a:rPr>
              <a:t>54_Walter Alejandro Cruz Chirinos</a:t>
            </a:r>
            <a:endParaRPr lang="es-HN" sz="2000" dirty="0">
              <a:solidFill>
                <a:schemeClr val="accent5"/>
              </a:solidFill>
            </a:endParaRPr>
          </a:p>
        </p:txBody>
      </p:sp>
      <p:sp>
        <p:nvSpPr>
          <p:cNvPr id="8" name="CuadroTexto 7"/>
          <p:cNvSpPr txBox="1"/>
          <p:nvPr/>
        </p:nvSpPr>
        <p:spPr>
          <a:xfrm>
            <a:off x="667263" y="840259"/>
            <a:ext cx="3373395" cy="523220"/>
          </a:xfrm>
          <a:prstGeom prst="rect">
            <a:avLst/>
          </a:prstGeom>
          <a:noFill/>
        </p:spPr>
        <p:txBody>
          <a:bodyPr wrap="square" rtlCol="0">
            <a:spAutoFit/>
          </a:bodyPr>
          <a:lstStyle/>
          <a:p>
            <a:r>
              <a:rPr lang="es-HN" sz="2800" dirty="0" smtClean="0"/>
              <a:t>FUNCIONALIDAD #4</a:t>
            </a:r>
            <a:endParaRPr lang="es-HN" sz="2800" dirty="0"/>
          </a:p>
        </p:txBody>
      </p:sp>
    </p:spTree>
    <p:extLst>
      <p:ext uri="{BB962C8B-B14F-4D97-AF65-F5344CB8AC3E}">
        <p14:creationId xmlns:p14="http://schemas.microsoft.com/office/powerpoint/2010/main" val="336511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095471" y="399627"/>
            <a:ext cx="4001058" cy="6058746"/>
          </a:xfrm>
          <a:prstGeom prst="rect">
            <a:avLst/>
          </a:prstGeom>
        </p:spPr>
      </p:pic>
      <p:sp>
        <p:nvSpPr>
          <p:cNvPr id="6" name="CuadroTexto 5"/>
          <p:cNvSpPr txBox="1"/>
          <p:nvPr/>
        </p:nvSpPr>
        <p:spPr>
          <a:xfrm>
            <a:off x="9057502" y="1131433"/>
            <a:ext cx="2446638" cy="4666004"/>
          </a:xfrm>
          <a:prstGeom prst="rect">
            <a:avLst/>
          </a:prstGeom>
          <a:noFill/>
          <a:ln w="28575">
            <a:solidFill>
              <a:schemeClr val="accent2"/>
            </a:solidFill>
          </a:ln>
        </p:spPr>
        <p:txBody>
          <a:bodyPr wrap="square" rtlCol="0">
            <a:spAutoFit/>
          </a:bodyPr>
          <a:lstStyle/>
          <a:p>
            <a:pPr algn="just"/>
            <a:r>
              <a:rPr lang="es-HN" sz="1600" dirty="0" smtClean="0"/>
              <a:t>ESTA ES LA PANTALLA DE INICIO DE SECIÓN, EN ELLA CUENTA CON UN MENU DE NAVEGACION, Y LOS CAMPOS A INGRESAR, CUENTA CON EL USUARIO, LA CONTRASEÑA Y LA EDAD, PUSIMOS LA EDAD YA QUE HAY PERSONAS MENORES DE EDAD QUE SOLO INGRESAN A LA APLICACIÓN ASER ALGUN TIPO DE BROMA, PARA QUE PUEDA INGRESAR A LOS DEMAS CAMPOS DE COMPRA TIENE QUE SER MAYOR DE EDAD.</a:t>
            </a:r>
            <a:endParaRPr lang="es-HN" sz="1600" dirty="0"/>
          </a:p>
        </p:txBody>
      </p:sp>
      <p:sp>
        <p:nvSpPr>
          <p:cNvPr id="7" name="Título 1">
            <a:extLst>
              <a:ext uri="{FF2B5EF4-FFF2-40B4-BE49-F238E27FC236}">
                <a16:creationId xmlns:a16="http://schemas.microsoft.com/office/drawing/2014/main" id="{B333F583-8A44-4F32-BC4F-21490C183557}"/>
              </a:ext>
            </a:extLst>
          </p:cNvPr>
          <p:cNvSpPr txBox="1">
            <a:spLocks/>
          </p:cNvSpPr>
          <p:nvPr/>
        </p:nvSpPr>
        <p:spPr>
          <a:xfrm>
            <a:off x="643465" y="4845376"/>
            <a:ext cx="3096427" cy="158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2000" dirty="0" smtClean="0">
                <a:solidFill>
                  <a:schemeClr val="accent5"/>
                </a:solidFill>
              </a:rPr>
              <a:t>RESPONSABLE:</a:t>
            </a:r>
          </a:p>
          <a:p>
            <a:r>
              <a:rPr lang="es-HN" sz="2000" dirty="0">
                <a:solidFill>
                  <a:schemeClr val="accent5"/>
                </a:solidFill>
              </a:rPr>
              <a:t>31_Cristian David Flores Zavala</a:t>
            </a:r>
          </a:p>
          <a:p>
            <a:endParaRPr lang="es-HN" sz="2000" dirty="0">
              <a:solidFill>
                <a:schemeClr val="accent5"/>
              </a:solidFill>
            </a:endParaRPr>
          </a:p>
        </p:txBody>
      </p:sp>
      <p:sp>
        <p:nvSpPr>
          <p:cNvPr id="8" name="CuadroTexto 7"/>
          <p:cNvSpPr txBox="1"/>
          <p:nvPr/>
        </p:nvSpPr>
        <p:spPr>
          <a:xfrm>
            <a:off x="667263" y="840259"/>
            <a:ext cx="3373395" cy="523220"/>
          </a:xfrm>
          <a:prstGeom prst="rect">
            <a:avLst/>
          </a:prstGeom>
          <a:noFill/>
        </p:spPr>
        <p:txBody>
          <a:bodyPr wrap="square" rtlCol="0">
            <a:spAutoFit/>
          </a:bodyPr>
          <a:lstStyle/>
          <a:p>
            <a:r>
              <a:rPr lang="es-HN" sz="2800" dirty="0" smtClean="0"/>
              <a:t>FUNCIONALIDAD #5</a:t>
            </a:r>
            <a:endParaRPr lang="es-HN" sz="2800" dirty="0"/>
          </a:p>
        </p:txBody>
      </p:sp>
      <p:sp>
        <p:nvSpPr>
          <p:cNvPr id="9" name="CuadroTexto 8"/>
          <p:cNvSpPr txBox="1"/>
          <p:nvPr/>
        </p:nvSpPr>
        <p:spPr>
          <a:xfrm>
            <a:off x="1090735" y="2411930"/>
            <a:ext cx="2524250" cy="1384995"/>
          </a:xfrm>
          <a:prstGeom prst="rect">
            <a:avLst/>
          </a:prstGeom>
          <a:noFill/>
        </p:spPr>
        <p:txBody>
          <a:bodyPr wrap="square" rtlCol="0">
            <a:spAutoFit/>
          </a:bodyPr>
          <a:lstStyle/>
          <a:p>
            <a:r>
              <a:rPr lang="es-HN" sz="2800" dirty="0" smtClean="0"/>
              <a:t>Pantalla de registro de usuario</a:t>
            </a:r>
            <a:endParaRPr lang="es-HN" sz="2800" dirty="0"/>
          </a:p>
        </p:txBody>
      </p:sp>
    </p:spTree>
    <p:extLst>
      <p:ext uri="{BB962C8B-B14F-4D97-AF65-F5344CB8AC3E}">
        <p14:creationId xmlns:p14="http://schemas.microsoft.com/office/powerpoint/2010/main" val="176467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138064" y="309305"/>
            <a:ext cx="4020111" cy="6125430"/>
          </a:xfrm>
          <a:prstGeom prst="rect">
            <a:avLst/>
          </a:prstGeom>
        </p:spPr>
      </p:pic>
      <p:sp>
        <p:nvSpPr>
          <p:cNvPr id="6" name="CuadroTexto 5"/>
          <p:cNvSpPr txBox="1"/>
          <p:nvPr/>
        </p:nvSpPr>
        <p:spPr>
          <a:xfrm>
            <a:off x="1130641" y="1580933"/>
            <a:ext cx="2446638" cy="3046988"/>
          </a:xfrm>
          <a:prstGeom prst="rect">
            <a:avLst/>
          </a:prstGeom>
          <a:noFill/>
          <a:ln w="28575">
            <a:solidFill>
              <a:schemeClr val="accent2"/>
            </a:solidFill>
          </a:ln>
        </p:spPr>
        <p:txBody>
          <a:bodyPr wrap="square" rtlCol="0">
            <a:spAutoFit/>
          </a:bodyPr>
          <a:lstStyle/>
          <a:p>
            <a:pPr algn="just"/>
            <a:r>
              <a:rPr lang="es-HN" sz="1600" dirty="0" smtClean="0"/>
              <a:t>AL DARLE CONTINUAR A LA ANTERIOR PANTALLA DELE MUESTRA ESTA SIGUIENTE EN ELLA EL USUARIO DEBE INGRESAR LOS DATOS DEL COCHE QUE DESEA COMPRAR, YA TENIENDO LISTO LOS CAMPOS, SE ENCUENTRA EL BOTÓN DE CONTINUAR EL CUAL LOS LLEVARA A LA PANTALLA DE CLIENTE.</a:t>
            </a:r>
            <a:endParaRPr lang="es-HN" sz="1600" dirty="0"/>
          </a:p>
        </p:txBody>
      </p:sp>
      <p:sp>
        <p:nvSpPr>
          <p:cNvPr id="7" name="Título 1">
            <a:extLst>
              <a:ext uri="{FF2B5EF4-FFF2-40B4-BE49-F238E27FC236}">
                <a16:creationId xmlns:a16="http://schemas.microsoft.com/office/drawing/2014/main" id="{B333F583-8A44-4F32-BC4F-21490C183557}"/>
              </a:ext>
            </a:extLst>
          </p:cNvPr>
          <p:cNvSpPr txBox="1">
            <a:spLocks/>
          </p:cNvSpPr>
          <p:nvPr/>
        </p:nvSpPr>
        <p:spPr>
          <a:xfrm>
            <a:off x="643465" y="4845376"/>
            <a:ext cx="3096427" cy="158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2000" dirty="0" smtClean="0">
                <a:solidFill>
                  <a:schemeClr val="accent5"/>
                </a:solidFill>
              </a:rPr>
              <a:t>RESPONSABLE:</a:t>
            </a:r>
          </a:p>
          <a:p>
            <a:r>
              <a:rPr lang="es-HN" sz="2000" dirty="0">
                <a:solidFill>
                  <a:schemeClr val="accent5"/>
                </a:solidFill>
              </a:rPr>
              <a:t>51_Pedro Jafet Irías </a:t>
            </a:r>
          </a:p>
          <a:p>
            <a:endParaRPr lang="es-HN" sz="2000" dirty="0">
              <a:solidFill>
                <a:schemeClr val="accent5"/>
              </a:solidFill>
            </a:endParaRPr>
          </a:p>
        </p:txBody>
      </p:sp>
      <p:sp>
        <p:nvSpPr>
          <p:cNvPr id="8" name="CuadroTexto 7"/>
          <p:cNvSpPr txBox="1"/>
          <p:nvPr/>
        </p:nvSpPr>
        <p:spPr>
          <a:xfrm>
            <a:off x="667263" y="840259"/>
            <a:ext cx="3373395" cy="523220"/>
          </a:xfrm>
          <a:prstGeom prst="rect">
            <a:avLst/>
          </a:prstGeom>
          <a:noFill/>
        </p:spPr>
        <p:txBody>
          <a:bodyPr wrap="square" rtlCol="0">
            <a:spAutoFit/>
          </a:bodyPr>
          <a:lstStyle/>
          <a:p>
            <a:r>
              <a:rPr lang="es-HN" sz="2800" dirty="0" smtClean="0"/>
              <a:t>FUNCIONALIDAD #6</a:t>
            </a:r>
            <a:endParaRPr lang="es-HN" sz="2800" dirty="0"/>
          </a:p>
        </p:txBody>
      </p:sp>
      <p:sp>
        <p:nvSpPr>
          <p:cNvPr id="9" name="CuadroTexto 8"/>
          <p:cNvSpPr txBox="1"/>
          <p:nvPr/>
        </p:nvSpPr>
        <p:spPr>
          <a:xfrm>
            <a:off x="4213623" y="670981"/>
            <a:ext cx="2524250" cy="1384995"/>
          </a:xfrm>
          <a:prstGeom prst="rect">
            <a:avLst/>
          </a:prstGeom>
          <a:noFill/>
        </p:spPr>
        <p:txBody>
          <a:bodyPr wrap="square" rtlCol="0">
            <a:spAutoFit/>
          </a:bodyPr>
          <a:lstStyle/>
          <a:p>
            <a:r>
              <a:rPr lang="es-HN" sz="2800" dirty="0" smtClean="0"/>
              <a:t>Pantalla de registro del auto deseado </a:t>
            </a:r>
            <a:endParaRPr lang="es-HN" sz="2800" dirty="0"/>
          </a:p>
        </p:txBody>
      </p:sp>
    </p:spTree>
    <p:extLst>
      <p:ext uri="{BB962C8B-B14F-4D97-AF65-F5344CB8AC3E}">
        <p14:creationId xmlns:p14="http://schemas.microsoft.com/office/powerpoint/2010/main" val="192908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1278</TotalTime>
  <Words>538</Words>
  <Application>Microsoft Office PowerPoint</Application>
  <PresentationFormat>Panorámica</PresentationFormat>
  <Paragraphs>62</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Tw Cen MT</vt:lpstr>
      <vt:lpstr>Gota</vt:lpstr>
      <vt:lpstr>GRUPO NUMERO 6</vt:lpstr>
      <vt:lpstr>Descripción del Proyecto</vt:lpstr>
      <vt:lpstr>Agencia de autos macareno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Base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WALTER CRUZ</dc:creator>
  <cp:lastModifiedBy>WALTER CRUZ</cp:lastModifiedBy>
  <cp:revision>31</cp:revision>
  <dcterms:created xsi:type="dcterms:W3CDTF">2021-05-24T02:49:34Z</dcterms:created>
  <dcterms:modified xsi:type="dcterms:W3CDTF">2021-05-28T13:51:11Z</dcterms:modified>
</cp:coreProperties>
</file>