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8" r:id="rId3"/>
    <p:sldId id="269" r:id="rId4"/>
    <p:sldId id="262" r:id="rId5"/>
    <p:sldId id="256" r:id="rId6"/>
    <p:sldId id="265" r:id="rId7"/>
    <p:sldId id="257" r:id="rId8"/>
    <p:sldId id="264" r:id="rId9"/>
    <p:sldId id="259" r:id="rId10"/>
    <p:sldId id="266" r:id="rId11"/>
    <p:sldId id="260" r:id="rId12"/>
    <p:sldId id="267" r:id="rId13"/>
    <p:sldId id="258" r:id="rId14"/>
    <p:sldId id="263" r:id="rId15"/>
    <p:sldId id="261" r:id="rId16"/>
    <p:sldId id="271" r:id="rId17"/>
    <p:sldId id="270" r:id="rId18"/>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ELIAS GERMAN VASQUEZ" initials="GEGV" lastIdx="1" clrIdx="0">
    <p:extLst>
      <p:ext uri="{19B8F6BF-5375-455C-9EA6-DF929625EA0E}">
        <p15:presenceInfo xmlns:p15="http://schemas.microsoft.com/office/powerpoint/2012/main" userId="S::gabriel.german.00001@maristascomayagua.edu.hn::2484a5bc-22d9-4b8b-aa95-5137e092e5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053"/>
    <a:srgbClr val="6E2C00"/>
    <a:srgbClr val="3E2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60"/>
  </p:normalViewPr>
  <p:slideViewPr>
    <p:cSldViewPr snapToGrid="0">
      <p:cViewPr varScale="1">
        <p:scale>
          <a:sx n="72" d="100"/>
          <a:sy n="72" d="100"/>
        </p:scale>
        <p:origin x="4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3T21:06:33.373" idx="1">
    <p:pos x="7680" y="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01299-ED51-4F00-9275-B1BBB6AF7EF5}"/>
              </a:ext>
            </a:extLst>
          </p:cNvPr>
          <p:cNvSpPr>
            <a:spLocks noGrp="1"/>
          </p:cNvSpPr>
          <p:nvPr>
            <p:ph type="ctrTitle"/>
          </p:nvPr>
        </p:nvSpPr>
        <p:spPr>
          <a:xfrm>
            <a:off x="1524000" y="1122363"/>
            <a:ext cx="9144000" cy="2387600"/>
          </a:xfrm>
        </p:spPr>
        <p:txBody>
          <a:bodyPr anchor="b"/>
          <a:lstStyle>
            <a:lvl1pPr algn="ctr">
              <a:defRPr sz="6001"/>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id="{D589FE35-8C98-415F-B9DF-99B16B91CCF2}"/>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id="{9E561016-DDD0-4716-B741-8D9D2CEFCFEC}"/>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5" name="Marcador de pie de página 4">
            <a:extLst>
              <a:ext uri="{FF2B5EF4-FFF2-40B4-BE49-F238E27FC236}">
                <a16:creationId xmlns:a16="http://schemas.microsoft.com/office/drawing/2014/main" id="{A7062A3D-A069-4101-ACF5-8C8C1896CE59}"/>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74CD0ED5-0743-431C-ABA5-4B9C77BA7423}"/>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77837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A238C-6EFC-4944-874B-809318183442}"/>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CA67D941-013B-486F-A289-23978FCFF3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C75E2B4F-B1B5-4AB1-9D72-1520054E830D}"/>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5" name="Marcador de pie de página 4">
            <a:extLst>
              <a:ext uri="{FF2B5EF4-FFF2-40B4-BE49-F238E27FC236}">
                <a16:creationId xmlns:a16="http://schemas.microsoft.com/office/drawing/2014/main" id="{310CDAEC-3B33-4777-998A-B211D4EDFBDE}"/>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DAE413A8-34FB-488D-B0F6-E7B20D65152A}"/>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71372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7D178A-6D74-4115-9A18-3DA9E01F80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9A46E7F9-0C83-427B-A283-489EA464B22B}"/>
              </a:ext>
            </a:extLst>
          </p:cNvPr>
          <p:cNvSpPr>
            <a:spLocks noGrp="1"/>
          </p:cNvSpPr>
          <p:nvPr>
            <p:ph type="body" orient="vert" idx="1"/>
          </p:nvPr>
        </p:nvSpPr>
        <p:spPr>
          <a:xfrm>
            <a:off x="838201"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AF7E86A5-48C9-4B7B-9131-3C1BCF5D5E07}"/>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5" name="Marcador de pie de página 4">
            <a:extLst>
              <a:ext uri="{FF2B5EF4-FFF2-40B4-BE49-F238E27FC236}">
                <a16:creationId xmlns:a16="http://schemas.microsoft.com/office/drawing/2014/main" id="{2E086597-C2A4-49EB-9336-D444CB901901}"/>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B93DEDAC-EF99-44F9-8610-681D10920D77}"/>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69369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F9AD3-8910-4F13-827C-8E8B7298361B}"/>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77DF3CD1-BC87-4B0D-B623-E782B348A0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F30C2D62-5103-49C9-A9FC-1A3162731EA9}"/>
              </a:ext>
            </a:extLst>
          </p:cNvPr>
          <p:cNvSpPr>
            <a:spLocks noGrp="1"/>
          </p:cNvSpPr>
          <p:nvPr>
            <p:ph type="dt" sz="half" idx="10"/>
          </p:nvPr>
        </p:nvSpPr>
        <p:spPr/>
        <p:txBody>
          <a:bodyPr/>
          <a:lstStyle/>
          <a:p>
            <a:fld id="{E06063AD-465F-4CA2-B0C8-66548562ADF1}" type="datetimeFigureOut">
              <a:rPr lang="es-HN" smtClean="0"/>
              <a:t>28/05/2021</a:t>
            </a:fld>
            <a:endParaRPr lang="es-HN"/>
          </a:p>
        </p:txBody>
      </p:sp>
      <p:sp>
        <p:nvSpPr>
          <p:cNvPr id="5" name="Marcador de pie de página 4">
            <a:extLst>
              <a:ext uri="{FF2B5EF4-FFF2-40B4-BE49-F238E27FC236}">
                <a16:creationId xmlns:a16="http://schemas.microsoft.com/office/drawing/2014/main" id="{3A2ABF84-918F-4F57-96AB-0404EEC3E264}"/>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F5431195-D461-46C5-BF8B-47AEE3C4C9A6}"/>
              </a:ext>
            </a:extLst>
          </p:cNvPr>
          <p:cNvSpPr>
            <a:spLocks noGrp="1"/>
          </p:cNvSpPr>
          <p:nvPr>
            <p:ph type="sldNum" sz="quarter" idx="12"/>
          </p:nvPr>
        </p:nvSpPr>
        <p:spPr/>
        <p:txBody>
          <a:bodyPr/>
          <a:lstStyle/>
          <a:p>
            <a:fld id="{6F5FDB26-A61A-42B6-9EDD-6392B549B6B2}" type="slidenum">
              <a:rPr lang="es-HN" smtClean="0"/>
              <a:t>‹Nº›</a:t>
            </a:fld>
            <a:endParaRPr lang="es-HN"/>
          </a:p>
        </p:txBody>
      </p:sp>
    </p:spTree>
    <p:extLst>
      <p:ext uri="{BB962C8B-B14F-4D97-AF65-F5344CB8AC3E}">
        <p14:creationId xmlns:p14="http://schemas.microsoft.com/office/powerpoint/2010/main" val="146566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5A138-9CF2-468D-AACD-711D1EED5492}"/>
              </a:ext>
            </a:extLst>
          </p:cNvPr>
          <p:cNvSpPr>
            <a:spLocks noGrp="1"/>
          </p:cNvSpPr>
          <p:nvPr>
            <p:ph type="ctrTitle"/>
          </p:nvPr>
        </p:nvSpPr>
        <p:spPr>
          <a:xfrm>
            <a:off x="1524000" y="1122363"/>
            <a:ext cx="9144000" cy="2387600"/>
          </a:xfrm>
        </p:spPr>
        <p:txBody>
          <a:bodyPr anchor="b"/>
          <a:lstStyle>
            <a:lvl1pPr algn="ctr">
              <a:defRPr sz="6001"/>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id="{E41D5072-46EE-4DE3-8499-65657CA37291}"/>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id="{8BD47F7C-5AFF-41D7-BB91-F09508573307}"/>
              </a:ext>
            </a:extLst>
          </p:cNvPr>
          <p:cNvSpPr>
            <a:spLocks noGrp="1"/>
          </p:cNvSpPr>
          <p:nvPr>
            <p:ph type="dt" sz="half" idx="10"/>
          </p:nvPr>
        </p:nvSpPr>
        <p:spPr/>
        <p:txBody>
          <a:bodyPr/>
          <a:lstStyle/>
          <a:p>
            <a:fld id="{E06063AD-465F-4CA2-B0C8-66548562ADF1}" type="datetimeFigureOut">
              <a:rPr lang="es-HN" smtClean="0"/>
              <a:t>28/05/2021</a:t>
            </a:fld>
            <a:endParaRPr lang="es-HN"/>
          </a:p>
        </p:txBody>
      </p:sp>
      <p:sp>
        <p:nvSpPr>
          <p:cNvPr id="5" name="Marcador de pie de página 4">
            <a:extLst>
              <a:ext uri="{FF2B5EF4-FFF2-40B4-BE49-F238E27FC236}">
                <a16:creationId xmlns:a16="http://schemas.microsoft.com/office/drawing/2014/main" id="{0024ECD6-38DE-45EE-8AB8-0A616082A746}"/>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70328E61-20B9-4E36-A600-F18A5F28ADF9}"/>
              </a:ext>
            </a:extLst>
          </p:cNvPr>
          <p:cNvSpPr>
            <a:spLocks noGrp="1"/>
          </p:cNvSpPr>
          <p:nvPr>
            <p:ph type="sldNum" sz="quarter" idx="12"/>
          </p:nvPr>
        </p:nvSpPr>
        <p:spPr/>
        <p:txBody>
          <a:bodyPr/>
          <a:lstStyle/>
          <a:p>
            <a:fld id="{6F5FDB26-A61A-42B6-9EDD-6392B549B6B2}" type="slidenum">
              <a:rPr lang="es-HN" smtClean="0"/>
              <a:t>‹Nº›</a:t>
            </a:fld>
            <a:endParaRPr lang="es-HN"/>
          </a:p>
        </p:txBody>
      </p:sp>
    </p:spTree>
    <p:extLst>
      <p:ext uri="{BB962C8B-B14F-4D97-AF65-F5344CB8AC3E}">
        <p14:creationId xmlns:p14="http://schemas.microsoft.com/office/powerpoint/2010/main" val="20705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0F0C1-AA9C-46E0-B32C-D39E2B40397B}"/>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C7E0C434-5999-4F21-8990-3E9F629986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2F908E31-7A5D-49EF-B4BA-F48FE7ECE418}"/>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5" name="Marcador de pie de página 4">
            <a:extLst>
              <a:ext uri="{FF2B5EF4-FFF2-40B4-BE49-F238E27FC236}">
                <a16:creationId xmlns:a16="http://schemas.microsoft.com/office/drawing/2014/main" id="{454EE896-7472-4CFF-90A9-ED404257D370}"/>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5934BB7A-A9CC-4D01-A9D1-522671D71391}"/>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51519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6F2C7-D20F-482B-9CE3-4A50422E0C4D}"/>
              </a:ext>
            </a:extLst>
          </p:cNvPr>
          <p:cNvSpPr>
            <a:spLocks noGrp="1"/>
          </p:cNvSpPr>
          <p:nvPr>
            <p:ph type="title"/>
          </p:nvPr>
        </p:nvSpPr>
        <p:spPr>
          <a:xfrm>
            <a:off x="831850" y="1709740"/>
            <a:ext cx="10515600" cy="2852737"/>
          </a:xfrm>
        </p:spPr>
        <p:txBody>
          <a:bodyPr anchor="b"/>
          <a:lstStyle>
            <a:lvl1pPr>
              <a:defRPr sz="6001"/>
            </a:lvl1p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8D9BC0B3-869E-4C8B-AB13-A8E4D009D027}"/>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4EF0A4-7515-47CA-B7A6-FB8500601EE8}"/>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5" name="Marcador de pie de página 4">
            <a:extLst>
              <a:ext uri="{FF2B5EF4-FFF2-40B4-BE49-F238E27FC236}">
                <a16:creationId xmlns:a16="http://schemas.microsoft.com/office/drawing/2014/main" id="{DD06B21D-1C94-415E-998E-6FA3DCBEE0FB}"/>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49A01F2D-5887-47A8-8FDD-B2A4E3EA7A02}"/>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51093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D2938-DCE2-4A7B-9629-5BF9EFFC3FD7}"/>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E57B8790-F16D-449B-8A1B-C28976B354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contenido 3">
            <a:extLst>
              <a:ext uri="{FF2B5EF4-FFF2-40B4-BE49-F238E27FC236}">
                <a16:creationId xmlns:a16="http://schemas.microsoft.com/office/drawing/2014/main" id="{5FAD2EC3-D1F1-4FF7-98F2-BD30F984B9A1}"/>
              </a:ext>
            </a:extLst>
          </p:cNvPr>
          <p:cNvSpPr>
            <a:spLocks noGrp="1"/>
          </p:cNvSpPr>
          <p:nvPr>
            <p:ph sz="half" idx="2"/>
          </p:nvPr>
        </p:nvSpPr>
        <p:spPr>
          <a:xfrm>
            <a:off x="6172201"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fecha 4">
            <a:extLst>
              <a:ext uri="{FF2B5EF4-FFF2-40B4-BE49-F238E27FC236}">
                <a16:creationId xmlns:a16="http://schemas.microsoft.com/office/drawing/2014/main" id="{F01886F4-6054-453B-A1FA-F8BF70DC5C5E}"/>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6" name="Marcador de pie de página 5">
            <a:extLst>
              <a:ext uri="{FF2B5EF4-FFF2-40B4-BE49-F238E27FC236}">
                <a16:creationId xmlns:a16="http://schemas.microsoft.com/office/drawing/2014/main" id="{CA139BD5-EE85-4CAF-9157-EC407B5EA517}"/>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6FD522FB-C830-4892-80CC-501836208DDC}"/>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46133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7A547-230F-4745-9FD1-EA7C3F1831B0}"/>
              </a:ext>
            </a:extLst>
          </p:cNvPr>
          <p:cNvSpPr>
            <a:spLocks noGrp="1"/>
          </p:cNvSpPr>
          <p:nvPr>
            <p:ph type="title"/>
          </p:nvPr>
        </p:nvSpPr>
        <p:spPr>
          <a:xfrm>
            <a:off x="839788" y="365127"/>
            <a:ext cx="10515600" cy="1325563"/>
          </a:xfrm>
        </p:spPr>
        <p:txBody>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1829B925-91CA-46B5-A822-91FDB9270E4D}"/>
              </a:ext>
            </a:extLst>
          </p:cNvPr>
          <p:cNvSpPr>
            <a:spLocks noGrp="1"/>
          </p:cNvSpPr>
          <p:nvPr>
            <p:ph type="body" idx="1"/>
          </p:nvPr>
        </p:nvSpPr>
        <p:spPr>
          <a:xfrm>
            <a:off x="839789" y="1681163"/>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09F0FA-71FA-4737-8D8E-37CBA3A77645}"/>
              </a:ext>
            </a:extLst>
          </p:cNvPr>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texto 4">
            <a:extLst>
              <a:ext uri="{FF2B5EF4-FFF2-40B4-BE49-F238E27FC236}">
                <a16:creationId xmlns:a16="http://schemas.microsoft.com/office/drawing/2014/main" id="{0405A383-F36D-44DF-A663-8E2C4A499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091FC54-3ECF-4631-99F1-609BC08527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Marcador de fecha 6">
            <a:extLst>
              <a:ext uri="{FF2B5EF4-FFF2-40B4-BE49-F238E27FC236}">
                <a16:creationId xmlns:a16="http://schemas.microsoft.com/office/drawing/2014/main" id="{7F846AC8-E9DF-432C-AA42-1F5F72FC2CD4}"/>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8" name="Marcador de pie de página 7">
            <a:extLst>
              <a:ext uri="{FF2B5EF4-FFF2-40B4-BE49-F238E27FC236}">
                <a16:creationId xmlns:a16="http://schemas.microsoft.com/office/drawing/2014/main" id="{6A535071-5FD6-4CB3-8075-1E83D396BB7C}"/>
              </a:ext>
            </a:extLst>
          </p:cNvPr>
          <p:cNvSpPr>
            <a:spLocks noGrp="1"/>
          </p:cNvSpPr>
          <p:nvPr>
            <p:ph type="ftr" sz="quarter" idx="11"/>
          </p:nvPr>
        </p:nvSpPr>
        <p:spPr/>
        <p:txBody>
          <a:bodyPr/>
          <a:lstStyle/>
          <a:p>
            <a:endParaRPr lang="es-HN"/>
          </a:p>
        </p:txBody>
      </p:sp>
      <p:sp>
        <p:nvSpPr>
          <p:cNvPr id="9" name="Marcador de número de diapositiva 8">
            <a:extLst>
              <a:ext uri="{FF2B5EF4-FFF2-40B4-BE49-F238E27FC236}">
                <a16:creationId xmlns:a16="http://schemas.microsoft.com/office/drawing/2014/main" id="{C70CBF8C-288A-462A-816B-DCC0CB0C37A2}"/>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6732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F88D0-BFED-49E0-9588-6972CEFF4CE6}"/>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fecha 2">
            <a:extLst>
              <a:ext uri="{FF2B5EF4-FFF2-40B4-BE49-F238E27FC236}">
                <a16:creationId xmlns:a16="http://schemas.microsoft.com/office/drawing/2014/main" id="{6A8C7956-8861-49FD-9BB2-D10F2887E309}"/>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4" name="Marcador de pie de página 3">
            <a:extLst>
              <a:ext uri="{FF2B5EF4-FFF2-40B4-BE49-F238E27FC236}">
                <a16:creationId xmlns:a16="http://schemas.microsoft.com/office/drawing/2014/main" id="{74194BD0-2C8F-4C20-958D-24D606584AB0}"/>
              </a:ext>
            </a:extLst>
          </p:cNvPr>
          <p:cNvSpPr>
            <a:spLocks noGrp="1"/>
          </p:cNvSpPr>
          <p:nvPr>
            <p:ph type="ftr" sz="quarter" idx="11"/>
          </p:nvPr>
        </p:nvSpPr>
        <p:spPr/>
        <p:txBody>
          <a:bodyPr/>
          <a:lstStyle/>
          <a:p>
            <a:endParaRPr lang="es-HN"/>
          </a:p>
        </p:txBody>
      </p:sp>
      <p:sp>
        <p:nvSpPr>
          <p:cNvPr id="5" name="Marcador de número de diapositiva 4">
            <a:extLst>
              <a:ext uri="{FF2B5EF4-FFF2-40B4-BE49-F238E27FC236}">
                <a16:creationId xmlns:a16="http://schemas.microsoft.com/office/drawing/2014/main" id="{6DFC530A-F9A0-4693-A2A5-9D23F9417324}"/>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79949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2CD1057-8CB7-4B00-B41C-8B58C70A7754}"/>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3" name="Marcador de pie de página 2">
            <a:extLst>
              <a:ext uri="{FF2B5EF4-FFF2-40B4-BE49-F238E27FC236}">
                <a16:creationId xmlns:a16="http://schemas.microsoft.com/office/drawing/2014/main" id="{721DE060-E21A-4E35-A5DD-15DFB43E75DB}"/>
              </a:ext>
            </a:extLst>
          </p:cNvPr>
          <p:cNvSpPr>
            <a:spLocks noGrp="1"/>
          </p:cNvSpPr>
          <p:nvPr>
            <p:ph type="ftr" sz="quarter" idx="11"/>
          </p:nvPr>
        </p:nvSpPr>
        <p:spPr/>
        <p:txBody>
          <a:bodyPr/>
          <a:lstStyle/>
          <a:p>
            <a:endParaRPr lang="es-HN"/>
          </a:p>
        </p:txBody>
      </p:sp>
      <p:sp>
        <p:nvSpPr>
          <p:cNvPr id="4" name="Marcador de número de diapositiva 3">
            <a:extLst>
              <a:ext uri="{FF2B5EF4-FFF2-40B4-BE49-F238E27FC236}">
                <a16:creationId xmlns:a16="http://schemas.microsoft.com/office/drawing/2014/main" id="{4F3058BF-3A80-48E5-862F-F9E7F7B83CDC}"/>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10870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E71F6-E4FA-462C-941F-189A9931823C}"/>
              </a:ext>
            </a:extLst>
          </p:cNvPr>
          <p:cNvSpPr>
            <a:spLocks noGrp="1"/>
          </p:cNvSpPr>
          <p:nvPr>
            <p:ph type="title"/>
          </p:nvPr>
        </p:nvSpPr>
        <p:spPr>
          <a:xfrm>
            <a:off x="839789" y="457200"/>
            <a:ext cx="3932237" cy="1600200"/>
          </a:xfrm>
        </p:spPr>
        <p:txBody>
          <a:bodyPr anchor="b"/>
          <a:lstStyle>
            <a:lvl1pPr>
              <a:defRPr sz="3201"/>
            </a:lvl1p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041B6859-2902-4745-82E3-2885937B3128}"/>
              </a:ext>
            </a:extLst>
          </p:cNvPr>
          <p:cNvSpPr>
            <a:spLocks noGrp="1"/>
          </p:cNvSpPr>
          <p:nvPr>
            <p:ph idx="1"/>
          </p:nvPr>
        </p:nvSpPr>
        <p:spPr>
          <a:xfrm>
            <a:off x="5183188" y="987427"/>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texto 3">
            <a:extLst>
              <a:ext uri="{FF2B5EF4-FFF2-40B4-BE49-F238E27FC236}">
                <a16:creationId xmlns:a16="http://schemas.microsoft.com/office/drawing/2014/main" id="{135AC24F-D04E-4492-B4DE-F634A8CF4493}"/>
              </a:ext>
            </a:extLst>
          </p:cNvPr>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5D0DB0-B515-4780-9F88-FD6A971403CC}"/>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6" name="Marcador de pie de página 5">
            <a:extLst>
              <a:ext uri="{FF2B5EF4-FFF2-40B4-BE49-F238E27FC236}">
                <a16:creationId xmlns:a16="http://schemas.microsoft.com/office/drawing/2014/main" id="{67235B26-188D-4706-92A4-FA6C4D8C62F5}"/>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A7C5FAA7-EE6A-4EDC-85D8-6D6306738167}"/>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338565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F27E6-D722-4293-A60E-C8E22BD7829C}"/>
              </a:ext>
            </a:extLst>
          </p:cNvPr>
          <p:cNvSpPr>
            <a:spLocks noGrp="1"/>
          </p:cNvSpPr>
          <p:nvPr>
            <p:ph type="title"/>
          </p:nvPr>
        </p:nvSpPr>
        <p:spPr>
          <a:xfrm>
            <a:off x="839789" y="457200"/>
            <a:ext cx="3932237" cy="1600200"/>
          </a:xfrm>
        </p:spPr>
        <p:txBody>
          <a:bodyPr anchor="b"/>
          <a:lstStyle>
            <a:lvl1pPr>
              <a:defRPr sz="3201"/>
            </a:lvl1pPr>
          </a:lstStyle>
          <a:p>
            <a:r>
              <a:rPr lang="es-ES"/>
              <a:t>Haga clic para modificar el estilo de título del patrón</a:t>
            </a:r>
            <a:endParaRPr lang="es-HN"/>
          </a:p>
        </p:txBody>
      </p:sp>
      <p:sp>
        <p:nvSpPr>
          <p:cNvPr id="3" name="Marcador de posición de imagen 2">
            <a:extLst>
              <a:ext uri="{FF2B5EF4-FFF2-40B4-BE49-F238E27FC236}">
                <a16:creationId xmlns:a16="http://schemas.microsoft.com/office/drawing/2014/main" id="{A0E0D99A-BD97-4502-8F3E-27BF57483A8D}"/>
              </a:ext>
            </a:extLst>
          </p:cNvPr>
          <p:cNvSpPr>
            <a:spLocks noGrp="1"/>
          </p:cNvSpPr>
          <p:nvPr>
            <p:ph type="pic" idx="1"/>
          </p:nvPr>
        </p:nvSpPr>
        <p:spPr>
          <a:xfrm>
            <a:off x="5183188" y="987427"/>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lang="es-HN"/>
          </a:p>
        </p:txBody>
      </p:sp>
      <p:sp>
        <p:nvSpPr>
          <p:cNvPr id="4" name="Marcador de texto 3">
            <a:extLst>
              <a:ext uri="{FF2B5EF4-FFF2-40B4-BE49-F238E27FC236}">
                <a16:creationId xmlns:a16="http://schemas.microsoft.com/office/drawing/2014/main" id="{95174639-BDCA-4E3C-B2B1-F5BB2951BE5E}"/>
              </a:ext>
            </a:extLst>
          </p:cNvPr>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8F1D03-F1B3-4F4E-BC53-8995A51B2362}"/>
              </a:ext>
            </a:extLst>
          </p:cNvPr>
          <p:cNvSpPr>
            <a:spLocks noGrp="1"/>
          </p:cNvSpPr>
          <p:nvPr>
            <p:ph type="dt" sz="half" idx="10"/>
          </p:nvPr>
        </p:nvSpPr>
        <p:spPr/>
        <p:txBody>
          <a:bodyPr/>
          <a:lstStyle/>
          <a:p>
            <a:fld id="{FD7CFB4E-35A8-4023-B280-931018ABA47D}" type="datetimeFigureOut">
              <a:rPr lang="es-HN" smtClean="0"/>
              <a:t>28/05/2021</a:t>
            </a:fld>
            <a:endParaRPr lang="es-HN"/>
          </a:p>
        </p:txBody>
      </p:sp>
      <p:sp>
        <p:nvSpPr>
          <p:cNvPr id="6" name="Marcador de pie de página 5">
            <a:extLst>
              <a:ext uri="{FF2B5EF4-FFF2-40B4-BE49-F238E27FC236}">
                <a16:creationId xmlns:a16="http://schemas.microsoft.com/office/drawing/2014/main" id="{B34D020A-2ED4-438E-AB86-9F728FBAFFC1}"/>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CAC2B13A-C22B-45AC-8440-28AB40DF7DA8}"/>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59117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F011A78-0987-40E2-87CA-D30EB95AA0B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71F16AEE-145B-48F3-8440-E2361B947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AAC6495C-CF83-41DB-B0D6-2CBD06EDE62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CFB4E-35A8-4023-B280-931018ABA47D}" type="datetimeFigureOut">
              <a:rPr lang="es-HN" smtClean="0"/>
              <a:t>28/05/2021</a:t>
            </a:fld>
            <a:endParaRPr lang="es-HN"/>
          </a:p>
        </p:txBody>
      </p:sp>
      <p:sp>
        <p:nvSpPr>
          <p:cNvPr id="5" name="Marcador de pie de página 4">
            <a:extLst>
              <a:ext uri="{FF2B5EF4-FFF2-40B4-BE49-F238E27FC236}">
                <a16:creationId xmlns:a16="http://schemas.microsoft.com/office/drawing/2014/main" id="{215B5D31-9C50-442D-880D-3B5525D090A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id="{D46C908B-22A3-43B3-93CF-C9EF045440D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81EB-2086-4E72-AB4B-F341D55D3160}" type="slidenum">
              <a:rPr lang="es-HN" smtClean="0"/>
              <a:t>‹Nº›</a:t>
            </a:fld>
            <a:endParaRPr lang="es-HN"/>
          </a:p>
        </p:txBody>
      </p:sp>
    </p:spTree>
    <p:extLst>
      <p:ext uri="{BB962C8B-B14F-4D97-AF65-F5344CB8AC3E}">
        <p14:creationId xmlns:p14="http://schemas.microsoft.com/office/powerpoint/2010/main" val="347075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801797-693D-4652-B197-71A1CAE812C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4E44438C-4D9C-4628-A74B-B9A74842A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A3DE9EFC-19E7-45EE-9C66-986FD5AC00B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063AD-465F-4CA2-B0C8-66548562ADF1}" type="datetimeFigureOut">
              <a:rPr lang="es-HN" smtClean="0"/>
              <a:t>28/05/2021</a:t>
            </a:fld>
            <a:endParaRPr lang="es-HN"/>
          </a:p>
        </p:txBody>
      </p:sp>
      <p:sp>
        <p:nvSpPr>
          <p:cNvPr id="5" name="Marcador de pie de página 4">
            <a:extLst>
              <a:ext uri="{FF2B5EF4-FFF2-40B4-BE49-F238E27FC236}">
                <a16:creationId xmlns:a16="http://schemas.microsoft.com/office/drawing/2014/main" id="{EDCB86C2-7F43-4C85-8FC2-7AE465C5A4B3}"/>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id="{A756F7D0-2619-4CD9-A219-1778333FC3F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FDB26-A61A-42B6-9EDD-6392B549B6B2}" type="slidenum">
              <a:rPr lang="es-HN" smtClean="0"/>
              <a:t>‹Nº›</a:t>
            </a:fld>
            <a:endParaRPr lang="es-HN"/>
          </a:p>
        </p:txBody>
      </p:sp>
    </p:spTree>
    <p:extLst>
      <p:ext uri="{BB962C8B-B14F-4D97-AF65-F5344CB8AC3E}">
        <p14:creationId xmlns:p14="http://schemas.microsoft.com/office/powerpoint/2010/main" val="3320582674"/>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7D639-C75B-48C3-8905-475BFE5EC55F}"/>
              </a:ext>
            </a:extLst>
          </p:cNvPr>
          <p:cNvSpPr>
            <a:spLocks noGrp="1"/>
          </p:cNvSpPr>
          <p:nvPr>
            <p:ph type="ctrTitle"/>
          </p:nvPr>
        </p:nvSpPr>
        <p:spPr>
          <a:xfrm>
            <a:off x="1524000" y="-139509"/>
            <a:ext cx="9144000" cy="2387600"/>
          </a:xfrm>
          <a:noFill/>
        </p:spPr>
        <p:txBody>
          <a:bodyPr vert="horz" lIns="91440" tIns="45720" rIns="91440" bIns="45720" rtlCol="0" anchor="b">
            <a:normAutofit/>
          </a:bodyPr>
          <a:lstStyle/>
          <a:p>
            <a:pPr algn="ctr"/>
            <a:r>
              <a:rPr lang="en-US" sz="5200" dirty="0"/>
              <a:t>TIENDA SADASHI </a:t>
            </a:r>
          </a:p>
        </p:txBody>
      </p:sp>
      <p:sp>
        <p:nvSpPr>
          <p:cNvPr id="3" name="Subtítulo 2">
            <a:extLst>
              <a:ext uri="{FF2B5EF4-FFF2-40B4-BE49-F238E27FC236}">
                <a16:creationId xmlns:a16="http://schemas.microsoft.com/office/drawing/2014/main" id="{1D7D13C5-46F7-404C-9BAB-7B0742654D50}"/>
              </a:ext>
            </a:extLst>
          </p:cNvPr>
          <p:cNvSpPr>
            <a:spLocks noGrp="1"/>
          </p:cNvSpPr>
          <p:nvPr>
            <p:ph type="subTitle" idx="1"/>
          </p:nvPr>
        </p:nvSpPr>
        <p:spPr>
          <a:xfrm>
            <a:off x="1524001" y="2340167"/>
            <a:ext cx="9144000" cy="1655762"/>
          </a:xfrm>
          <a:noFill/>
        </p:spPr>
        <p:txBody>
          <a:bodyPr vert="horz" lIns="91440" tIns="45720" rIns="91440" bIns="45720" rtlCol="0">
            <a:normAutofit/>
          </a:bodyPr>
          <a:lstStyle/>
          <a:p>
            <a:r>
              <a:rPr lang="en-US" dirty="0"/>
              <a:t>INTEGRANTES:</a:t>
            </a:r>
          </a:p>
          <a:p>
            <a:pPr marL="457217" indent="-457217" algn="l">
              <a:buFont typeface="+mj-lt"/>
              <a:buAutoNum type="arabicPeriod"/>
            </a:pPr>
            <a:endParaRPr lang="en-US" dirty="0"/>
          </a:p>
          <a:p>
            <a:pPr algn="l"/>
            <a:r>
              <a:rPr lang="en-US" dirty="0"/>
              <a:t> </a:t>
            </a:r>
          </a:p>
        </p:txBody>
      </p:sp>
      <p:graphicFrame>
        <p:nvGraphicFramePr>
          <p:cNvPr id="4" name="Table 4">
            <a:extLst>
              <a:ext uri="{FF2B5EF4-FFF2-40B4-BE49-F238E27FC236}">
                <a16:creationId xmlns:a16="http://schemas.microsoft.com/office/drawing/2014/main" id="{F0740E10-0C6F-4D1C-A24B-EE9DA6E1A777}"/>
              </a:ext>
            </a:extLst>
          </p:cNvPr>
          <p:cNvGraphicFramePr>
            <a:graphicFrameLocks noGrp="1"/>
          </p:cNvGraphicFramePr>
          <p:nvPr>
            <p:extLst>
              <p:ext uri="{D42A27DB-BD31-4B8C-83A1-F6EECF244321}">
                <p14:modId xmlns:p14="http://schemas.microsoft.com/office/powerpoint/2010/main" val="1419991683"/>
              </p:ext>
            </p:extLst>
          </p:nvPr>
        </p:nvGraphicFramePr>
        <p:xfrm>
          <a:off x="2032000" y="2790059"/>
          <a:ext cx="8128000" cy="281225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85983633"/>
                    </a:ext>
                  </a:extLst>
                </a:gridCol>
                <a:gridCol w="4064000">
                  <a:extLst>
                    <a:ext uri="{9D8B030D-6E8A-4147-A177-3AD203B41FA5}">
                      <a16:colId xmlns:a16="http://schemas.microsoft.com/office/drawing/2014/main" val="1411811022"/>
                    </a:ext>
                  </a:extLst>
                </a:gridCol>
              </a:tblGrid>
              <a:tr h="401750">
                <a:tc>
                  <a:txBody>
                    <a:bodyPr/>
                    <a:lstStyle/>
                    <a:p>
                      <a:pPr algn="ctr"/>
                      <a:r>
                        <a:rPr lang="en-US" sz="1800" dirty="0"/>
                        <a:t>CUENTA</a:t>
                      </a:r>
                    </a:p>
                  </a:txBody>
                  <a:tcPr/>
                </a:tc>
                <a:tc>
                  <a:txBody>
                    <a:bodyPr/>
                    <a:lstStyle/>
                    <a:p>
                      <a:pPr algn="ctr"/>
                      <a:r>
                        <a:rPr lang="en-US" sz="1800" dirty="0"/>
                        <a:t>NOMBRE COMPLETO</a:t>
                      </a:r>
                    </a:p>
                  </a:txBody>
                  <a:tcPr/>
                </a:tc>
                <a:extLst>
                  <a:ext uri="{0D108BD9-81ED-4DB2-BD59-A6C34878D82A}">
                    <a16:rowId xmlns:a16="http://schemas.microsoft.com/office/drawing/2014/main" val="3125395111"/>
                  </a:ext>
                </a:extLst>
              </a:tr>
              <a:tr h="401750">
                <a:tc>
                  <a:txBody>
                    <a:bodyPr/>
                    <a:lstStyle/>
                    <a:p>
                      <a:pPr algn="ctr"/>
                      <a:r>
                        <a:rPr lang="en-US" sz="1800" dirty="0"/>
                        <a:t>04</a:t>
                      </a:r>
                    </a:p>
                  </a:txBody>
                  <a:tcPr/>
                </a:tc>
                <a:tc>
                  <a:txBody>
                    <a:bodyPr/>
                    <a:lstStyle/>
                    <a:p>
                      <a:pPr algn="ctr"/>
                      <a:r>
                        <a:rPr lang="en-US" sz="1800" dirty="0"/>
                        <a:t>Darcy Alondra Moreno</a:t>
                      </a:r>
                    </a:p>
                  </a:txBody>
                  <a:tcPr/>
                </a:tc>
                <a:extLst>
                  <a:ext uri="{0D108BD9-81ED-4DB2-BD59-A6C34878D82A}">
                    <a16:rowId xmlns:a16="http://schemas.microsoft.com/office/drawing/2014/main" val="218827174"/>
                  </a:ext>
                </a:extLst>
              </a:tr>
              <a:tr h="401750">
                <a:tc>
                  <a:txBody>
                    <a:bodyPr/>
                    <a:lstStyle/>
                    <a:p>
                      <a:pPr algn="ctr"/>
                      <a:r>
                        <a:rPr lang="en-US" sz="1800" dirty="0"/>
                        <a:t>05</a:t>
                      </a:r>
                    </a:p>
                  </a:txBody>
                  <a:tcPr/>
                </a:tc>
                <a:tc>
                  <a:txBody>
                    <a:bodyPr/>
                    <a:lstStyle/>
                    <a:p>
                      <a:pPr algn="ctr"/>
                      <a:r>
                        <a:rPr lang="en-US" sz="1800" dirty="0"/>
                        <a:t>Flor Angely Martínez</a:t>
                      </a:r>
                    </a:p>
                  </a:txBody>
                  <a:tcPr/>
                </a:tc>
                <a:extLst>
                  <a:ext uri="{0D108BD9-81ED-4DB2-BD59-A6C34878D82A}">
                    <a16:rowId xmlns:a16="http://schemas.microsoft.com/office/drawing/2014/main" val="84205238"/>
                  </a:ext>
                </a:extLst>
              </a:tr>
              <a:tr h="401750">
                <a:tc>
                  <a:txBody>
                    <a:bodyPr/>
                    <a:lstStyle/>
                    <a:p>
                      <a:pPr algn="ctr"/>
                      <a:r>
                        <a:rPr lang="en-US" sz="1800" dirty="0"/>
                        <a:t>07</a:t>
                      </a:r>
                    </a:p>
                  </a:txBody>
                  <a:tcPr/>
                </a:tc>
                <a:tc>
                  <a:txBody>
                    <a:bodyPr/>
                    <a:lstStyle/>
                    <a:p>
                      <a:pPr algn="ctr"/>
                      <a:r>
                        <a:rPr lang="en-US" sz="1800" dirty="0"/>
                        <a:t>Heidy Lorena Alcerro</a:t>
                      </a:r>
                    </a:p>
                  </a:txBody>
                  <a:tcPr/>
                </a:tc>
                <a:extLst>
                  <a:ext uri="{0D108BD9-81ED-4DB2-BD59-A6C34878D82A}">
                    <a16:rowId xmlns:a16="http://schemas.microsoft.com/office/drawing/2014/main" val="3158171515"/>
                  </a:ext>
                </a:extLst>
              </a:tr>
              <a:tr h="401750">
                <a:tc>
                  <a:txBody>
                    <a:bodyPr/>
                    <a:lstStyle/>
                    <a:p>
                      <a:pPr algn="ctr"/>
                      <a:r>
                        <a:rPr lang="en-US" sz="1800" dirty="0"/>
                        <a:t>19</a:t>
                      </a:r>
                    </a:p>
                  </a:txBody>
                  <a:tcPr/>
                </a:tc>
                <a:tc>
                  <a:txBody>
                    <a:bodyPr/>
                    <a:lstStyle/>
                    <a:p>
                      <a:pPr algn="ctr"/>
                      <a:r>
                        <a:rPr lang="en-US" sz="1800" dirty="0"/>
                        <a:t>Pamela Nicolle </a:t>
                      </a:r>
                      <a:r>
                        <a:rPr lang="en-US" sz="1800" dirty="0" err="1"/>
                        <a:t>Girón</a:t>
                      </a:r>
                      <a:endParaRPr lang="en-US" sz="1800" dirty="0"/>
                    </a:p>
                  </a:txBody>
                  <a:tcPr/>
                </a:tc>
                <a:extLst>
                  <a:ext uri="{0D108BD9-81ED-4DB2-BD59-A6C34878D82A}">
                    <a16:rowId xmlns:a16="http://schemas.microsoft.com/office/drawing/2014/main" val="1457792696"/>
                  </a:ext>
                </a:extLst>
              </a:tr>
              <a:tr h="401750">
                <a:tc>
                  <a:txBody>
                    <a:bodyPr/>
                    <a:lstStyle/>
                    <a:p>
                      <a:pPr algn="ctr"/>
                      <a:r>
                        <a:rPr lang="en-US" sz="1800" dirty="0"/>
                        <a:t>21</a:t>
                      </a:r>
                    </a:p>
                  </a:txBody>
                  <a:tcPr/>
                </a:tc>
                <a:tc>
                  <a:txBody>
                    <a:bodyPr/>
                    <a:lstStyle/>
                    <a:p>
                      <a:pPr algn="ctr"/>
                      <a:r>
                        <a:rPr lang="en-US" sz="1800" dirty="0"/>
                        <a:t>Stephanie Kristell Martínez</a:t>
                      </a:r>
                    </a:p>
                  </a:txBody>
                  <a:tcPr/>
                </a:tc>
                <a:extLst>
                  <a:ext uri="{0D108BD9-81ED-4DB2-BD59-A6C34878D82A}">
                    <a16:rowId xmlns:a16="http://schemas.microsoft.com/office/drawing/2014/main" val="2456270950"/>
                  </a:ext>
                </a:extLst>
              </a:tr>
              <a:tr h="401750">
                <a:tc>
                  <a:txBody>
                    <a:bodyPr/>
                    <a:lstStyle/>
                    <a:p>
                      <a:pPr algn="ctr"/>
                      <a:r>
                        <a:rPr lang="en-US" sz="1800" dirty="0"/>
                        <a:t>38</a:t>
                      </a:r>
                    </a:p>
                  </a:txBody>
                  <a:tcPr/>
                </a:tc>
                <a:tc>
                  <a:txBody>
                    <a:bodyPr/>
                    <a:lstStyle/>
                    <a:p>
                      <a:pPr algn="ctr"/>
                      <a:r>
                        <a:rPr lang="en-US" sz="1800" dirty="0"/>
                        <a:t>Gabriel Elias Germán</a:t>
                      </a:r>
                    </a:p>
                  </a:txBody>
                  <a:tcPr/>
                </a:tc>
                <a:extLst>
                  <a:ext uri="{0D108BD9-81ED-4DB2-BD59-A6C34878D82A}">
                    <a16:rowId xmlns:a16="http://schemas.microsoft.com/office/drawing/2014/main" val="379003577"/>
                  </a:ext>
                </a:extLst>
              </a:tr>
            </a:tbl>
          </a:graphicData>
        </a:graphic>
      </p:graphicFrame>
    </p:spTree>
    <p:extLst>
      <p:ext uri="{BB962C8B-B14F-4D97-AF65-F5344CB8AC3E}">
        <p14:creationId xmlns:p14="http://schemas.microsoft.com/office/powerpoint/2010/main" val="16158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D03C4A7-9540-4EA6-BA8A-B11321C61627}"/>
              </a:ext>
            </a:extLst>
          </p:cNvPr>
          <p:cNvPicPr>
            <a:picLocks noChangeAspect="1"/>
          </p:cNvPicPr>
          <p:nvPr/>
        </p:nvPicPr>
        <p:blipFill rotWithShape="1">
          <a:blip r:embed="rId2"/>
          <a:srcRect l="34644" t="22209" r="12976" b="8975"/>
          <a:stretch/>
        </p:blipFill>
        <p:spPr>
          <a:xfrm>
            <a:off x="0" y="-30512"/>
            <a:ext cx="12192000" cy="6888512"/>
          </a:xfrm>
          <a:prstGeom prst="rect">
            <a:avLst/>
          </a:prstGeom>
        </p:spPr>
      </p:pic>
    </p:spTree>
    <p:extLst>
      <p:ext uri="{BB962C8B-B14F-4D97-AF65-F5344CB8AC3E}">
        <p14:creationId xmlns:p14="http://schemas.microsoft.com/office/powerpoint/2010/main" val="214513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A1E6E3EF-911A-453E-8127-DFDED8EA535E}"/>
              </a:ext>
            </a:extLst>
          </p:cNvPr>
          <p:cNvSpPr txBox="1"/>
          <p:nvPr/>
        </p:nvSpPr>
        <p:spPr>
          <a:xfrm>
            <a:off x="6189379" y="1923112"/>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n-US" sz="2800" dirty="0">
                <a:solidFill>
                  <a:schemeClr val="bg1"/>
                </a:solidFill>
                <a:latin typeface="Arial Narrow" panose="020B0606020202030204" pitchFamily="34" charset="0"/>
              </a:rPr>
              <a:t>En esta interfaz se encuentran disponibles todos </a:t>
            </a:r>
            <a:r>
              <a:rPr lang="es-HN" sz="2800" dirty="0">
                <a:solidFill>
                  <a:schemeClr val="bg1"/>
                </a:solidFill>
                <a:latin typeface="Arial Narrow" panose="020B0606020202030204" pitchFamily="34" charset="0"/>
              </a:rPr>
              <a:t>los</a:t>
            </a:r>
            <a:r>
              <a:rPr lang="en-US" sz="2800" dirty="0">
                <a:solidFill>
                  <a:schemeClr val="bg1"/>
                </a:solidFill>
                <a:latin typeface="Arial Narrow" panose="020B0606020202030204" pitchFamily="34" charset="0"/>
              </a:rPr>
              <a:t> productos que se hayan seleccionado, al igual que la </a:t>
            </a:r>
            <a:r>
              <a:rPr lang="es-HN" sz="2800" dirty="0">
                <a:solidFill>
                  <a:schemeClr val="bg1"/>
                </a:solidFill>
                <a:latin typeface="Arial Narrow" panose="020B0606020202030204" pitchFamily="34" charset="0"/>
              </a:rPr>
              <a:t>información</a:t>
            </a:r>
            <a:r>
              <a:rPr lang="en-US" sz="2800" dirty="0">
                <a:solidFill>
                  <a:schemeClr val="bg1"/>
                </a:solidFill>
                <a:latin typeface="Arial Narrow" panose="020B0606020202030204" pitchFamily="34" charset="0"/>
              </a:rPr>
              <a:t> correspondiente a cada uno. En esta pantalla podras conocer el subtotal, el descuento aplicado por cupones (en caso de que cuentes con uno) y el total a pagar.</a:t>
            </a:r>
          </a:p>
          <a:p>
            <a:pPr>
              <a:lnSpc>
                <a:spcPct val="90000"/>
              </a:lnSpc>
              <a:spcAft>
                <a:spcPts val="600"/>
              </a:spcAft>
            </a:pPr>
            <a:r>
              <a:rPr lang="en-US" sz="2800" dirty="0">
                <a:solidFill>
                  <a:schemeClr val="bg1"/>
                </a:solidFill>
                <a:latin typeface="Arial Narrow" panose="020B0606020202030204" pitchFamily="34" charset="0"/>
              </a:rPr>
              <a:t>Y esto previo a realizar tu pedido oficial.</a:t>
            </a:r>
          </a:p>
        </p:txBody>
      </p:sp>
      <p:sp>
        <p:nvSpPr>
          <p:cNvPr id="2" name="Título 1">
            <a:extLst>
              <a:ext uri="{FF2B5EF4-FFF2-40B4-BE49-F238E27FC236}">
                <a16:creationId xmlns:a16="http://schemas.microsoft.com/office/drawing/2014/main"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#5</a:t>
            </a:r>
          </a:p>
        </p:txBody>
      </p:sp>
      <p:sp>
        <p:nvSpPr>
          <p:cNvPr id="3" name="Subtítulo 2">
            <a:extLst>
              <a:ext uri="{FF2B5EF4-FFF2-40B4-BE49-F238E27FC236}">
                <a16:creationId xmlns:a16="http://schemas.microsoft.com/office/drawing/2014/main"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Carrito de compras</a:t>
            </a:r>
          </a:p>
        </p:txBody>
      </p:sp>
      <p:sp>
        <p:nvSpPr>
          <p:cNvPr id="8" name="CuadroTexto 7">
            <a:extLst>
              <a:ext uri="{FF2B5EF4-FFF2-40B4-BE49-F238E27FC236}">
                <a16:creationId xmlns:a16="http://schemas.microsoft.com/office/drawing/2014/main" id="{0182F32D-F2A6-4D23-A17C-91676F54B5B5}"/>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07 Heidy Alcerro</a:t>
            </a:r>
            <a:endParaRPr lang="es-HN" dirty="0">
              <a:latin typeface="Arial Narrow" panose="020B0606020202030204" pitchFamily="34" charset="0"/>
            </a:endParaRPr>
          </a:p>
        </p:txBody>
      </p:sp>
    </p:spTree>
    <p:extLst>
      <p:ext uri="{BB962C8B-B14F-4D97-AF65-F5344CB8AC3E}">
        <p14:creationId xmlns:p14="http://schemas.microsoft.com/office/powerpoint/2010/main" val="40819696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58F4C1F-D2F0-40F1-8C9C-1E8AAA90A709}"/>
              </a:ext>
            </a:extLst>
          </p:cNvPr>
          <p:cNvPicPr>
            <a:picLocks noChangeAspect="1"/>
          </p:cNvPicPr>
          <p:nvPr/>
        </p:nvPicPr>
        <p:blipFill>
          <a:blip r:embed="rId2"/>
          <a:stretch>
            <a:fillRect/>
          </a:stretch>
        </p:blipFill>
        <p:spPr>
          <a:xfrm>
            <a:off x="-190500" y="0"/>
            <a:ext cx="12393103" cy="6858000"/>
          </a:xfrm>
          <a:prstGeom prst="rect">
            <a:avLst/>
          </a:prstGeom>
        </p:spPr>
      </p:pic>
    </p:spTree>
    <p:extLst>
      <p:ext uri="{BB962C8B-B14F-4D97-AF65-F5344CB8AC3E}">
        <p14:creationId xmlns:p14="http://schemas.microsoft.com/office/powerpoint/2010/main" val="313788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A1E6E3EF-911A-453E-8127-DFDED8EA535E}"/>
              </a:ext>
            </a:extLst>
          </p:cNvPr>
          <p:cNvSpPr txBox="1"/>
          <p:nvPr/>
        </p:nvSpPr>
        <p:spPr>
          <a:xfrm>
            <a:off x="6302376" y="2653520"/>
            <a:ext cx="5889625" cy="3589047"/>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interfaz se le pide al usuario los datos necesarios para poder enviar su pedido: Nombre, </a:t>
            </a:r>
            <a:r>
              <a:rPr lang="es-HN" sz="2800" dirty="0">
                <a:solidFill>
                  <a:schemeClr val="bg1"/>
                </a:solidFill>
                <a:latin typeface="Arial Narrow" panose="020B0606020202030204" pitchFamily="34" charset="0"/>
              </a:rPr>
              <a:t>teléfono, forma</a:t>
            </a:r>
            <a:r>
              <a:rPr lang="es-MX" sz="2800" dirty="0">
                <a:solidFill>
                  <a:schemeClr val="bg1"/>
                </a:solidFill>
                <a:latin typeface="Arial Narrow" panose="020B0606020202030204" pitchFamily="34" charset="0"/>
              </a:rPr>
              <a:t> de pago, total a pagar y dirección.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#6</a:t>
            </a:r>
          </a:p>
        </p:txBody>
      </p:sp>
      <p:sp>
        <p:nvSpPr>
          <p:cNvPr id="3" name="Subtítulo 2">
            <a:extLst>
              <a:ext uri="{FF2B5EF4-FFF2-40B4-BE49-F238E27FC236}">
                <a16:creationId xmlns:a16="http://schemas.microsoft.com/office/drawing/2014/main"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Pedido</a:t>
            </a:r>
          </a:p>
        </p:txBody>
      </p:sp>
      <p:sp>
        <p:nvSpPr>
          <p:cNvPr id="8" name="CuadroTexto 7">
            <a:extLst>
              <a:ext uri="{FF2B5EF4-FFF2-40B4-BE49-F238E27FC236}">
                <a16:creationId xmlns:a16="http://schemas.microsoft.com/office/drawing/2014/main" id="{34B05AFB-D330-4459-976C-32217C8277FF}"/>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05 Flor Martínez</a:t>
            </a:r>
            <a:endParaRPr lang="es-HN" dirty="0">
              <a:latin typeface="Arial Narrow" panose="020B0606020202030204" pitchFamily="34" charset="0"/>
            </a:endParaRPr>
          </a:p>
        </p:txBody>
      </p:sp>
    </p:spTree>
    <p:extLst>
      <p:ext uri="{BB962C8B-B14F-4D97-AF65-F5344CB8AC3E}">
        <p14:creationId xmlns:p14="http://schemas.microsoft.com/office/powerpoint/2010/main" val="3894307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FD9634B-ED0A-45B4-92E9-7D915757888F}"/>
              </a:ext>
            </a:extLst>
          </p:cNvPr>
          <p:cNvPicPr>
            <a:picLocks noChangeAspect="1"/>
          </p:cNvPicPr>
          <p:nvPr/>
        </p:nvPicPr>
        <p:blipFill>
          <a:blip r:embed="rId2"/>
          <a:stretch>
            <a:fillRect/>
          </a:stretch>
        </p:blipFill>
        <p:spPr>
          <a:xfrm>
            <a:off x="1" y="-344924"/>
            <a:ext cx="12293600" cy="7202923"/>
          </a:xfrm>
          <a:prstGeom prst="rect">
            <a:avLst/>
          </a:prstGeom>
        </p:spPr>
      </p:pic>
    </p:spTree>
    <p:extLst>
      <p:ext uri="{BB962C8B-B14F-4D97-AF65-F5344CB8AC3E}">
        <p14:creationId xmlns:p14="http://schemas.microsoft.com/office/powerpoint/2010/main" val="251793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2" y="559694"/>
            <a:ext cx="10315978" cy="5403224"/>
          </a:xfrm>
          <a:prstGeom prst="rect">
            <a:avLst/>
          </a:prstGeom>
        </p:spPr>
      </p:pic>
    </p:spTree>
    <p:extLst>
      <p:ext uri="{BB962C8B-B14F-4D97-AF65-F5344CB8AC3E}">
        <p14:creationId xmlns:p14="http://schemas.microsoft.com/office/powerpoint/2010/main" val="276443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7D639-C75B-48C3-8905-475BFE5EC55F}"/>
              </a:ext>
            </a:extLst>
          </p:cNvPr>
          <p:cNvSpPr>
            <a:spLocks noGrp="1"/>
          </p:cNvSpPr>
          <p:nvPr>
            <p:ph type="title"/>
          </p:nvPr>
        </p:nvSpPr>
        <p:spPr>
          <a:xfrm>
            <a:off x="1008184" y="467648"/>
            <a:ext cx="10175631" cy="868736"/>
          </a:xfrm>
        </p:spPr>
        <p:txBody>
          <a:bodyPr vert="horz" lIns="91440" tIns="45720" rIns="91440" bIns="45720" rtlCol="0" anchor="ctr">
            <a:normAutofit/>
          </a:bodyPr>
          <a:lstStyle/>
          <a:p>
            <a:pPr algn="ctr"/>
            <a:r>
              <a:rPr lang="en-US" sz="4000" b="1" dirty="0"/>
              <a:t>Base de Datos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185" y="1185327"/>
            <a:ext cx="10175631" cy="5383212"/>
          </a:xfrm>
        </p:spPr>
      </p:pic>
    </p:spTree>
    <p:extLst>
      <p:ext uri="{BB962C8B-B14F-4D97-AF65-F5344CB8AC3E}">
        <p14:creationId xmlns:p14="http://schemas.microsoft.com/office/powerpoint/2010/main" val="202522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97D639-C75B-48C3-8905-475BFE5EC55F}"/>
              </a:ext>
            </a:extLst>
          </p:cNvPr>
          <p:cNvSpPr>
            <a:spLocks noGrp="1"/>
          </p:cNvSpPr>
          <p:nvPr>
            <p:ph type="title"/>
          </p:nvPr>
        </p:nvSpPr>
        <p:spPr>
          <a:xfrm>
            <a:off x="1006661" y="636073"/>
            <a:ext cx="10175631" cy="1111843"/>
          </a:xfrm>
        </p:spPr>
        <p:txBody>
          <a:bodyPr vert="horz" lIns="91440" tIns="45720" rIns="91440" bIns="45720" rtlCol="0" anchor="ctr">
            <a:normAutofit/>
          </a:bodyPr>
          <a:lstStyle/>
          <a:p>
            <a:pPr algn="ctr"/>
            <a:r>
              <a:rPr lang="en-US" sz="4000" b="1" dirty="0">
                <a:latin typeface="Times New Roman" panose="02020603050405020304" pitchFamily="18" charset="0"/>
                <a:cs typeface="Times New Roman" panose="02020603050405020304" pitchFamily="18" charset="0"/>
              </a:rPr>
              <a:t>Descripción del Proyecto</a:t>
            </a:r>
          </a:p>
        </p:txBody>
      </p:sp>
      <p:sp>
        <p:nvSpPr>
          <p:cNvPr id="5" name="Content Placeholder 12">
            <a:extLst>
              <a:ext uri="{FF2B5EF4-FFF2-40B4-BE49-F238E27FC236}">
                <a16:creationId xmlns:a16="http://schemas.microsoft.com/office/drawing/2014/main" id="{11AD2CC6-DA39-4641-AB8B-6186EADB1011}"/>
              </a:ext>
            </a:extLst>
          </p:cNvPr>
          <p:cNvSpPr txBox="1">
            <a:spLocks/>
          </p:cNvSpPr>
          <p:nvPr/>
        </p:nvSpPr>
        <p:spPr>
          <a:xfrm>
            <a:off x="1500705" y="2383987"/>
            <a:ext cx="9187542" cy="47122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rial Narrow" panose="020B0606020202030204" pitchFamily="34" charset="0"/>
                <a:cs typeface="Times New Roman" panose="02020603050405020304" pitchFamily="18" charset="0"/>
                <a:sym typeface="Wingdings" panose="05000000000000000000" pitchFamily="2" charset="2"/>
              </a:rPr>
              <a:t>El Proyecto lleva como nombre “Tienda Sadashi”, la cual es una tienda de ropa en </a:t>
            </a:r>
            <a:r>
              <a:rPr lang="es-HN" sz="1800" dirty="0">
                <a:latin typeface="Arial Narrow" panose="020B0606020202030204" pitchFamily="34" charset="0"/>
                <a:cs typeface="Times New Roman" panose="02020603050405020304" pitchFamily="18" charset="0"/>
                <a:sym typeface="Wingdings" panose="05000000000000000000" pitchFamily="2" charset="2"/>
              </a:rPr>
              <a:t>línea</a:t>
            </a:r>
            <a:r>
              <a:rPr lang="en-US" sz="1800" dirty="0">
                <a:latin typeface="Arial Narrow" panose="020B0606020202030204" pitchFamily="34" charset="0"/>
                <a:cs typeface="Times New Roman" panose="02020603050405020304" pitchFamily="18" charset="0"/>
                <a:sym typeface="Wingdings" panose="05000000000000000000" pitchFamily="2" charset="2"/>
              </a:rPr>
              <a:t>. Al entrar al sitio web se </a:t>
            </a:r>
            <a:r>
              <a:rPr lang="es-HN" sz="1800" dirty="0">
                <a:latin typeface="Arial Narrow" panose="020B0606020202030204" pitchFamily="34" charset="0"/>
                <a:cs typeface="Times New Roman" panose="02020603050405020304" pitchFamily="18" charset="0"/>
                <a:sym typeface="Wingdings" panose="05000000000000000000" pitchFamily="2" charset="2"/>
              </a:rPr>
              <a:t>mostrara</a:t>
            </a:r>
            <a:r>
              <a:rPr lang="en-US" sz="1800" dirty="0">
                <a:latin typeface="Arial Narrow" panose="020B0606020202030204" pitchFamily="34" charset="0"/>
                <a:cs typeface="Times New Roman" panose="02020603050405020304" pitchFamily="18" charset="0"/>
                <a:sym typeface="Wingdings" panose="05000000000000000000" pitchFamily="2" charset="2"/>
              </a:rPr>
              <a:t> una pantalla en la cual el cliente debera registrarse. Al realizar esta </a:t>
            </a:r>
            <a:r>
              <a:rPr lang="es-HN" sz="1800" dirty="0">
                <a:latin typeface="Arial Narrow" panose="020B0606020202030204" pitchFamily="34" charset="0"/>
                <a:cs typeface="Times New Roman" panose="02020603050405020304" pitchFamily="18" charset="0"/>
                <a:sym typeface="Wingdings" panose="05000000000000000000" pitchFamily="2" charset="2"/>
              </a:rPr>
              <a:t>operación, se mostrara la siguiente pantalla en la que se deberá seleccionar una categoría de ropa: categoría infantil, de adulto y adulto mayor. Luego de esto, se mostrara la interfaz con los productos disponibles correspondientes a la categoría elegida, y al seleccionar, podrás elegir la talla y se mostrara el precio. Al haber seleccionado las prendas de tu preferencia, se te mostrara una pantalla en la cual se preguntara si tienes cupones, y al ser así, podrás ingresar el código del cupón para así poder obtener un descuento en tu compra, si no cuentas con uno, te saldrá una opción en la cual podrás obtener ayuda acerca de como conseguir un cupón de descuento.</a:t>
            </a:r>
          </a:p>
          <a:p>
            <a:pPr marL="0" indent="0">
              <a:buNone/>
            </a:pPr>
            <a:r>
              <a:rPr lang="es-HN" sz="1800" dirty="0">
                <a:latin typeface="Arial Narrow" panose="020B0606020202030204" pitchFamily="34" charset="0"/>
                <a:cs typeface="Times New Roman" panose="02020603050405020304" pitchFamily="18" charset="0"/>
                <a:sym typeface="Wingdings" panose="05000000000000000000" pitchFamily="2" charset="2"/>
              </a:rPr>
              <a:t>Al haber realizado el proceso anterior, te aparecerá disponible tu carrito de compra, en el cual podrás observar tus productos seleccionados listos para tu compra. En la pantalla final, podrás efectuar tu pedido definitivo en donde se te solicitaran los datos necesarios para el envío de tu pedido. </a:t>
            </a:r>
          </a:p>
          <a:p>
            <a:pPr marL="0" indent="0">
              <a:buNone/>
            </a:pPr>
            <a:r>
              <a:rPr lang="es-HN" sz="1800" dirty="0">
                <a:latin typeface="Arial Narrow" panose="020B0606020202030204" pitchFamily="34" charset="0"/>
                <a:cs typeface="Times New Roman" panose="02020603050405020304" pitchFamily="18" charset="0"/>
                <a:sym typeface="Wingdings" panose="05000000000000000000" pitchFamily="2" charset="2"/>
              </a:rPr>
              <a:t> Este sistema de compra en línea viene a facilitar las acciones por parte de los usuarios, al ser mas fáciles, rápidas y seguras. Gracias a esto, se agiliza el proceso de compra habitual, resultando mas efectivo para los intereses de los clientes. </a:t>
            </a:r>
            <a:endParaRPr lang="en-US" sz="1800" dirty="0">
              <a:latin typeface="Arial Narrow" panose="020B0606020202030204" pitchFamily="34" charset="0"/>
              <a:cs typeface="Times New Roman" panose="02020603050405020304" pitchFamily="18" charset="0"/>
            </a:endParaRPr>
          </a:p>
          <a:p>
            <a:pPr>
              <a:buFont typeface="Wingdings" panose="05000000000000000000" pitchFamily="2" charset="2"/>
              <a:buChar char="v"/>
            </a:pPr>
            <a:endParaRPr lang="en-US" sz="1600" b="1" dirty="0">
              <a:latin typeface="+mj-lt"/>
            </a:endParaRPr>
          </a:p>
          <a:p>
            <a:pPr>
              <a:buFont typeface="Wingdings" panose="05000000000000000000" pitchFamily="2" charset="2"/>
              <a:buChar char="v"/>
            </a:pPr>
            <a:endParaRPr lang="en-US" sz="1200" b="1" dirty="0">
              <a:latin typeface="Arial Narrow" panose="020B0606020202030204" pitchFamily="34" charset="0"/>
            </a:endParaRPr>
          </a:p>
          <a:p>
            <a:pPr>
              <a:buFont typeface="Wingdings" panose="05000000000000000000" pitchFamily="2" charset="2"/>
              <a:buChar char="v"/>
            </a:pPr>
            <a:endParaRPr lang="en-US" sz="1400" b="1" dirty="0">
              <a:latin typeface="Arial Narrow" panose="020B0606020202030204" pitchFamily="34" charset="0"/>
            </a:endParaRPr>
          </a:p>
          <a:p>
            <a:pPr>
              <a:buFont typeface="Wingdings" panose="05000000000000000000" pitchFamily="2" charset="2"/>
              <a:buChar char="v"/>
            </a:pPr>
            <a:endParaRPr lang="en-US" sz="1600" b="1" dirty="0">
              <a:latin typeface="Arial Narrow" panose="020B0606020202030204" pitchFamily="34" charset="0"/>
            </a:endParaRPr>
          </a:p>
          <a:p>
            <a:pPr>
              <a:buFont typeface="Wingdings" panose="05000000000000000000" pitchFamily="2" charset="2"/>
              <a:buChar char="v"/>
            </a:pPr>
            <a:endParaRPr lang="en-US" sz="1800" dirty="0"/>
          </a:p>
        </p:txBody>
      </p:sp>
    </p:spTree>
    <p:extLst>
      <p:ext uri="{BB962C8B-B14F-4D97-AF65-F5344CB8AC3E}">
        <p14:creationId xmlns:p14="http://schemas.microsoft.com/office/powerpoint/2010/main" val="346937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Esta interfaz se encarga de pedir al usuario sus datos por teclado para poder ingresar a la tienda y hacer sus pedidos, estos datos son registrados y guardados en la base de datos.</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#1</a:t>
            </a:r>
          </a:p>
        </p:txBody>
      </p:sp>
      <p:sp>
        <p:nvSpPr>
          <p:cNvPr id="3" name="Subtítulo 2">
            <a:extLst>
              <a:ext uri="{FF2B5EF4-FFF2-40B4-BE49-F238E27FC236}">
                <a16:creationId xmlns:a16="http://schemas.microsoft.com/office/drawing/2014/main"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Registro del cliente</a:t>
            </a:r>
          </a:p>
        </p:txBody>
      </p:sp>
      <p:sp>
        <p:nvSpPr>
          <p:cNvPr id="10" name="CuadroTexto 9">
            <a:extLst>
              <a:ext uri="{FF2B5EF4-FFF2-40B4-BE49-F238E27FC236}">
                <a16:creationId xmlns:a16="http://schemas.microsoft.com/office/drawing/2014/main" id="{81D60CAC-3B18-4AB5-ACF5-BAD5D27AA1AF}"/>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19 Pamela Girón</a:t>
            </a:r>
            <a:endParaRPr lang="es-HN" dirty="0">
              <a:latin typeface="Arial Narrow" panose="020B0606020202030204" pitchFamily="34" charset="0"/>
            </a:endParaRPr>
          </a:p>
        </p:txBody>
      </p:sp>
    </p:spTree>
    <p:extLst>
      <p:ext uri="{BB962C8B-B14F-4D97-AF65-F5344CB8AC3E}">
        <p14:creationId xmlns:p14="http://schemas.microsoft.com/office/powerpoint/2010/main" val="42734339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301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interfaz se le muestran al usuario las categorías que ofrece la tienda para el publico, se le pide seleccionar una para luego poder mostrarle productos referentes a la misma.</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#2</a:t>
            </a:r>
          </a:p>
        </p:txBody>
      </p:sp>
      <p:sp>
        <p:nvSpPr>
          <p:cNvPr id="3" name="Subtítulo 2">
            <a:extLst>
              <a:ext uri="{FF2B5EF4-FFF2-40B4-BE49-F238E27FC236}">
                <a16:creationId xmlns:a16="http://schemas.microsoft.com/office/drawing/2014/main"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Categorías</a:t>
            </a:r>
          </a:p>
        </p:txBody>
      </p:sp>
      <p:sp>
        <p:nvSpPr>
          <p:cNvPr id="11" name="CuadroTexto 10">
            <a:extLst>
              <a:ext uri="{FF2B5EF4-FFF2-40B4-BE49-F238E27FC236}">
                <a16:creationId xmlns:a16="http://schemas.microsoft.com/office/drawing/2014/main" id="{F51EC295-CEF4-45E0-9BDC-EF88F13A63C2}"/>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38 Gabriel Germán</a:t>
            </a:r>
            <a:endParaRPr lang="es-HN" dirty="0">
              <a:latin typeface="Arial Narrow" panose="020B0606020202030204" pitchFamily="34" charset="0"/>
            </a:endParaRPr>
          </a:p>
        </p:txBody>
      </p:sp>
    </p:spTree>
    <p:extLst>
      <p:ext uri="{BB962C8B-B14F-4D97-AF65-F5344CB8AC3E}">
        <p14:creationId xmlns:p14="http://schemas.microsoft.com/office/powerpoint/2010/main" val="31906515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C910A03-55F9-4C1A-97D6-DA611A2364AF}"/>
              </a:ext>
            </a:extLst>
          </p:cNvPr>
          <p:cNvPicPr>
            <a:picLocks noChangeAspect="1"/>
          </p:cNvPicPr>
          <p:nvPr/>
        </p:nvPicPr>
        <p:blipFill rotWithShape="1">
          <a:blip r:embed="rId2"/>
          <a:srcRect l="10364" t="21320" r="10681" b="10283"/>
          <a:stretch/>
        </p:blipFill>
        <p:spPr>
          <a:xfrm>
            <a:off x="529" y="0"/>
            <a:ext cx="12191471" cy="6858000"/>
          </a:xfrm>
          <a:prstGeom prst="rect">
            <a:avLst/>
          </a:prstGeom>
        </p:spPr>
      </p:pic>
    </p:spTree>
    <p:extLst>
      <p:ext uri="{BB962C8B-B14F-4D97-AF65-F5344CB8AC3E}">
        <p14:creationId xmlns:p14="http://schemas.microsoft.com/office/powerpoint/2010/main" val="224773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A1E6E3EF-911A-453E-8127-DFDED8EA535E}"/>
              </a:ext>
            </a:extLst>
          </p:cNvPr>
          <p:cNvSpPr txBox="1"/>
          <p:nvPr/>
        </p:nvSpPr>
        <p:spPr>
          <a:xfrm>
            <a:off x="6096001" y="2245083"/>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pantalla se muestran los productos disponibles referentes a la categoría antes elegida. Al seleccionar una prenda se le brindara al usuario los datos correspondientes al producto como ser: la talla, el precio, la categoría a la que pertenece y una imagen de la prenda seleccionada.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#3</a:t>
            </a:r>
          </a:p>
        </p:txBody>
      </p:sp>
      <p:sp>
        <p:nvSpPr>
          <p:cNvPr id="3" name="Subtítulo 2">
            <a:extLst>
              <a:ext uri="{FF2B5EF4-FFF2-40B4-BE49-F238E27FC236}">
                <a16:creationId xmlns:a16="http://schemas.microsoft.com/office/drawing/2014/main"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Productos disponibles</a:t>
            </a:r>
          </a:p>
        </p:txBody>
      </p:sp>
      <p:sp>
        <p:nvSpPr>
          <p:cNvPr id="8" name="CuadroTexto 7">
            <a:extLst>
              <a:ext uri="{FF2B5EF4-FFF2-40B4-BE49-F238E27FC236}">
                <a16:creationId xmlns:a16="http://schemas.microsoft.com/office/drawing/2014/main" id="{01B23F61-33A5-456E-9CD3-164D1B576A8E}"/>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04 </a:t>
            </a:r>
            <a:r>
              <a:rPr lang="es-MX" dirty="0" err="1">
                <a:latin typeface="Arial Narrow" panose="020B0606020202030204" pitchFamily="34" charset="0"/>
              </a:rPr>
              <a:t>Darcy</a:t>
            </a:r>
            <a:r>
              <a:rPr lang="es-MX" dirty="0">
                <a:latin typeface="Arial Narrow" panose="020B0606020202030204" pitchFamily="34" charset="0"/>
              </a:rPr>
              <a:t> Moreno</a:t>
            </a:r>
            <a:endParaRPr lang="es-HN" dirty="0">
              <a:latin typeface="Arial Narrow" panose="020B0606020202030204" pitchFamily="34" charset="0"/>
            </a:endParaRPr>
          </a:p>
        </p:txBody>
      </p:sp>
    </p:spTree>
    <p:extLst>
      <p:ext uri="{BB962C8B-B14F-4D97-AF65-F5344CB8AC3E}">
        <p14:creationId xmlns:p14="http://schemas.microsoft.com/office/powerpoint/2010/main" val="9244585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EA27211-0E74-4CF2-9AC2-0AD09761F15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803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Esta interfaz se encarga de preguntar al usuario si cuenta con cupones. En caso de tener, le pedirá que ingrese el código del cupón, y si no tiene le pedirá que presione “continuar” o “obtener cupones”, si el usuario selecciona “obtener cupones” este le indicara que los cupones se obtienen al ser un cliente recurrente y acumular compras en la tienda.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#4</a:t>
            </a:r>
          </a:p>
        </p:txBody>
      </p:sp>
      <p:sp>
        <p:nvSpPr>
          <p:cNvPr id="3" name="Subtítulo 2">
            <a:extLst>
              <a:ext uri="{FF2B5EF4-FFF2-40B4-BE49-F238E27FC236}">
                <a16:creationId xmlns:a16="http://schemas.microsoft.com/office/drawing/2014/main"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Cupones</a:t>
            </a:r>
          </a:p>
        </p:txBody>
      </p:sp>
      <p:sp>
        <p:nvSpPr>
          <p:cNvPr id="8" name="CuadroTexto 7">
            <a:extLst>
              <a:ext uri="{FF2B5EF4-FFF2-40B4-BE49-F238E27FC236}">
                <a16:creationId xmlns:a16="http://schemas.microsoft.com/office/drawing/2014/main" id="{65DA35D7-2B54-413C-B678-075CBBA65BA1}"/>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21 Kristell Martínez</a:t>
            </a:r>
            <a:endParaRPr lang="es-HN" dirty="0">
              <a:latin typeface="Arial Narrow" panose="020B0606020202030204" pitchFamily="34" charset="0"/>
            </a:endParaRPr>
          </a:p>
        </p:txBody>
      </p:sp>
    </p:spTree>
    <p:extLst>
      <p:ext uri="{BB962C8B-B14F-4D97-AF65-F5344CB8AC3E}">
        <p14:creationId xmlns:p14="http://schemas.microsoft.com/office/powerpoint/2010/main" val="11331487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637</Words>
  <Application>Microsoft Office PowerPoint</Application>
  <PresentationFormat>Panorámica</PresentationFormat>
  <Paragraphs>51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16</vt:i4>
      </vt:variant>
    </vt:vector>
  </HeadingPairs>
  <TitlesOfParts>
    <vt:vector size="24" baseType="lpstr">
      <vt:lpstr>Arial</vt:lpstr>
      <vt:lpstr>Arial Narrow</vt:lpstr>
      <vt:lpstr>Calibri</vt:lpstr>
      <vt:lpstr>Calibri Light</vt:lpstr>
      <vt:lpstr>Times New Roman</vt:lpstr>
      <vt:lpstr>Wingdings</vt:lpstr>
      <vt:lpstr>Tema de Office</vt:lpstr>
      <vt:lpstr>Tema de Office</vt:lpstr>
      <vt:lpstr>TIENDA SADASHI </vt:lpstr>
      <vt:lpstr>Descripción del Proyecto</vt:lpstr>
      <vt:lpstr>INTERFAZ #1</vt:lpstr>
      <vt:lpstr>Presentación de PowerPoint</vt:lpstr>
      <vt:lpstr>INTERFAZ #2</vt:lpstr>
      <vt:lpstr>Presentación de PowerPoint</vt:lpstr>
      <vt:lpstr>INTERFAZ #3</vt:lpstr>
      <vt:lpstr>Presentación de PowerPoint</vt:lpstr>
      <vt:lpstr>INTERFAZ #4</vt:lpstr>
      <vt:lpstr>Presentación de PowerPoint</vt:lpstr>
      <vt:lpstr>INTERFAZ #5</vt:lpstr>
      <vt:lpstr>Presentación de PowerPoint</vt:lpstr>
      <vt:lpstr>INTERFAZ #6</vt:lpstr>
      <vt:lpstr>Presentación de PowerPoint</vt:lpstr>
      <vt:lpstr>Presentación de PowerPoint</vt:lpstr>
      <vt:lpstr>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ELIAS GERMAN VASQUEZ</dc:creator>
  <cp:lastModifiedBy>Heidy Alcerro</cp:lastModifiedBy>
  <cp:revision>47</cp:revision>
  <dcterms:created xsi:type="dcterms:W3CDTF">2021-05-24T02:58:02Z</dcterms:created>
  <dcterms:modified xsi:type="dcterms:W3CDTF">2021-05-28T12:58:31Z</dcterms:modified>
</cp:coreProperties>
</file>