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68" r:id="rId3"/>
    <p:sldId id="269" r:id="rId4"/>
    <p:sldId id="262" r:id="rId5"/>
    <p:sldId id="256" r:id="rId6"/>
    <p:sldId id="265" r:id="rId7"/>
    <p:sldId id="257" r:id="rId8"/>
    <p:sldId id="264" r:id="rId9"/>
    <p:sldId id="259" r:id="rId10"/>
    <p:sldId id="266" r:id="rId11"/>
    <p:sldId id="260" r:id="rId12"/>
    <p:sldId id="267" r:id="rId13"/>
    <p:sldId id="258" r:id="rId14"/>
    <p:sldId id="263" r:id="rId15"/>
    <p:sldId id="261" r:id="rId16"/>
    <p:sldId id="271" r:id="rId17"/>
    <p:sldId id="270" r:id="rId18"/>
  </p:sldIdLst>
  <p:sldSz cx="12192000" cy="6858000"/>
  <p:notesSz cx="6858000" cy="9144000"/>
  <p:defaultTextStyle>
    <a:defPPr>
      <a:defRPr lang="es-H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BRIEL ELIAS GERMAN VASQUEZ" initials="GEGV" lastIdx="1" clrIdx="0">
    <p:extLst>
      <p:ext uri="{19B8F6BF-5375-455C-9EA6-DF929625EA0E}">
        <p15:presenceInfo xmlns:p15="http://schemas.microsoft.com/office/powerpoint/2012/main" userId="S::gabriel.german.00001@maristascomayagua.edu.hn::2484a5bc-22d9-4b8b-aa95-5137e092e58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4053"/>
    <a:srgbClr val="6E2C00"/>
    <a:srgbClr val="3E27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47" autoAdjust="0"/>
    <p:restoredTop sz="94660"/>
  </p:normalViewPr>
  <p:slideViewPr>
    <p:cSldViewPr snapToGrid="0">
      <p:cViewPr varScale="1">
        <p:scale>
          <a:sx n="74" d="100"/>
          <a:sy n="74" d="100"/>
        </p:scale>
        <p:origin x="3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23T21:06:33.373" idx="1">
    <p:pos x="7680" y="1"/>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D601299-ED51-4F00-9275-B1BBB6AF7EF5}"/>
              </a:ext>
            </a:extLst>
          </p:cNvPr>
          <p:cNvSpPr>
            <a:spLocks noGrp="1"/>
          </p:cNvSpPr>
          <p:nvPr>
            <p:ph type="ctrTitle"/>
          </p:nvPr>
        </p:nvSpPr>
        <p:spPr>
          <a:xfrm>
            <a:off x="1524000" y="1122363"/>
            <a:ext cx="9144000" cy="2387600"/>
          </a:xfrm>
        </p:spPr>
        <p:txBody>
          <a:bodyPr anchor="b"/>
          <a:lstStyle>
            <a:lvl1pPr algn="ctr">
              <a:defRPr sz="6001"/>
            </a:lvl1pPr>
          </a:lstStyle>
          <a:p>
            <a:r>
              <a:rPr lang="es-ES"/>
              <a:t>Haga clic para modificar el estilo de título del patrón</a:t>
            </a:r>
            <a:endParaRPr lang="es-HN"/>
          </a:p>
        </p:txBody>
      </p:sp>
      <p:sp>
        <p:nvSpPr>
          <p:cNvPr id="3" name="Subtítulo 2">
            <a:extLst>
              <a:ext uri="{FF2B5EF4-FFF2-40B4-BE49-F238E27FC236}">
                <a16:creationId xmlns:a16="http://schemas.microsoft.com/office/drawing/2014/main" xmlns="" id="{D589FE35-8C98-415F-B9DF-99B16B91CCF2}"/>
              </a:ext>
            </a:extLst>
          </p:cNvPr>
          <p:cNvSpPr>
            <a:spLocks noGrp="1"/>
          </p:cNvSpPr>
          <p:nvPr>
            <p:ph type="subTitle" idx="1"/>
          </p:nvPr>
        </p:nvSpPr>
        <p:spPr>
          <a:xfrm>
            <a:off x="1524000" y="3602038"/>
            <a:ext cx="9144000" cy="1655762"/>
          </a:xfrm>
        </p:spPr>
        <p:txBody>
          <a:bodyPr/>
          <a:lstStyle>
            <a:lvl1pPr marL="0" indent="0" algn="ctr">
              <a:buNone/>
              <a:defRPr sz="2400"/>
            </a:lvl1pPr>
            <a:lvl2pPr marL="457217" indent="0" algn="ctr">
              <a:buNone/>
              <a:defRPr sz="2000"/>
            </a:lvl2pPr>
            <a:lvl3pPr marL="914434" indent="0" algn="ctr">
              <a:buNone/>
              <a:defRPr sz="1800"/>
            </a:lvl3pPr>
            <a:lvl4pPr marL="1371651" indent="0" algn="ctr">
              <a:buNone/>
              <a:defRPr sz="1600"/>
            </a:lvl4pPr>
            <a:lvl5pPr marL="1828869" indent="0" algn="ctr">
              <a:buNone/>
              <a:defRPr sz="1600"/>
            </a:lvl5pPr>
            <a:lvl6pPr marL="2286086" indent="0" algn="ctr">
              <a:buNone/>
              <a:defRPr sz="1600"/>
            </a:lvl6pPr>
            <a:lvl7pPr marL="2743303" indent="0" algn="ctr">
              <a:buNone/>
              <a:defRPr sz="1600"/>
            </a:lvl7pPr>
            <a:lvl8pPr marL="3200519" indent="0" algn="ctr">
              <a:buNone/>
              <a:defRPr sz="1600"/>
            </a:lvl8pPr>
            <a:lvl9pPr marL="3657736" indent="0" algn="ctr">
              <a:buNone/>
              <a:defRPr sz="1600"/>
            </a:lvl9pPr>
          </a:lstStyle>
          <a:p>
            <a:r>
              <a:rPr lang="es-ES"/>
              <a:t>Haga clic para modificar el estilo de subtítulo del patrón</a:t>
            </a:r>
            <a:endParaRPr lang="es-HN"/>
          </a:p>
        </p:txBody>
      </p:sp>
      <p:sp>
        <p:nvSpPr>
          <p:cNvPr id="4" name="Marcador de fecha 3">
            <a:extLst>
              <a:ext uri="{FF2B5EF4-FFF2-40B4-BE49-F238E27FC236}">
                <a16:creationId xmlns:a16="http://schemas.microsoft.com/office/drawing/2014/main" xmlns="" id="{9E561016-DDD0-4716-B741-8D9D2CEFCFEC}"/>
              </a:ext>
            </a:extLst>
          </p:cNvPr>
          <p:cNvSpPr>
            <a:spLocks noGrp="1"/>
          </p:cNvSpPr>
          <p:nvPr>
            <p:ph type="dt" sz="half" idx="10"/>
          </p:nvPr>
        </p:nvSpPr>
        <p:spPr/>
        <p:txBody>
          <a:bodyPr/>
          <a:lstStyle/>
          <a:p>
            <a:fld id="{FD7CFB4E-35A8-4023-B280-931018ABA47D}" type="datetimeFigureOut">
              <a:rPr lang="es-HN" smtClean="0"/>
              <a:t>27/05/2021</a:t>
            </a:fld>
            <a:endParaRPr lang="es-HN"/>
          </a:p>
        </p:txBody>
      </p:sp>
      <p:sp>
        <p:nvSpPr>
          <p:cNvPr id="5" name="Marcador de pie de página 4">
            <a:extLst>
              <a:ext uri="{FF2B5EF4-FFF2-40B4-BE49-F238E27FC236}">
                <a16:creationId xmlns:a16="http://schemas.microsoft.com/office/drawing/2014/main" xmlns="" id="{A7062A3D-A069-4101-ACF5-8C8C1896CE59}"/>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xmlns="" id="{74CD0ED5-0743-431C-ABA5-4B9C77BA7423}"/>
              </a:ext>
            </a:extLst>
          </p:cNvPr>
          <p:cNvSpPr>
            <a:spLocks noGrp="1"/>
          </p:cNvSpPr>
          <p:nvPr>
            <p:ph type="sldNum" sz="quarter" idx="12"/>
          </p:nvPr>
        </p:nvSpPr>
        <p:spPr/>
        <p:txBody>
          <a:bodyPr/>
          <a:lstStyle/>
          <a:p>
            <a:fld id="{A2B681EB-2086-4E72-AB4B-F341D55D3160}" type="slidenum">
              <a:rPr lang="es-HN" smtClean="0"/>
              <a:t>‹Nº›</a:t>
            </a:fld>
            <a:endParaRPr lang="es-HN"/>
          </a:p>
        </p:txBody>
      </p:sp>
    </p:spTree>
    <p:extLst>
      <p:ext uri="{BB962C8B-B14F-4D97-AF65-F5344CB8AC3E}">
        <p14:creationId xmlns:p14="http://schemas.microsoft.com/office/powerpoint/2010/main" val="778378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A1A238C-6EFC-4944-874B-809318183442}"/>
              </a:ext>
            </a:extLst>
          </p:cNvPr>
          <p:cNvSpPr>
            <a:spLocks noGrp="1"/>
          </p:cNvSpPr>
          <p:nvPr>
            <p:ph type="title"/>
          </p:nvPr>
        </p:nvSpPr>
        <p:spPr/>
        <p:txBody>
          <a:bodyPr/>
          <a:lstStyle/>
          <a:p>
            <a:r>
              <a:rPr lang="es-ES"/>
              <a:t>Haga clic para modificar el estilo de título del patrón</a:t>
            </a:r>
            <a:endParaRPr lang="es-HN"/>
          </a:p>
        </p:txBody>
      </p:sp>
      <p:sp>
        <p:nvSpPr>
          <p:cNvPr id="3" name="Marcador de texto vertical 2">
            <a:extLst>
              <a:ext uri="{FF2B5EF4-FFF2-40B4-BE49-F238E27FC236}">
                <a16:creationId xmlns:a16="http://schemas.microsoft.com/office/drawing/2014/main" xmlns="" id="{CA67D941-013B-486F-A289-23978FCFF34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fecha 3">
            <a:extLst>
              <a:ext uri="{FF2B5EF4-FFF2-40B4-BE49-F238E27FC236}">
                <a16:creationId xmlns:a16="http://schemas.microsoft.com/office/drawing/2014/main" xmlns="" id="{C75E2B4F-B1B5-4AB1-9D72-1520054E830D}"/>
              </a:ext>
            </a:extLst>
          </p:cNvPr>
          <p:cNvSpPr>
            <a:spLocks noGrp="1"/>
          </p:cNvSpPr>
          <p:nvPr>
            <p:ph type="dt" sz="half" idx="10"/>
          </p:nvPr>
        </p:nvSpPr>
        <p:spPr/>
        <p:txBody>
          <a:bodyPr/>
          <a:lstStyle/>
          <a:p>
            <a:fld id="{FD7CFB4E-35A8-4023-B280-931018ABA47D}" type="datetimeFigureOut">
              <a:rPr lang="es-HN" smtClean="0"/>
              <a:t>27/05/2021</a:t>
            </a:fld>
            <a:endParaRPr lang="es-HN"/>
          </a:p>
        </p:txBody>
      </p:sp>
      <p:sp>
        <p:nvSpPr>
          <p:cNvPr id="5" name="Marcador de pie de página 4">
            <a:extLst>
              <a:ext uri="{FF2B5EF4-FFF2-40B4-BE49-F238E27FC236}">
                <a16:creationId xmlns:a16="http://schemas.microsoft.com/office/drawing/2014/main" xmlns="" id="{310CDAEC-3B33-4777-998A-B211D4EDFBDE}"/>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xmlns="" id="{DAE413A8-34FB-488D-B0F6-E7B20D65152A}"/>
              </a:ext>
            </a:extLst>
          </p:cNvPr>
          <p:cNvSpPr>
            <a:spLocks noGrp="1"/>
          </p:cNvSpPr>
          <p:nvPr>
            <p:ph type="sldNum" sz="quarter" idx="12"/>
          </p:nvPr>
        </p:nvSpPr>
        <p:spPr/>
        <p:txBody>
          <a:bodyPr/>
          <a:lstStyle/>
          <a:p>
            <a:fld id="{A2B681EB-2086-4E72-AB4B-F341D55D3160}" type="slidenum">
              <a:rPr lang="es-HN" smtClean="0"/>
              <a:t>‹Nº›</a:t>
            </a:fld>
            <a:endParaRPr lang="es-HN"/>
          </a:p>
        </p:txBody>
      </p:sp>
    </p:spTree>
    <p:extLst>
      <p:ext uri="{BB962C8B-B14F-4D97-AF65-F5344CB8AC3E}">
        <p14:creationId xmlns:p14="http://schemas.microsoft.com/office/powerpoint/2010/main" val="2713720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8A7D178A-6D74-4115-9A18-3DA9E01F80B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HN"/>
          </a:p>
        </p:txBody>
      </p:sp>
      <p:sp>
        <p:nvSpPr>
          <p:cNvPr id="3" name="Marcador de texto vertical 2">
            <a:extLst>
              <a:ext uri="{FF2B5EF4-FFF2-40B4-BE49-F238E27FC236}">
                <a16:creationId xmlns:a16="http://schemas.microsoft.com/office/drawing/2014/main" xmlns="" id="{9A46E7F9-0C83-427B-A283-489EA464B22B}"/>
              </a:ext>
            </a:extLst>
          </p:cNvPr>
          <p:cNvSpPr>
            <a:spLocks noGrp="1"/>
          </p:cNvSpPr>
          <p:nvPr>
            <p:ph type="body" orient="vert" idx="1"/>
          </p:nvPr>
        </p:nvSpPr>
        <p:spPr>
          <a:xfrm>
            <a:off x="838201"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fecha 3">
            <a:extLst>
              <a:ext uri="{FF2B5EF4-FFF2-40B4-BE49-F238E27FC236}">
                <a16:creationId xmlns:a16="http://schemas.microsoft.com/office/drawing/2014/main" xmlns="" id="{AF7E86A5-48C9-4B7B-9131-3C1BCF5D5E07}"/>
              </a:ext>
            </a:extLst>
          </p:cNvPr>
          <p:cNvSpPr>
            <a:spLocks noGrp="1"/>
          </p:cNvSpPr>
          <p:nvPr>
            <p:ph type="dt" sz="half" idx="10"/>
          </p:nvPr>
        </p:nvSpPr>
        <p:spPr/>
        <p:txBody>
          <a:bodyPr/>
          <a:lstStyle/>
          <a:p>
            <a:fld id="{FD7CFB4E-35A8-4023-B280-931018ABA47D}" type="datetimeFigureOut">
              <a:rPr lang="es-HN" smtClean="0"/>
              <a:t>27/05/2021</a:t>
            </a:fld>
            <a:endParaRPr lang="es-HN"/>
          </a:p>
        </p:txBody>
      </p:sp>
      <p:sp>
        <p:nvSpPr>
          <p:cNvPr id="5" name="Marcador de pie de página 4">
            <a:extLst>
              <a:ext uri="{FF2B5EF4-FFF2-40B4-BE49-F238E27FC236}">
                <a16:creationId xmlns:a16="http://schemas.microsoft.com/office/drawing/2014/main" xmlns="" id="{2E086597-C2A4-49EB-9336-D444CB901901}"/>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xmlns="" id="{B93DEDAC-EF99-44F9-8610-681D10920D77}"/>
              </a:ext>
            </a:extLst>
          </p:cNvPr>
          <p:cNvSpPr>
            <a:spLocks noGrp="1"/>
          </p:cNvSpPr>
          <p:nvPr>
            <p:ph type="sldNum" sz="quarter" idx="12"/>
          </p:nvPr>
        </p:nvSpPr>
        <p:spPr/>
        <p:txBody>
          <a:bodyPr/>
          <a:lstStyle/>
          <a:p>
            <a:fld id="{A2B681EB-2086-4E72-AB4B-F341D55D3160}" type="slidenum">
              <a:rPr lang="es-HN" smtClean="0"/>
              <a:t>‹Nº›</a:t>
            </a:fld>
            <a:endParaRPr lang="es-HN"/>
          </a:p>
        </p:txBody>
      </p:sp>
    </p:spTree>
    <p:extLst>
      <p:ext uri="{BB962C8B-B14F-4D97-AF65-F5344CB8AC3E}">
        <p14:creationId xmlns:p14="http://schemas.microsoft.com/office/powerpoint/2010/main" val="2693694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2FF9AD3-8910-4F13-827C-8E8B7298361B}"/>
              </a:ext>
            </a:extLst>
          </p:cNvPr>
          <p:cNvSpPr>
            <a:spLocks noGrp="1"/>
          </p:cNvSpPr>
          <p:nvPr>
            <p:ph type="title"/>
          </p:nvPr>
        </p:nvSpPr>
        <p:spPr/>
        <p:txBody>
          <a:bodyPr/>
          <a:lstStyle/>
          <a:p>
            <a:r>
              <a:rPr lang="es-ES"/>
              <a:t>Haga clic para modificar el estilo de título del patrón</a:t>
            </a:r>
            <a:endParaRPr lang="es-HN"/>
          </a:p>
        </p:txBody>
      </p:sp>
      <p:sp>
        <p:nvSpPr>
          <p:cNvPr id="3" name="Marcador de contenido 2">
            <a:extLst>
              <a:ext uri="{FF2B5EF4-FFF2-40B4-BE49-F238E27FC236}">
                <a16:creationId xmlns:a16="http://schemas.microsoft.com/office/drawing/2014/main" xmlns="" id="{77DF3CD1-BC87-4B0D-B623-E782B348A0C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fecha 3">
            <a:extLst>
              <a:ext uri="{FF2B5EF4-FFF2-40B4-BE49-F238E27FC236}">
                <a16:creationId xmlns:a16="http://schemas.microsoft.com/office/drawing/2014/main" xmlns="" id="{F30C2D62-5103-49C9-A9FC-1A3162731EA9}"/>
              </a:ext>
            </a:extLst>
          </p:cNvPr>
          <p:cNvSpPr>
            <a:spLocks noGrp="1"/>
          </p:cNvSpPr>
          <p:nvPr>
            <p:ph type="dt" sz="half" idx="10"/>
          </p:nvPr>
        </p:nvSpPr>
        <p:spPr/>
        <p:txBody>
          <a:bodyPr/>
          <a:lstStyle/>
          <a:p>
            <a:fld id="{E06063AD-465F-4CA2-B0C8-66548562ADF1}" type="datetimeFigureOut">
              <a:rPr lang="es-HN" smtClean="0"/>
              <a:t>27/05/2021</a:t>
            </a:fld>
            <a:endParaRPr lang="es-HN"/>
          </a:p>
        </p:txBody>
      </p:sp>
      <p:sp>
        <p:nvSpPr>
          <p:cNvPr id="5" name="Marcador de pie de página 4">
            <a:extLst>
              <a:ext uri="{FF2B5EF4-FFF2-40B4-BE49-F238E27FC236}">
                <a16:creationId xmlns:a16="http://schemas.microsoft.com/office/drawing/2014/main" xmlns="" id="{3A2ABF84-918F-4F57-96AB-0404EEC3E264}"/>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xmlns="" id="{F5431195-D461-46C5-BF8B-47AEE3C4C9A6}"/>
              </a:ext>
            </a:extLst>
          </p:cNvPr>
          <p:cNvSpPr>
            <a:spLocks noGrp="1"/>
          </p:cNvSpPr>
          <p:nvPr>
            <p:ph type="sldNum" sz="quarter" idx="12"/>
          </p:nvPr>
        </p:nvSpPr>
        <p:spPr/>
        <p:txBody>
          <a:bodyPr/>
          <a:lstStyle/>
          <a:p>
            <a:fld id="{6F5FDB26-A61A-42B6-9EDD-6392B549B6B2}" type="slidenum">
              <a:rPr lang="es-HN" smtClean="0"/>
              <a:t>‹Nº›</a:t>
            </a:fld>
            <a:endParaRPr lang="es-HN"/>
          </a:p>
        </p:txBody>
      </p:sp>
    </p:spTree>
    <p:extLst>
      <p:ext uri="{BB962C8B-B14F-4D97-AF65-F5344CB8AC3E}">
        <p14:creationId xmlns:p14="http://schemas.microsoft.com/office/powerpoint/2010/main" val="1465662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A45A138-9CF2-468D-AACD-711D1EED5492}"/>
              </a:ext>
            </a:extLst>
          </p:cNvPr>
          <p:cNvSpPr>
            <a:spLocks noGrp="1"/>
          </p:cNvSpPr>
          <p:nvPr>
            <p:ph type="ctrTitle"/>
          </p:nvPr>
        </p:nvSpPr>
        <p:spPr>
          <a:xfrm>
            <a:off x="1524000" y="1122363"/>
            <a:ext cx="9144000" cy="2387600"/>
          </a:xfrm>
        </p:spPr>
        <p:txBody>
          <a:bodyPr anchor="b"/>
          <a:lstStyle>
            <a:lvl1pPr algn="ctr">
              <a:defRPr sz="6001"/>
            </a:lvl1pPr>
          </a:lstStyle>
          <a:p>
            <a:r>
              <a:rPr lang="es-ES"/>
              <a:t>Haga clic para modificar el estilo de título del patrón</a:t>
            </a:r>
            <a:endParaRPr lang="es-HN"/>
          </a:p>
        </p:txBody>
      </p:sp>
      <p:sp>
        <p:nvSpPr>
          <p:cNvPr id="3" name="Subtítulo 2">
            <a:extLst>
              <a:ext uri="{FF2B5EF4-FFF2-40B4-BE49-F238E27FC236}">
                <a16:creationId xmlns:a16="http://schemas.microsoft.com/office/drawing/2014/main" xmlns="" id="{E41D5072-46EE-4DE3-8499-65657CA37291}"/>
              </a:ext>
            </a:extLst>
          </p:cNvPr>
          <p:cNvSpPr>
            <a:spLocks noGrp="1"/>
          </p:cNvSpPr>
          <p:nvPr>
            <p:ph type="subTitle" idx="1"/>
          </p:nvPr>
        </p:nvSpPr>
        <p:spPr>
          <a:xfrm>
            <a:off x="1524000" y="3602038"/>
            <a:ext cx="9144000" cy="1655762"/>
          </a:xfrm>
        </p:spPr>
        <p:txBody>
          <a:bodyPr/>
          <a:lstStyle>
            <a:lvl1pPr marL="0" indent="0" algn="ctr">
              <a:buNone/>
              <a:defRPr sz="2400"/>
            </a:lvl1pPr>
            <a:lvl2pPr marL="457217" indent="0" algn="ctr">
              <a:buNone/>
              <a:defRPr sz="2000"/>
            </a:lvl2pPr>
            <a:lvl3pPr marL="914434" indent="0" algn="ctr">
              <a:buNone/>
              <a:defRPr sz="1800"/>
            </a:lvl3pPr>
            <a:lvl4pPr marL="1371651" indent="0" algn="ctr">
              <a:buNone/>
              <a:defRPr sz="1600"/>
            </a:lvl4pPr>
            <a:lvl5pPr marL="1828869" indent="0" algn="ctr">
              <a:buNone/>
              <a:defRPr sz="1600"/>
            </a:lvl5pPr>
            <a:lvl6pPr marL="2286086" indent="0" algn="ctr">
              <a:buNone/>
              <a:defRPr sz="1600"/>
            </a:lvl6pPr>
            <a:lvl7pPr marL="2743303" indent="0" algn="ctr">
              <a:buNone/>
              <a:defRPr sz="1600"/>
            </a:lvl7pPr>
            <a:lvl8pPr marL="3200519" indent="0" algn="ctr">
              <a:buNone/>
              <a:defRPr sz="1600"/>
            </a:lvl8pPr>
            <a:lvl9pPr marL="3657736" indent="0" algn="ctr">
              <a:buNone/>
              <a:defRPr sz="1600"/>
            </a:lvl9pPr>
          </a:lstStyle>
          <a:p>
            <a:r>
              <a:rPr lang="es-ES"/>
              <a:t>Haga clic para modificar el estilo de subtítulo del patrón</a:t>
            </a:r>
            <a:endParaRPr lang="es-HN"/>
          </a:p>
        </p:txBody>
      </p:sp>
      <p:sp>
        <p:nvSpPr>
          <p:cNvPr id="4" name="Marcador de fecha 3">
            <a:extLst>
              <a:ext uri="{FF2B5EF4-FFF2-40B4-BE49-F238E27FC236}">
                <a16:creationId xmlns:a16="http://schemas.microsoft.com/office/drawing/2014/main" xmlns="" id="{8BD47F7C-5AFF-41D7-BB91-F09508573307}"/>
              </a:ext>
            </a:extLst>
          </p:cNvPr>
          <p:cNvSpPr>
            <a:spLocks noGrp="1"/>
          </p:cNvSpPr>
          <p:nvPr>
            <p:ph type="dt" sz="half" idx="10"/>
          </p:nvPr>
        </p:nvSpPr>
        <p:spPr/>
        <p:txBody>
          <a:bodyPr/>
          <a:lstStyle/>
          <a:p>
            <a:fld id="{E06063AD-465F-4CA2-B0C8-66548562ADF1}" type="datetimeFigureOut">
              <a:rPr lang="es-HN" smtClean="0"/>
              <a:t>27/05/2021</a:t>
            </a:fld>
            <a:endParaRPr lang="es-HN"/>
          </a:p>
        </p:txBody>
      </p:sp>
      <p:sp>
        <p:nvSpPr>
          <p:cNvPr id="5" name="Marcador de pie de página 4">
            <a:extLst>
              <a:ext uri="{FF2B5EF4-FFF2-40B4-BE49-F238E27FC236}">
                <a16:creationId xmlns:a16="http://schemas.microsoft.com/office/drawing/2014/main" xmlns="" id="{0024ECD6-38DE-45EE-8AB8-0A616082A746}"/>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xmlns="" id="{70328E61-20B9-4E36-A600-F18A5F28ADF9}"/>
              </a:ext>
            </a:extLst>
          </p:cNvPr>
          <p:cNvSpPr>
            <a:spLocks noGrp="1"/>
          </p:cNvSpPr>
          <p:nvPr>
            <p:ph type="sldNum" sz="quarter" idx="12"/>
          </p:nvPr>
        </p:nvSpPr>
        <p:spPr/>
        <p:txBody>
          <a:bodyPr/>
          <a:lstStyle/>
          <a:p>
            <a:fld id="{6F5FDB26-A61A-42B6-9EDD-6392B549B6B2}" type="slidenum">
              <a:rPr lang="es-HN" smtClean="0"/>
              <a:t>‹Nº›</a:t>
            </a:fld>
            <a:endParaRPr lang="es-HN"/>
          </a:p>
        </p:txBody>
      </p:sp>
    </p:spTree>
    <p:extLst>
      <p:ext uri="{BB962C8B-B14F-4D97-AF65-F5344CB8AC3E}">
        <p14:creationId xmlns:p14="http://schemas.microsoft.com/office/powerpoint/2010/main" val="2070572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A60F0C1-AA9C-46E0-B32C-D39E2B40397B}"/>
              </a:ext>
            </a:extLst>
          </p:cNvPr>
          <p:cNvSpPr>
            <a:spLocks noGrp="1"/>
          </p:cNvSpPr>
          <p:nvPr>
            <p:ph type="title"/>
          </p:nvPr>
        </p:nvSpPr>
        <p:spPr/>
        <p:txBody>
          <a:bodyPr/>
          <a:lstStyle/>
          <a:p>
            <a:r>
              <a:rPr lang="es-ES"/>
              <a:t>Haga clic para modificar el estilo de título del patrón</a:t>
            </a:r>
            <a:endParaRPr lang="es-HN"/>
          </a:p>
        </p:txBody>
      </p:sp>
      <p:sp>
        <p:nvSpPr>
          <p:cNvPr id="3" name="Marcador de contenido 2">
            <a:extLst>
              <a:ext uri="{FF2B5EF4-FFF2-40B4-BE49-F238E27FC236}">
                <a16:creationId xmlns:a16="http://schemas.microsoft.com/office/drawing/2014/main" xmlns="" id="{C7E0C434-5999-4F21-8990-3E9F629986C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fecha 3">
            <a:extLst>
              <a:ext uri="{FF2B5EF4-FFF2-40B4-BE49-F238E27FC236}">
                <a16:creationId xmlns:a16="http://schemas.microsoft.com/office/drawing/2014/main" xmlns="" id="{2F908E31-7A5D-49EF-B4BA-F48FE7ECE418}"/>
              </a:ext>
            </a:extLst>
          </p:cNvPr>
          <p:cNvSpPr>
            <a:spLocks noGrp="1"/>
          </p:cNvSpPr>
          <p:nvPr>
            <p:ph type="dt" sz="half" idx="10"/>
          </p:nvPr>
        </p:nvSpPr>
        <p:spPr/>
        <p:txBody>
          <a:bodyPr/>
          <a:lstStyle/>
          <a:p>
            <a:fld id="{FD7CFB4E-35A8-4023-B280-931018ABA47D}" type="datetimeFigureOut">
              <a:rPr lang="es-HN" smtClean="0"/>
              <a:t>27/05/2021</a:t>
            </a:fld>
            <a:endParaRPr lang="es-HN"/>
          </a:p>
        </p:txBody>
      </p:sp>
      <p:sp>
        <p:nvSpPr>
          <p:cNvPr id="5" name="Marcador de pie de página 4">
            <a:extLst>
              <a:ext uri="{FF2B5EF4-FFF2-40B4-BE49-F238E27FC236}">
                <a16:creationId xmlns:a16="http://schemas.microsoft.com/office/drawing/2014/main" xmlns="" id="{454EE896-7472-4CFF-90A9-ED404257D370}"/>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xmlns="" id="{5934BB7A-A9CC-4D01-A9D1-522671D71391}"/>
              </a:ext>
            </a:extLst>
          </p:cNvPr>
          <p:cNvSpPr>
            <a:spLocks noGrp="1"/>
          </p:cNvSpPr>
          <p:nvPr>
            <p:ph type="sldNum" sz="quarter" idx="12"/>
          </p:nvPr>
        </p:nvSpPr>
        <p:spPr/>
        <p:txBody>
          <a:bodyPr/>
          <a:lstStyle/>
          <a:p>
            <a:fld id="{A2B681EB-2086-4E72-AB4B-F341D55D3160}" type="slidenum">
              <a:rPr lang="es-HN" smtClean="0"/>
              <a:t>‹Nº›</a:t>
            </a:fld>
            <a:endParaRPr lang="es-HN"/>
          </a:p>
        </p:txBody>
      </p:sp>
    </p:spTree>
    <p:extLst>
      <p:ext uri="{BB962C8B-B14F-4D97-AF65-F5344CB8AC3E}">
        <p14:creationId xmlns:p14="http://schemas.microsoft.com/office/powerpoint/2010/main" val="151519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ED6F2C7-D20F-482B-9CE3-4A50422E0C4D}"/>
              </a:ext>
            </a:extLst>
          </p:cNvPr>
          <p:cNvSpPr>
            <a:spLocks noGrp="1"/>
          </p:cNvSpPr>
          <p:nvPr>
            <p:ph type="title"/>
          </p:nvPr>
        </p:nvSpPr>
        <p:spPr>
          <a:xfrm>
            <a:off x="831850" y="1709740"/>
            <a:ext cx="10515600" cy="2852737"/>
          </a:xfrm>
        </p:spPr>
        <p:txBody>
          <a:bodyPr anchor="b"/>
          <a:lstStyle>
            <a:lvl1pPr>
              <a:defRPr sz="6001"/>
            </a:lvl1pPr>
          </a:lstStyle>
          <a:p>
            <a:r>
              <a:rPr lang="es-ES"/>
              <a:t>Haga clic para modificar el estilo de título del patrón</a:t>
            </a:r>
            <a:endParaRPr lang="es-HN"/>
          </a:p>
        </p:txBody>
      </p:sp>
      <p:sp>
        <p:nvSpPr>
          <p:cNvPr id="3" name="Marcador de texto 2">
            <a:extLst>
              <a:ext uri="{FF2B5EF4-FFF2-40B4-BE49-F238E27FC236}">
                <a16:creationId xmlns:a16="http://schemas.microsoft.com/office/drawing/2014/main" xmlns="" id="{8D9BC0B3-869E-4C8B-AB13-A8E4D009D027}"/>
              </a:ext>
            </a:extLst>
          </p:cNvPr>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17" indent="0">
              <a:buNone/>
              <a:defRPr sz="2000">
                <a:solidFill>
                  <a:schemeClr val="tx1">
                    <a:tint val="75000"/>
                  </a:schemeClr>
                </a:solidFill>
              </a:defRPr>
            </a:lvl2pPr>
            <a:lvl3pPr marL="914434" indent="0">
              <a:buNone/>
              <a:defRPr sz="1800">
                <a:solidFill>
                  <a:schemeClr val="tx1">
                    <a:tint val="75000"/>
                  </a:schemeClr>
                </a:solidFill>
              </a:defRPr>
            </a:lvl3pPr>
            <a:lvl4pPr marL="1371651" indent="0">
              <a:buNone/>
              <a:defRPr sz="1600">
                <a:solidFill>
                  <a:schemeClr val="tx1">
                    <a:tint val="75000"/>
                  </a:schemeClr>
                </a:solidFill>
              </a:defRPr>
            </a:lvl4pPr>
            <a:lvl5pPr marL="1828869" indent="0">
              <a:buNone/>
              <a:defRPr sz="1600">
                <a:solidFill>
                  <a:schemeClr val="tx1">
                    <a:tint val="75000"/>
                  </a:schemeClr>
                </a:solidFill>
              </a:defRPr>
            </a:lvl5pPr>
            <a:lvl6pPr marL="2286086" indent="0">
              <a:buNone/>
              <a:defRPr sz="1600">
                <a:solidFill>
                  <a:schemeClr val="tx1">
                    <a:tint val="75000"/>
                  </a:schemeClr>
                </a:solidFill>
              </a:defRPr>
            </a:lvl6pPr>
            <a:lvl7pPr marL="2743303" indent="0">
              <a:buNone/>
              <a:defRPr sz="1600">
                <a:solidFill>
                  <a:schemeClr val="tx1">
                    <a:tint val="75000"/>
                  </a:schemeClr>
                </a:solidFill>
              </a:defRPr>
            </a:lvl7pPr>
            <a:lvl8pPr marL="3200519" indent="0">
              <a:buNone/>
              <a:defRPr sz="1600">
                <a:solidFill>
                  <a:schemeClr val="tx1">
                    <a:tint val="75000"/>
                  </a:schemeClr>
                </a:solidFill>
              </a:defRPr>
            </a:lvl8pPr>
            <a:lvl9pPr marL="3657736"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xmlns="" id="{B14EF0A4-7515-47CA-B7A6-FB8500601EE8}"/>
              </a:ext>
            </a:extLst>
          </p:cNvPr>
          <p:cNvSpPr>
            <a:spLocks noGrp="1"/>
          </p:cNvSpPr>
          <p:nvPr>
            <p:ph type="dt" sz="half" idx="10"/>
          </p:nvPr>
        </p:nvSpPr>
        <p:spPr/>
        <p:txBody>
          <a:bodyPr/>
          <a:lstStyle/>
          <a:p>
            <a:fld id="{FD7CFB4E-35A8-4023-B280-931018ABA47D}" type="datetimeFigureOut">
              <a:rPr lang="es-HN" smtClean="0"/>
              <a:t>27/05/2021</a:t>
            </a:fld>
            <a:endParaRPr lang="es-HN"/>
          </a:p>
        </p:txBody>
      </p:sp>
      <p:sp>
        <p:nvSpPr>
          <p:cNvPr id="5" name="Marcador de pie de página 4">
            <a:extLst>
              <a:ext uri="{FF2B5EF4-FFF2-40B4-BE49-F238E27FC236}">
                <a16:creationId xmlns:a16="http://schemas.microsoft.com/office/drawing/2014/main" xmlns="" id="{DD06B21D-1C94-415E-998E-6FA3DCBEE0FB}"/>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xmlns="" id="{49A01F2D-5887-47A8-8FDD-B2A4E3EA7A02}"/>
              </a:ext>
            </a:extLst>
          </p:cNvPr>
          <p:cNvSpPr>
            <a:spLocks noGrp="1"/>
          </p:cNvSpPr>
          <p:nvPr>
            <p:ph type="sldNum" sz="quarter" idx="12"/>
          </p:nvPr>
        </p:nvSpPr>
        <p:spPr/>
        <p:txBody>
          <a:bodyPr/>
          <a:lstStyle/>
          <a:p>
            <a:fld id="{A2B681EB-2086-4E72-AB4B-F341D55D3160}" type="slidenum">
              <a:rPr lang="es-HN" smtClean="0"/>
              <a:t>‹Nº›</a:t>
            </a:fld>
            <a:endParaRPr lang="es-HN"/>
          </a:p>
        </p:txBody>
      </p:sp>
    </p:spTree>
    <p:extLst>
      <p:ext uri="{BB962C8B-B14F-4D97-AF65-F5344CB8AC3E}">
        <p14:creationId xmlns:p14="http://schemas.microsoft.com/office/powerpoint/2010/main" val="51093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CED2938-DCE2-4A7B-9629-5BF9EFFC3FD7}"/>
              </a:ext>
            </a:extLst>
          </p:cNvPr>
          <p:cNvSpPr>
            <a:spLocks noGrp="1"/>
          </p:cNvSpPr>
          <p:nvPr>
            <p:ph type="title"/>
          </p:nvPr>
        </p:nvSpPr>
        <p:spPr/>
        <p:txBody>
          <a:bodyPr/>
          <a:lstStyle/>
          <a:p>
            <a:r>
              <a:rPr lang="es-ES"/>
              <a:t>Haga clic para modificar el estilo de título del patrón</a:t>
            </a:r>
            <a:endParaRPr lang="es-HN"/>
          </a:p>
        </p:txBody>
      </p:sp>
      <p:sp>
        <p:nvSpPr>
          <p:cNvPr id="3" name="Marcador de contenido 2">
            <a:extLst>
              <a:ext uri="{FF2B5EF4-FFF2-40B4-BE49-F238E27FC236}">
                <a16:creationId xmlns:a16="http://schemas.microsoft.com/office/drawing/2014/main" xmlns="" id="{E57B8790-F16D-449B-8A1B-C28976B354B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contenido 3">
            <a:extLst>
              <a:ext uri="{FF2B5EF4-FFF2-40B4-BE49-F238E27FC236}">
                <a16:creationId xmlns:a16="http://schemas.microsoft.com/office/drawing/2014/main" xmlns="" id="{5FAD2EC3-D1F1-4FF7-98F2-BD30F984B9A1}"/>
              </a:ext>
            </a:extLst>
          </p:cNvPr>
          <p:cNvSpPr>
            <a:spLocks noGrp="1"/>
          </p:cNvSpPr>
          <p:nvPr>
            <p:ph sz="half" idx="2"/>
          </p:nvPr>
        </p:nvSpPr>
        <p:spPr>
          <a:xfrm>
            <a:off x="6172201"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5" name="Marcador de fecha 4">
            <a:extLst>
              <a:ext uri="{FF2B5EF4-FFF2-40B4-BE49-F238E27FC236}">
                <a16:creationId xmlns:a16="http://schemas.microsoft.com/office/drawing/2014/main" xmlns="" id="{F01886F4-6054-453B-A1FA-F8BF70DC5C5E}"/>
              </a:ext>
            </a:extLst>
          </p:cNvPr>
          <p:cNvSpPr>
            <a:spLocks noGrp="1"/>
          </p:cNvSpPr>
          <p:nvPr>
            <p:ph type="dt" sz="half" idx="10"/>
          </p:nvPr>
        </p:nvSpPr>
        <p:spPr/>
        <p:txBody>
          <a:bodyPr/>
          <a:lstStyle/>
          <a:p>
            <a:fld id="{FD7CFB4E-35A8-4023-B280-931018ABA47D}" type="datetimeFigureOut">
              <a:rPr lang="es-HN" smtClean="0"/>
              <a:t>27/05/2021</a:t>
            </a:fld>
            <a:endParaRPr lang="es-HN"/>
          </a:p>
        </p:txBody>
      </p:sp>
      <p:sp>
        <p:nvSpPr>
          <p:cNvPr id="6" name="Marcador de pie de página 5">
            <a:extLst>
              <a:ext uri="{FF2B5EF4-FFF2-40B4-BE49-F238E27FC236}">
                <a16:creationId xmlns:a16="http://schemas.microsoft.com/office/drawing/2014/main" xmlns="" id="{CA139BD5-EE85-4CAF-9157-EC407B5EA517}"/>
              </a:ext>
            </a:extLst>
          </p:cNvPr>
          <p:cNvSpPr>
            <a:spLocks noGrp="1"/>
          </p:cNvSpPr>
          <p:nvPr>
            <p:ph type="ftr" sz="quarter" idx="11"/>
          </p:nvPr>
        </p:nvSpPr>
        <p:spPr/>
        <p:txBody>
          <a:bodyPr/>
          <a:lstStyle/>
          <a:p>
            <a:endParaRPr lang="es-HN"/>
          </a:p>
        </p:txBody>
      </p:sp>
      <p:sp>
        <p:nvSpPr>
          <p:cNvPr id="7" name="Marcador de número de diapositiva 6">
            <a:extLst>
              <a:ext uri="{FF2B5EF4-FFF2-40B4-BE49-F238E27FC236}">
                <a16:creationId xmlns:a16="http://schemas.microsoft.com/office/drawing/2014/main" xmlns="" id="{6FD522FB-C830-4892-80CC-501836208DDC}"/>
              </a:ext>
            </a:extLst>
          </p:cNvPr>
          <p:cNvSpPr>
            <a:spLocks noGrp="1"/>
          </p:cNvSpPr>
          <p:nvPr>
            <p:ph type="sldNum" sz="quarter" idx="12"/>
          </p:nvPr>
        </p:nvSpPr>
        <p:spPr/>
        <p:txBody>
          <a:bodyPr/>
          <a:lstStyle/>
          <a:p>
            <a:fld id="{A2B681EB-2086-4E72-AB4B-F341D55D3160}" type="slidenum">
              <a:rPr lang="es-HN" smtClean="0"/>
              <a:t>‹Nº›</a:t>
            </a:fld>
            <a:endParaRPr lang="es-HN"/>
          </a:p>
        </p:txBody>
      </p:sp>
    </p:spTree>
    <p:extLst>
      <p:ext uri="{BB962C8B-B14F-4D97-AF65-F5344CB8AC3E}">
        <p14:creationId xmlns:p14="http://schemas.microsoft.com/office/powerpoint/2010/main" val="246133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757A547-230F-4745-9FD1-EA7C3F1831B0}"/>
              </a:ext>
            </a:extLst>
          </p:cNvPr>
          <p:cNvSpPr>
            <a:spLocks noGrp="1"/>
          </p:cNvSpPr>
          <p:nvPr>
            <p:ph type="title"/>
          </p:nvPr>
        </p:nvSpPr>
        <p:spPr>
          <a:xfrm>
            <a:off x="839788" y="365127"/>
            <a:ext cx="10515600" cy="1325563"/>
          </a:xfrm>
        </p:spPr>
        <p:txBody>
          <a:bodyPr/>
          <a:lstStyle/>
          <a:p>
            <a:r>
              <a:rPr lang="es-ES"/>
              <a:t>Haga clic para modificar el estilo de título del patrón</a:t>
            </a:r>
            <a:endParaRPr lang="es-HN"/>
          </a:p>
        </p:txBody>
      </p:sp>
      <p:sp>
        <p:nvSpPr>
          <p:cNvPr id="3" name="Marcador de texto 2">
            <a:extLst>
              <a:ext uri="{FF2B5EF4-FFF2-40B4-BE49-F238E27FC236}">
                <a16:creationId xmlns:a16="http://schemas.microsoft.com/office/drawing/2014/main" xmlns="" id="{1829B925-91CA-46B5-A822-91FDB9270E4D}"/>
              </a:ext>
            </a:extLst>
          </p:cNvPr>
          <p:cNvSpPr>
            <a:spLocks noGrp="1"/>
          </p:cNvSpPr>
          <p:nvPr>
            <p:ph type="body" idx="1"/>
          </p:nvPr>
        </p:nvSpPr>
        <p:spPr>
          <a:xfrm>
            <a:off x="839789" y="1681163"/>
            <a:ext cx="5157787" cy="823912"/>
          </a:xfrm>
        </p:spPr>
        <p:txBody>
          <a:bodyPr anchor="b"/>
          <a:lstStyle>
            <a:lvl1pPr marL="0" indent="0">
              <a:buNone/>
              <a:defRPr sz="2400" b="1"/>
            </a:lvl1pPr>
            <a:lvl2pPr marL="457217" indent="0">
              <a:buNone/>
              <a:defRPr sz="2000" b="1"/>
            </a:lvl2pPr>
            <a:lvl3pPr marL="914434" indent="0">
              <a:buNone/>
              <a:defRPr sz="1800" b="1"/>
            </a:lvl3pPr>
            <a:lvl4pPr marL="1371651" indent="0">
              <a:buNone/>
              <a:defRPr sz="1600" b="1"/>
            </a:lvl4pPr>
            <a:lvl5pPr marL="1828869" indent="0">
              <a:buNone/>
              <a:defRPr sz="1600" b="1"/>
            </a:lvl5pPr>
            <a:lvl6pPr marL="2286086" indent="0">
              <a:buNone/>
              <a:defRPr sz="1600" b="1"/>
            </a:lvl6pPr>
            <a:lvl7pPr marL="2743303" indent="0">
              <a:buNone/>
              <a:defRPr sz="1600" b="1"/>
            </a:lvl7pPr>
            <a:lvl8pPr marL="3200519" indent="0">
              <a:buNone/>
              <a:defRPr sz="1600" b="1"/>
            </a:lvl8pPr>
            <a:lvl9pPr marL="3657736"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xmlns="" id="{3309F0FA-71FA-4737-8D8E-37CBA3A77645}"/>
              </a:ext>
            </a:extLst>
          </p:cNvPr>
          <p:cNvSpPr>
            <a:spLocks noGrp="1"/>
          </p:cNvSpPr>
          <p:nvPr>
            <p:ph sz="half" idx="2"/>
          </p:nvPr>
        </p:nvSpPr>
        <p:spPr>
          <a:xfrm>
            <a:off x="839789"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5" name="Marcador de texto 4">
            <a:extLst>
              <a:ext uri="{FF2B5EF4-FFF2-40B4-BE49-F238E27FC236}">
                <a16:creationId xmlns:a16="http://schemas.microsoft.com/office/drawing/2014/main" xmlns="" id="{0405A383-F36D-44DF-A663-8E2C4A499A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17" indent="0">
              <a:buNone/>
              <a:defRPr sz="2000" b="1"/>
            </a:lvl2pPr>
            <a:lvl3pPr marL="914434" indent="0">
              <a:buNone/>
              <a:defRPr sz="1800" b="1"/>
            </a:lvl3pPr>
            <a:lvl4pPr marL="1371651" indent="0">
              <a:buNone/>
              <a:defRPr sz="1600" b="1"/>
            </a:lvl4pPr>
            <a:lvl5pPr marL="1828869" indent="0">
              <a:buNone/>
              <a:defRPr sz="1600" b="1"/>
            </a:lvl5pPr>
            <a:lvl6pPr marL="2286086" indent="0">
              <a:buNone/>
              <a:defRPr sz="1600" b="1"/>
            </a:lvl6pPr>
            <a:lvl7pPr marL="2743303" indent="0">
              <a:buNone/>
              <a:defRPr sz="1600" b="1"/>
            </a:lvl7pPr>
            <a:lvl8pPr marL="3200519" indent="0">
              <a:buNone/>
              <a:defRPr sz="1600" b="1"/>
            </a:lvl8pPr>
            <a:lvl9pPr marL="3657736"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xmlns="" id="{2091FC54-3ECF-4631-99F1-609BC08527A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7" name="Marcador de fecha 6">
            <a:extLst>
              <a:ext uri="{FF2B5EF4-FFF2-40B4-BE49-F238E27FC236}">
                <a16:creationId xmlns:a16="http://schemas.microsoft.com/office/drawing/2014/main" xmlns="" id="{7F846AC8-E9DF-432C-AA42-1F5F72FC2CD4}"/>
              </a:ext>
            </a:extLst>
          </p:cNvPr>
          <p:cNvSpPr>
            <a:spLocks noGrp="1"/>
          </p:cNvSpPr>
          <p:nvPr>
            <p:ph type="dt" sz="half" idx="10"/>
          </p:nvPr>
        </p:nvSpPr>
        <p:spPr/>
        <p:txBody>
          <a:bodyPr/>
          <a:lstStyle/>
          <a:p>
            <a:fld id="{FD7CFB4E-35A8-4023-B280-931018ABA47D}" type="datetimeFigureOut">
              <a:rPr lang="es-HN" smtClean="0"/>
              <a:t>27/05/2021</a:t>
            </a:fld>
            <a:endParaRPr lang="es-HN"/>
          </a:p>
        </p:txBody>
      </p:sp>
      <p:sp>
        <p:nvSpPr>
          <p:cNvPr id="8" name="Marcador de pie de página 7">
            <a:extLst>
              <a:ext uri="{FF2B5EF4-FFF2-40B4-BE49-F238E27FC236}">
                <a16:creationId xmlns:a16="http://schemas.microsoft.com/office/drawing/2014/main" xmlns="" id="{6A535071-5FD6-4CB3-8075-1E83D396BB7C}"/>
              </a:ext>
            </a:extLst>
          </p:cNvPr>
          <p:cNvSpPr>
            <a:spLocks noGrp="1"/>
          </p:cNvSpPr>
          <p:nvPr>
            <p:ph type="ftr" sz="quarter" idx="11"/>
          </p:nvPr>
        </p:nvSpPr>
        <p:spPr/>
        <p:txBody>
          <a:bodyPr/>
          <a:lstStyle/>
          <a:p>
            <a:endParaRPr lang="es-HN"/>
          </a:p>
        </p:txBody>
      </p:sp>
      <p:sp>
        <p:nvSpPr>
          <p:cNvPr id="9" name="Marcador de número de diapositiva 8">
            <a:extLst>
              <a:ext uri="{FF2B5EF4-FFF2-40B4-BE49-F238E27FC236}">
                <a16:creationId xmlns:a16="http://schemas.microsoft.com/office/drawing/2014/main" xmlns="" id="{C70CBF8C-288A-462A-816B-DCC0CB0C37A2}"/>
              </a:ext>
            </a:extLst>
          </p:cNvPr>
          <p:cNvSpPr>
            <a:spLocks noGrp="1"/>
          </p:cNvSpPr>
          <p:nvPr>
            <p:ph type="sldNum" sz="quarter" idx="12"/>
          </p:nvPr>
        </p:nvSpPr>
        <p:spPr/>
        <p:txBody>
          <a:bodyPr/>
          <a:lstStyle/>
          <a:p>
            <a:fld id="{A2B681EB-2086-4E72-AB4B-F341D55D3160}" type="slidenum">
              <a:rPr lang="es-HN" smtClean="0"/>
              <a:t>‹Nº›</a:t>
            </a:fld>
            <a:endParaRPr lang="es-HN"/>
          </a:p>
        </p:txBody>
      </p:sp>
    </p:spTree>
    <p:extLst>
      <p:ext uri="{BB962C8B-B14F-4D97-AF65-F5344CB8AC3E}">
        <p14:creationId xmlns:p14="http://schemas.microsoft.com/office/powerpoint/2010/main" val="16732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96F88D0-BFED-49E0-9588-6972CEFF4CE6}"/>
              </a:ext>
            </a:extLst>
          </p:cNvPr>
          <p:cNvSpPr>
            <a:spLocks noGrp="1"/>
          </p:cNvSpPr>
          <p:nvPr>
            <p:ph type="title"/>
          </p:nvPr>
        </p:nvSpPr>
        <p:spPr/>
        <p:txBody>
          <a:bodyPr/>
          <a:lstStyle/>
          <a:p>
            <a:r>
              <a:rPr lang="es-ES"/>
              <a:t>Haga clic para modificar el estilo de título del patrón</a:t>
            </a:r>
            <a:endParaRPr lang="es-HN"/>
          </a:p>
        </p:txBody>
      </p:sp>
      <p:sp>
        <p:nvSpPr>
          <p:cNvPr id="3" name="Marcador de fecha 2">
            <a:extLst>
              <a:ext uri="{FF2B5EF4-FFF2-40B4-BE49-F238E27FC236}">
                <a16:creationId xmlns:a16="http://schemas.microsoft.com/office/drawing/2014/main" xmlns="" id="{6A8C7956-8861-49FD-9BB2-D10F2887E309}"/>
              </a:ext>
            </a:extLst>
          </p:cNvPr>
          <p:cNvSpPr>
            <a:spLocks noGrp="1"/>
          </p:cNvSpPr>
          <p:nvPr>
            <p:ph type="dt" sz="half" idx="10"/>
          </p:nvPr>
        </p:nvSpPr>
        <p:spPr/>
        <p:txBody>
          <a:bodyPr/>
          <a:lstStyle/>
          <a:p>
            <a:fld id="{FD7CFB4E-35A8-4023-B280-931018ABA47D}" type="datetimeFigureOut">
              <a:rPr lang="es-HN" smtClean="0"/>
              <a:t>27/05/2021</a:t>
            </a:fld>
            <a:endParaRPr lang="es-HN"/>
          </a:p>
        </p:txBody>
      </p:sp>
      <p:sp>
        <p:nvSpPr>
          <p:cNvPr id="4" name="Marcador de pie de página 3">
            <a:extLst>
              <a:ext uri="{FF2B5EF4-FFF2-40B4-BE49-F238E27FC236}">
                <a16:creationId xmlns:a16="http://schemas.microsoft.com/office/drawing/2014/main" xmlns="" id="{74194BD0-2C8F-4C20-958D-24D606584AB0}"/>
              </a:ext>
            </a:extLst>
          </p:cNvPr>
          <p:cNvSpPr>
            <a:spLocks noGrp="1"/>
          </p:cNvSpPr>
          <p:nvPr>
            <p:ph type="ftr" sz="quarter" idx="11"/>
          </p:nvPr>
        </p:nvSpPr>
        <p:spPr/>
        <p:txBody>
          <a:bodyPr/>
          <a:lstStyle/>
          <a:p>
            <a:endParaRPr lang="es-HN"/>
          </a:p>
        </p:txBody>
      </p:sp>
      <p:sp>
        <p:nvSpPr>
          <p:cNvPr id="5" name="Marcador de número de diapositiva 4">
            <a:extLst>
              <a:ext uri="{FF2B5EF4-FFF2-40B4-BE49-F238E27FC236}">
                <a16:creationId xmlns:a16="http://schemas.microsoft.com/office/drawing/2014/main" xmlns="" id="{6DFC530A-F9A0-4693-A2A5-9D23F9417324}"/>
              </a:ext>
            </a:extLst>
          </p:cNvPr>
          <p:cNvSpPr>
            <a:spLocks noGrp="1"/>
          </p:cNvSpPr>
          <p:nvPr>
            <p:ph type="sldNum" sz="quarter" idx="12"/>
          </p:nvPr>
        </p:nvSpPr>
        <p:spPr/>
        <p:txBody>
          <a:bodyPr/>
          <a:lstStyle/>
          <a:p>
            <a:fld id="{A2B681EB-2086-4E72-AB4B-F341D55D3160}" type="slidenum">
              <a:rPr lang="es-HN" smtClean="0"/>
              <a:t>‹Nº›</a:t>
            </a:fld>
            <a:endParaRPr lang="es-HN"/>
          </a:p>
        </p:txBody>
      </p:sp>
    </p:spTree>
    <p:extLst>
      <p:ext uri="{BB962C8B-B14F-4D97-AF65-F5344CB8AC3E}">
        <p14:creationId xmlns:p14="http://schemas.microsoft.com/office/powerpoint/2010/main" val="1799492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32CD1057-8CB7-4B00-B41C-8B58C70A7754}"/>
              </a:ext>
            </a:extLst>
          </p:cNvPr>
          <p:cNvSpPr>
            <a:spLocks noGrp="1"/>
          </p:cNvSpPr>
          <p:nvPr>
            <p:ph type="dt" sz="half" idx="10"/>
          </p:nvPr>
        </p:nvSpPr>
        <p:spPr/>
        <p:txBody>
          <a:bodyPr/>
          <a:lstStyle/>
          <a:p>
            <a:fld id="{FD7CFB4E-35A8-4023-B280-931018ABA47D}" type="datetimeFigureOut">
              <a:rPr lang="es-HN" smtClean="0"/>
              <a:t>27/05/2021</a:t>
            </a:fld>
            <a:endParaRPr lang="es-HN"/>
          </a:p>
        </p:txBody>
      </p:sp>
      <p:sp>
        <p:nvSpPr>
          <p:cNvPr id="3" name="Marcador de pie de página 2">
            <a:extLst>
              <a:ext uri="{FF2B5EF4-FFF2-40B4-BE49-F238E27FC236}">
                <a16:creationId xmlns:a16="http://schemas.microsoft.com/office/drawing/2014/main" xmlns="" id="{721DE060-E21A-4E35-A5DD-15DFB43E75DB}"/>
              </a:ext>
            </a:extLst>
          </p:cNvPr>
          <p:cNvSpPr>
            <a:spLocks noGrp="1"/>
          </p:cNvSpPr>
          <p:nvPr>
            <p:ph type="ftr" sz="quarter" idx="11"/>
          </p:nvPr>
        </p:nvSpPr>
        <p:spPr/>
        <p:txBody>
          <a:bodyPr/>
          <a:lstStyle/>
          <a:p>
            <a:endParaRPr lang="es-HN"/>
          </a:p>
        </p:txBody>
      </p:sp>
      <p:sp>
        <p:nvSpPr>
          <p:cNvPr id="4" name="Marcador de número de diapositiva 3">
            <a:extLst>
              <a:ext uri="{FF2B5EF4-FFF2-40B4-BE49-F238E27FC236}">
                <a16:creationId xmlns:a16="http://schemas.microsoft.com/office/drawing/2014/main" xmlns="" id="{4F3058BF-3A80-48E5-862F-F9E7F7B83CDC}"/>
              </a:ext>
            </a:extLst>
          </p:cNvPr>
          <p:cNvSpPr>
            <a:spLocks noGrp="1"/>
          </p:cNvSpPr>
          <p:nvPr>
            <p:ph type="sldNum" sz="quarter" idx="12"/>
          </p:nvPr>
        </p:nvSpPr>
        <p:spPr/>
        <p:txBody>
          <a:bodyPr/>
          <a:lstStyle/>
          <a:p>
            <a:fld id="{A2B681EB-2086-4E72-AB4B-F341D55D3160}" type="slidenum">
              <a:rPr lang="es-HN" smtClean="0"/>
              <a:t>‹Nº›</a:t>
            </a:fld>
            <a:endParaRPr lang="es-HN"/>
          </a:p>
        </p:txBody>
      </p:sp>
    </p:spTree>
    <p:extLst>
      <p:ext uri="{BB962C8B-B14F-4D97-AF65-F5344CB8AC3E}">
        <p14:creationId xmlns:p14="http://schemas.microsoft.com/office/powerpoint/2010/main" val="210870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61E71F6-E4FA-462C-941F-189A9931823C}"/>
              </a:ext>
            </a:extLst>
          </p:cNvPr>
          <p:cNvSpPr>
            <a:spLocks noGrp="1"/>
          </p:cNvSpPr>
          <p:nvPr>
            <p:ph type="title"/>
          </p:nvPr>
        </p:nvSpPr>
        <p:spPr>
          <a:xfrm>
            <a:off x="839789" y="457200"/>
            <a:ext cx="3932237" cy="1600200"/>
          </a:xfrm>
        </p:spPr>
        <p:txBody>
          <a:bodyPr anchor="b"/>
          <a:lstStyle>
            <a:lvl1pPr>
              <a:defRPr sz="3201"/>
            </a:lvl1pPr>
          </a:lstStyle>
          <a:p>
            <a:r>
              <a:rPr lang="es-ES"/>
              <a:t>Haga clic para modificar el estilo de título del patrón</a:t>
            </a:r>
            <a:endParaRPr lang="es-HN"/>
          </a:p>
        </p:txBody>
      </p:sp>
      <p:sp>
        <p:nvSpPr>
          <p:cNvPr id="3" name="Marcador de contenido 2">
            <a:extLst>
              <a:ext uri="{FF2B5EF4-FFF2-40B4-BE49-F238E27FC236}">
                <a16:creationId xmlns:a16="http://schemas.microsoft.com/office/drawing/2014/main" xmlns="" id="{041B6859-2902-4745-82E3-2885937B3128}"/>
              </a:ext>
            </a:extLst>
          </p:cNvPr>
          <p:cNvSpPr>
            <a:spLocks noGrp="1"/>
          </p:cNvSpPr>
          <p:nvPr>
            <p:ph idx="1"/>
          </p:nvPr>
        </p:nvSpPr>
        <p:spPr>
          <a:xfrm>
            <a:off x="5183188" y="987427"/>
            <a:ext cx="6172200" cy="4873625"/>
          </a:xfrm>
        </p:spPr>
        <p:txBody>
          <a:bodyPr/>
          <a:lstStyle>
            <a:lvl1pPr>
              <a:defRPr sz="3201"/>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texto 3">
            <a:extLst>
              <a:ext uri="{FF2B5EF4-FFF2-40B4-BE49-F238E27FC236}">
                <a16:creationId xmlns:a16="http://schemas.microsoft.com/office/drawing/2014/main" xmlns="" id="{135AC24F-D04E-4492-B4DE-F634A8CF4493}"/>
              </a:ext>
            </a:extLst>
          </p:cNvPr>
          <p:cNvSpPr>
            <a:spLocks noGrp="1"/>
          </p:cNvSpPr>
          <p:nvPr>
            <p:ph type="body" sz="half" idx="2"/>
          </p:nvPr>
        </p:nvSpPr>
        <p:spPr>
          <a:xfrm>
            <a:off x="839789" y="2057400"/>
            <a:ext cx="3932237" cy="3811588"/>
          </a:xfrm>
        </p:spPr>
        <p:txBody>
          <a:bodyPr/>
          <a:lstStyle>
            <a:lvl1pPr marL="0" indent="0">
              <a:buNone/>
              <a:defRPr sz="1600"/>
            </a:lvl1pPr>
            <a:lvl2pPr marL="457217" indent="0">
              <a:buNone/>
              <a:defRPr sz="1400"/>
            </a:lvl2pPr>
            <a:lvl3pPr marL="914434" indent="0">
              <a:buNone/>
              <a:defRPr sz="1200"/>
            </a:lvl3pPr>
            <a:lvl4pPr marL="1371651" indent="0">
              <a:buNone/>
              <a:defRPr sz="1000"/>
            </a:lvl4pPr>
            <a:lvl5pPr marL="1828869" indent="0">
              <a:buNone/>
              <a:defRPr sz="1000"/>
            </a:lvl5pPr>
            <a:lvl6pPr marL="2286086" indent="0">
              <a:buNone/>
              <a:defRPr sz="1000"/>
            </a:lvl6pPr>
            <a:lvl7pPr marL="2743303" indent="0">
              <a:buNone/>
              <a:defRPr sz="1000"/>
            </a:lvl7pPr>
            <a:lvl8pPr marL="3200519" indent="0">
              <a:buNone/>
              <a:defRPr sz="1000"/>
            </a:lvl8pPr>
            <a:lvl9pPr marL="3657736"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B25D0DB0-B515-4780-9F88-FD6A971403CC}"/>
              </a:ext>
            </a:extLst>
          </p:cNvPr>
          <p:cNvSpPr>
            <a:spLocks noGrp="1"/>
          </p:cNvSpPr>
          <p:nvPr>
            <p:ph type="dt" sz="half" idx="10"/>
          </p:nvPr>
        </p:nvSpPr>
        <p:spPr/>
        <p:txBody>
          <a:bodyPr/>
          <a:lstStyle/>
          <a:p>
            <a:fld id="{FD7CFB4E-35A8-4023-B280-931018ABA47D}" type="datetimeFigureOut">
              <a:rPr lang="es-HN" smtClean="0"/>
              <a:t>27/05/2021</a:t>
            </a:fld>
            <a:endParaRPr lang="es-HN"/>
          </a:p>
        </p:txBody>
      </p:sp>
      <p:sp>
        <p:nvSpPr>
          <p:cNvPr id="6" name="Marcador de pie de página 5">
            <a:extLst>
              <a:ext uri="{FF2B5EF4-FFF2-40B4-BE49-F238E27FC236}">
                <a16:creationId xmlns:a16="http://schemas.microsoft.com/office/drawing/2014/main" xmlns="" id="{67235B26-188D-4706-92A4-FA6C4D8C62F5}"/>
              </a:ext>
            </a:extLst>
          </p:cNvPr>
          <p:cNvSpPr>
            <a:spLocks noGrp="1"/>
          </p:cNvSpPr>
          <p:nvPr>
            <p:ph type="ftr" sz="quarter" idx="11"/>
          </p:nvPr>
        </p:nvSpPr>
        <p:spPr/>
        <p:txBody>
          <a:bodyPr/>
          <a:lstStyle/>
          <a:p>
            <a:endParaRPr lang="es-HN"/>
          </a:p>
        </p:txBody>
      </p:sp>
      <p:sp>
        <p:nvSpPr>
          <p:cNvPr id="7" name="Marcador de número de diapositiva 6">
            <a:extLst>
              <a:ext uri="{FF2B5EF4-FFF2-40B4-BE49-F238E27FC236}">
                <a16:creationId xmlns:a16="http://schemas.microsoft.com/office/drawing/2014/main" xmlns="" id="{A7C5FAA7-EE6A-4EDC-85D8-6D6306738167}"/>
              </a:ext>
            </a:extLst>
          </p:cNvPr>
          <p:cNvSpPr>
            <a:spLocks noGrp="1"/>
          </p:cNvSpPr>
          <p:nvPr>
            <p:ph type="sldNum" sz="quarter" idx="12"/>
          </p:nvPr>
        </p:nvSpPr>
        <p:spPr/>
        <p:txBody>
          <a:bodyPr/>
          <a:lstStyle/>
          <a:p>
            <a:fld id="{A2B681EB-2086-4E72-AB4B-F341D55D3160}" type="slidenum">
              <a:rPr lang="es-HN" smtClean="0"/>
              <a:t>‹Nº›</a:t>
            </a:fld>
            <a:endParaRPr lang="es-HN"/>
          </a:p>
        </p:txBody>
      </p:sp>
    </p:spTree>
    <p:extLst>
      <p:ext uri="{BB962C8B-B14F-4D97-AF65-F5344CB8AC3E}">
        <p14:creationId xmlns:p14="http://schemas.microsoft.com/office/powerpoint/2010/main" val="3385657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4EF27E6-D722-4293-A60E-C8E22BD7829C}"/>
              </a:ext>
            </a:extLst>
          </p:cNvPr>
          <p:cNvSpPr>
            <a:spLocks noGrp="1"/>
          </p:cNvSpPr>
          <p:nvPr>
            <p:ph type="title"/>
          </p:nvPr>
        </p:nvSpPr>
        <p:spPr>
          <a:xfrm>
            <a:off x="839789" y="457200"/>
            <a:ext cx="3932237" cy="1600200"/>
          </a:xfrm>
        </p:spPr>
        <p:txBody>
          <a:bodyPr anchor="b"/>
          <a:lstStyle>
            <a:lvl1pPr>
              <a:defRPr sz="3201"/>
            </a:lvl1pPr>
          </a:lstStyle>
          <a:p>
            <a:r>
              <a:rPr lang="es-ES"/>
              <a:t>Haga clic para modificar el estilo de título del patrón</a:t>
            </a:r>
            <a:endParaRPr lang="es-HN"/>
          </a:p>
        </p:txBody>
      </p:sp>
      <p:sp>
        <p:nvSpPr>
          <p:cNvPr id="3" name="Marcador de posición de imagen 2">
            <a:extLst>
              <a:ext uri="{FF2B5EF4-FFF2-40B4-BE49-F238E27FC236}">
                <a16:creationId xmlns:a16="http://schemas.microsoft.com/office/drawing/2014/main" xmlns="" id="{A0E0D99A-BD97-4502-8F3E-27BF57483A8D}"/>
              </a:ext>
            </a:extLst>
          </p:cNvPr>
          <p:cNvSpPr>
            <a:spLocks noGrp="1"/>
          </p:cNvSpPr>
          <p:nvPr>
            <p:ph type="pic" idx="1"/>
          </p:nvPr>
        </p:nvSpPr>
        <p:spPr>
          <a:xfrm>
            <a:off x="5183188" y="987427"/>
            <a:ext cx="6172200" cy="4873625"/>
          </a:xfrm>
        </p:spPr>
        <p:txBody>
          <a:bodyPr/>
          <a:lstStyle>
            <a:lvl1pPr marL="0" indent="0">
              <a:buNone/>
              <a:defRPr sz="3201"/>
            </a:lvl1pPr>
            <a:lvl2pPr marL="457217" indent="0">
              <a:buNone/>
              <a:defRPr sz="2800"/>
            </a:lvl2pPr>
            <a:lvl3pPr marL="914434" indent="0">
              <a:buNone/>
              <a:defRPr sz="2400"/>
            </a:lvl3pPr>
            <a:lvl4pPr marL="1371651" indent="0">
              <a:buNone/>
              <a:defRPr sz="2000"/>
            </a:lvl4pPr>
            <a:lvl5pPr marL="1828869" indent="0">
              <a:buNone/>
              <a:defRPr sz="2000"/>
            </a:lvl5pPr>
            <a:lvl6pPr marL="2286086" indent="0">
              <a:buNone/>
              <a:defRPr sz="2000"/>
            </a:lvl6pPr>
            <a:lvl7pPr marL="2743303" indent="0">
              <a:buNone/>
              <a:defRPr sz="2000"/>
            </a:lvl7pPr>
            <a:lvl8pPr marL="3200519" indent="0">
              <a:buNone/>
              <a:defRPr sz="2000"/>
            </a:lvl8pPr>
            <a:lvl9pPr marL="3657736" indent="0">
              <a:buNone/>
              <a:defRPr sz="2000"/>
            </a:lvl9pPr>
          </a:lstStyle>
          <a:p>
            <a:endParaRPr lang="es-HN"/>
          </a:p>
        </p:txBody>
      </p:sp>
      <p:sp>
        <p:nvSpPr>
          <p:cNvPr id="4" name="Marcador de texto 3">
            <a:extLst>
              <a:ext uri="{FF2B5EF4-FFF2-40B4-BE49-F238E27FC236}">
                <a16:creationId xmlns:a16="http://schemas.microsoft.com/office/drawing/2014/main" xmlns="" id="{95174639-BDCA-4E3C-B2B1-F5BB2951BE5E}"/>
              </a:ext>
            </a:extLst>
          </p:cNvPr>
          <p:cNvSpPr>
            <a:spLocks noGrp="1"/>
          </p:cNvSpPr>
          <p:nvPr>
            <p:ph type="body" sz="half" idx="2"/>
          </p:nvPr>
        </p:nvSpPr>
        <p:spPr>
          <a:xfrm>
            <a:off x="839789" y="2057400"/>
            <a:ext cx="3932237" cy="3811588"/>
          </a:xfrm>
        </p:spPr>
        <p:txBody>
          <a:bodyPr/>
          <a:lstStyle>
            <a:lvl1pPr marL="0" indent="0">
              <a:buNone/>
              <a:defRPr sz="1600"/>
            </a:lvl1pPr>
            <a:lvl2pPr marL="457217" indent="0">
              <a:buNone/>
              <a:defRPr sz="1400"/>
            </a:lvl2pPr>
            <a:lvl3pPr marL="914434" indent="0">
              <a:buNone/>
              <a:defRPr sz="1200"/>
            </a:lvl3pPr>
            <a:lvl4pPr marL="1371651" indent="0">
              <a:buNone/>
              <a:defRPr sz="1000"/>
            </a:lvl4pPr>
            <a:lvl5pPr marL="1828869" indent="0">
              <a:buNone/>
              <a:defRPr sz="1000"/>
            </a:lvl5pPr>
            <a:lvl6pPr marL="2286086" indent="0">
              <a:buNone/>
              <a:defRPr sz="1000"/>
            </a:lvl6pPr>
            <a:lvl7pPr marL="2743303" indent="0">
              <a:buNone/>
              <a:defRPr sz="1000"/>
            </a:lvl7pPr>
            <a:lvl8pPr marL="3200519" indent="0">
              <a:buNone/>
              <a:defRPr sz="1000"/>
            </a:lvl8pPr>
            <a:lvl9pPr marL="3657736"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7A8F1D03-F1B3-4F4E-BC53-8995A51B2362}"/>
              </a:ext>
            </a:extLst>
          </p:cNvPr>
          <p:cNvSpPr>
            <a:spLocks noGrp="1"/>
          </p:cNvSpPr>
          <p:nvPr>
            <p:ph type="dt" sz="half" idx="10"/>
          </p:nvPr>
        </p:nvSpPr>
        <p:spPr/>
        <p:txBody>
          <a:bodyPr/>
          <a:lstStyle/>
          <a:p>
            <a:fld id="{FD7CFB4E-35A8-4023-B280-931018ABA47D}" type="datetimeFigureOut">
              <a:rPr lang="es-HN" smtClean="0"/>
              <a:t>27/05/2021</a:t>
            </a:fld>
            <a:endParaRPr lang="es-HN"/>
          </a:p>
        </p:txBody>
      </p:sp>
      <p:sp>
        <p:nvSpPr>
          <p:cNvPr id="6" name="Marcador de pie de página 5">
            <a:extLst>
              <a:ext uri="{FF2B5EF4-FFF2-40B4-BE49-F238E27FC236}">
                <a16:creationId xmlns:a16="http://schemas.microsoft.com/office/drawing/2014/main" xmlns="" id="{B34D020A-2ED4-438E-AB86-9F728FBAFFC1}"/>
              </a:ext>
            </a:extLst>
          </p:cNvPr>
          <p:cNvSpPr>
            <a:spLocks noGrp="1"/>
          </p:cNvSpPr>
          <p:nvPr>
            <p:ph type="ftr" sz="quarter" idx="11"/>
          </p:nvPr>
        </p:nvSpPr>
        <p:spPr/>
        <p:txBody>
          <a:bodyPr/>
          <a:lstStyle/>
          <a:p>
            <a:endParaRPr lang="es-HN"/>
          </a:p>
        </p:txBody>
      </p:sp>
      <p:sp>
        <p:nvSpPr>
          <p:cNvPr id="7" name="Marcador de número de diapositiva 6">
            <a:extLst>
              <a:ext uri="{FF2B5EF4-FFF2-40B4-BE49-F238E27FC236}">
                <a16:creationId xmlns:a16="http://schemas.microsoft.com/office/drawing/2014/main" xmlns="" id="{CAC2B13A-C22B-45AC-8440-28AB40DF7DA8}"/>
              </a:ext>
            </a:extLst>
          </p:cNvPr>
          <p:cNvSpPr>
            <a:spLocks noGrp="1"/>
          </p:cNvSpPr>
          <p:nvPr>
            <p:ph type="sldNum" sz="quarter" idx="12"/>
          </p:nvPr>
        </p:nvSpPr>
        <p:spPr/>
        <p:txBody>
          <a:bodyPr/>
          <a:lstStyle/>
          <a:p>
            <a:fld id="{A2B681EB-2086-4E72-AB4B-F341D55D3160}" type="slidenum">
              <a:rPr lang="es-HN" smtClean="0"/>
              <a:t>‹Nº›</a:t>
            </a:fld>
            <a:endParaRPr lang="es-HN"/>
          </a:p>
        </p:txBody>
      </p:sp>
    </p:spTree>
    <p:extLst>
      <p:ext uri="{BB962C8B-B14F-4D97-AF65-F5344CB8AC3E}">
        <p14:creationId xmlns:p14="http://schemas.microsoft.com/office/powerpoint/2010/main" val="1591175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EF011A78-0987-40E2-87CA-D30EB95AA0BE}"/>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HN"/>
          </a:p>
        </p:txBody>
      </p:sp>
      <p:sp>
        <p:nvSpPr>
          <p:cNvPr id="3" name="Marcador de texto 2">
            <a:extLst>
              <a:ext uri="{FF2B5EF4-FFF2-40B4-BE49-F238E27FC236}">
                <a16:creationId xmlns:a16="http://schemas.microsoft.com/office/drawing/2014/main" xmlns="" id="{71F16AEE-145B-48F3-8440-E2361B9478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fecha 3">
            <a:extLst>
              <a:ext uri="{FF2B5EF4-FFF2-40B4-BE49-F238E27FC236}">
                <a16:creationId xmlns:a16="http://schemas.microsoft.com/office/drawing/2014/main" xmlns="" id="{AAC6495C-CF83-41DB-B0D6-2CBD06EDE624}"/>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CFB4E-35A8-4023-B280-931018ABA47D}" type="datetimeFigureOut">
              <a:rPr lang="es-HN" smtClean="0"/>
              <a:t>27/05/2021</a:t>
            </a:fld>
            <a:endParaRPr lang="es-HN"/>
          </a:p>
        </p:txBody>
      </p:sp>
      <p:sp>
        <p:nvSpPr>
          <p:cNvPr id="5" name="Marcador de pie de página 4">
            <a:extLst>
              <a:ext uri="{FF2B5EF4-FFF2-40B4-BE49-F238E27FC236}">
                <a16:creationId xmlns:a16="http://schemas.microsoft.com/office/drawing/2014/main" xmlns="" id="{215B5D31-9C50-442D-880D-3B5525D090A9}"/>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HN"/>
          </a:p>
        </p:txBody>
      </p:sp>
      <p:sp>
        <p:nvSpPr>
          <p:cNvPr id="6" name="Marcador de número de diapositiva 5">
            <a:extLst>
              <a:ext uri="{FF2B5EF4-FFF2-40B4-BE49-F238E27FC236}">
                <a16:creationId xmlns:a16="http://schemas.microsoft.com/office/drawing/2014/main" xmlns="" id="{D46C908B-22A3-43B3-93CF-C9EF045440D8}"/>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681EB-2086-4E72-AB4B-F341D55D3160}" type="slidenum">
              <a:rPr lang="es-HN" smtClean="0"/>
              <a:t>‹Nº›</a:t>
            </a:fld>
            <a:endParaRPr lang="es-HN"/>
          </a:p>
        </p:txBody>
      </p:sp>
    </p:spTree>
    <p:extLst>
      <p:ext uri="{BB962C8B-B14F-4D97-AF65-F5344CB8AC3E}">
        <p14:creationId xmlns:p14="http://schemas.microsoft.com/office/powerpoint/2010/main" val="34707542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3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8" indent="-228608" algn="l" defTabSz="91443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25" indent="-228608" algn="l" defTabSz="91443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42" indent="-228608" algn="l" defTabSz="91443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60"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77"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94"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11"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28"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45"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HN"/>
      </a:defPPr>
      <a:lvl1pPr marL="0" algn="l" defTabSz="914434" rtl="0" eaLnBrk="1" latinLnBrk="0" hangingPunct="1">
        <a:defRPr sz="1800" kern="1200">
          <a:solidFill>
            <a:schemeClr val="tx1"/>
          </a:solidFill>
          <a:latin typeface="+mn-lt"/>
          <a:ea typeface="+mn-ea"/>
          <a:cs typeface="+mn-cs"/>
        </a:defRPr>
      </a:lvl1pPr>
      <a:lvl2pPr marL="457217" algn="l" defTabSz="914434" rtl="0" eaLnBrk="1" latinLnBrk="0" hangingPunct="1">
        <a:defRPr sz="1800" kern="1200">
          <a:solidFill>
            <a:schemeClr val="tx1"/>
          </a:solidFill>
          <a:latin typeface="+mn-lt"/>
          <a:ea typeface="+mn-ea"/>
          <a:cs typeface="+mn-cs"/>
        </a:defRPr>
      </a:lvl2pPr>
      <a:lvl3pPr marL="914434" algn="l" defTabSz="914434" rtl="0" eaLnBrk="1" latinLnBrk="0" hangingPunct="1">
        <a:defRPr sz="1800" kern="1200">
          <a:solidFill>
            <a:schemeClr val="tx1"/>
          </a:solidFill>
          <a:latin typeface="+mn-lt"/>
          <a:ea typeface="+mn-ea"/>
          <a:cs typeface="+mn-cs"/>
        </a:defRPr>
      </a:lvl3pPr>
      <a:lvl4pPr marL="1371651" algn="l" defTabSz="914434" rtl="0" eaLnBrk="1" latinLnBrk="0" hangingPunct="1">
        <a:defRPr sz="1800" kern="1200">
          <a:solidFill>
            <a:schemeClr val="tx1"/>
          </a:solidFill>
          <a:latin typeface="+mn-lt"/>
          <a:ea typeface="+mn-ea"/>
          <a:cs typeface="+mn-cs"/>
        </a:defRPr>
      </a:lvl4pPr>
      <a:lvl5pPr marL="1828869" algn="l" defTabSz="914434" rtl="0" eaLnBrk="1" latinLnBrk="0" hangingPunct="1">
        <a:defRPr sz="1800" kern="1200">
          <a:solidFill>
            <a:schemeClr val="tx1"/>
          </a:solidFill>
          <a:latin typeface="+mn-lt"/>
          <a:ea typeface="+mn-ea"/>
          <a:cs typeface="+mn-cs"/>
        </a:defRPr>
      </a:lvl5pPr>
      <a:lvl6pPr marL="2286086" algn="l" defTabSz="914434" rtl="0" eaLnBrk="1" latinLnBrk="0" hangingPunct="1">
        <a:defRPr sz="1800" kern="1200">
          <a:solidFill>
            <a:schemeClr val="tx1"/>
          </a:solidFill>
          <a:latin typeface="+mn-lt"/>
          <a:ea typeface="+mn-ea"/>
          <a:cs typeface="+mn-cs"/>
        </a:defRPr>
      </a:lvl6pPr>
      <a:lvl7pPr marL="2743303" algn="l" defTabSz="914434" rtl="0" eaLnBrk="1" latinLnBrk="0" hangingPunct="1">
        <a:defRPr sz="1800" kern="1200">
          <a:solidFill>
            <a:schemeClr val="tx1"/>
          </a:solidFill>
          <a:latin typeface="+mn-lt"/>
          <a:ea typeface="+mn-ea"/>
          <a:cs typeface="+mn-cs"/>
        </a:defRPr>
      </a:lvl7pPr>
      <a:lvl8pPr marL="3200519" algn="l" defTabSz="914434" rtl="0" eaLnBrk="1" latinLnBrk="0" hangingPunct="1">
        <a:defRPr sz="1800" kern="1200">
          <a:solidFill>
            <a:schemeClr val="tx1"/>
          </a:solidFill>
          <a:latin typeface="+mn-lt"/>
          <a:ea typeface="+mn-ea"/>
          <a:cs typeface="+mn-cs"/>
        </a:defRPr>
      </a:lvl8pPr>
      <a:lvl9pPr marL="3657736" algn="l" defTabSz="91443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31801797-693D-4652-B197-71A1CAE812CD}"/>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HN"/>
          </a:p>
        </p:txBody>
      </p:sp>
      <p:sp>
        <p:nvSpPr>
          <p:cNvPr id="3" name="Marcador de texto 2">
            <a:extLst>
              <a:ext uri="{FF2B5EF4-FFF2-40B4-BE49-F238E27FC236}">
                <a16:creationId xmlns:a16="http://schemas.microsoft.com/office/drawing/2014/main" xmlns="" id="{4E44438C-4D9C-4628-A74B-B9A74842AB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fecha 3">
            <a:extLst>
              <a:ext uri="{FF2B5EF4-FFF2-40B4-BE49-F238E27FC236}">
                <a16:creationId xmlns:a16="http://schemas.microsoft.com/office/drawing/2014/main" xmlns="" id="{A3DE9EFC-19E7-45EE-9C66-986FD5AC00B4}"/>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6063AD-465F-4CA2-B0C8-66548562ADF1}" type="datetimeFigureOut">
              <a:rPr lang="es-HN" smtClean="0"/>
              <a:t>27/05/2021</a:t>
            </a:fld>
            <a:endParaRPr lang="es-HN"/>
          </a:p>
        </p:txBody>
      </p:sp>
      <p:sp>
        <p:nvSpPr>
          <p:cNvPr id="5" name="Marcador de pie de página 4">
            <a:extLst>
              <a:ext uri="{FF2B5EF4-FFF2-40B4-BE49-F238E27FC236}">
                <a16:creationId xmlns:a16="http://schemas.microsoft.com/office/drawing/2014/main" xmlns="" id="{EDCB86C2-7F43-4C85-8FC2-7AE465C5A4B3}"/>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HN"/>
          </a:p>
        </p:txBody>
      </p:sp>
      <p:sp>
        <p:nvSpPr>
          <p:cNvPr id="6" name="Marcador de número de diapositiva 5">
            <a:extLst>
              <a:ext uri="{FF2B5EF4-FFF2-40B4-BE49-F238E27FC236}">
                <a16:creationId xmlns:a16="http://schemas.microsoft.com/office/drawing/2014/main" xmlns="" id="{A756F7D0-2619-4CD9-A219-1778333FC3FB}"/>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FDB26-A61A-42B6-9EDD-6392B549B6B2}" type="slidenum">
              <a:rPr lang="es-HN" smtClean="0"/>
              <a:t>‹Nº›</a:t>
            </a:fld>
            <a:endParaRPr lang="es-HN"/>
          </a:p>
        </p:txBody>
      </p:sp>
    </p:spTree>
    <p:extLst>
      <p:ext uri="{BB962C8B-B14F-4D97-AF65-F5344CB8AC3E}">
        <p14:creationId xmlns:p14="http://schemas.microsoft.com/office/powerpoint/2010/main" val="3320582674"/>
      </p:ext>
    </p:extLst>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l" defTabSz="91443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8" indent="-228608" algn="l" defTabSz="91443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25" indent="-228608" algn="l" defTabSz="91443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42" indent="-228608" algn="l" defTabSz="91443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60"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77"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94"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11"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28"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45"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HN"/>
      </a:defPPr>
      <a:lvl1pPr marL="0" algn="l" defTabSz="914434" rtl="0" eaLnBrk="1" latinLnBrk="0" hangingPunct="1">
        <a:defRPr sz="1800" kern="1200">
          <a:solidFill>
            <a:schemeClr val="tx1"/>
          </a:solidFill>
          <a:latin typeface="+mn-lt"/>
          <a:ea typeface="+mn-ea"/>
          <a:cs typeface="+mn-cs"/>
        </a:defRPr>
      </a:lvl1pPr>
      <a:lvl2pPr marL="457217" algn="l" defTabSz="914434" rtl="0" eaLnBrk="1" latinLnBrk="0" hangingPunct="1">
        <a:defRPr sz="1800" kern="1200">
          <a:solidFill>
            <a:schemeClr val="tx1"/>
          </a:solidFill>
          <a:latin typeface="+mn-lt"/>
          <a:ea typeface="+mn-ea"/>
          <a:cs typeface="+mn-cs"/>
        </a:defRPr>
      </a:lvl2pPr>
      <a:lvl3pPr marL="914434" algn="l" defTabSz="914434" rtl="0" eaLnBrk="1" latinLnBrk="0" hangingPunct="1">
        <a:defRPr sz="1800" kern="1200">
          <a:solidFill>
            <a:schemeClr val="tx1"/>
          </a:solidFill>
          <a:latin typeface="+mn-lt"/>
          <a:ea typeface="+mn-ea"/>
          <a:cs typeface="+mn-cs"/>
        </a:defRPr>
      </a:lvl3pPr>
      <a:lvl4pPr marL="1371651" algn="l" defTabSz="914434" rtl="0" eaLnBrk="1" latinLnBrk="0" hangingPunct="1">
        <a:defRPr sz="1800" kern="1200">
          <a:solidFill>
            <a:schemeClr val="tx1"/>
          </a:solidFill>
          <a:latin typeface="+mn-lt"/>
          <a:ea typeface="+mn-ea"/>
          <a:cs typeface="+mn-cs"/>
        </a:defRPr>
      </a:lvl4pPr>
      <a:lvl5pPr marL="1828869" algn="l" defTabSz="914434" rtl="0" eaLnBrk="1" latinLnBrk="0" hangingPunct="1">
        <a:defRPr sz="1800" kern="1200">
          <a:solidFill>
            <a:schemeClr val="tx1"/>
          </a:solidFill>
          <a:latin typeface="+mn-lt"/>
          <a:ea typeface="+mn-ea"/>
          <a:cs typeface="+mn-cs"/>
        </a:defRPr>
      </a:lvl5pPr>
      <a:lvl6pPr marL="2286086" algn="l" defTabSz="914434" rtl="0" eaLnBrk="1" latinLnBrk="0" hangingPunct="1">
        <a:defRPr sz="1800" kern="1200">
          <a:solidFill>
            <a:schemeClr val="tx1"/>
          </a:solidFill>
          <a:latin typeface="+mn-lt"/>
          <a:ea typeface="+mn-ea"/>
          <a:cs typeface="+mn-cs"/>
        </a:defRPr>
      </a:lvl6pPr>
      <a:lvl7pPr marL="2743303" algn="l" defTabSz="914434" rtl="0" eaLnBrk="1" latinLnBrk="0" hangingPunct="1">
        <a:defRPr sz="1800" kern="1200">
          <a:solidFill>
            <a:schemeClr val="tx1"/>
          </a:solidFill>
          <a:latin typeface="+mn-lt"/>
          <a:ea typeface="+mn-ea"/>
          <a:cs typeface="+mn-cs"/>
        </a:defRPr>
      </a:lvl7pPr>
      <a:lvl8pPr marL="3200519" algn="l" defTabSz="914434" rtl="0" eaLnBrk="1" latinLnBrk="0" hangingPunct="1">
        <a:defRPr sz="1800" kern="1200">
          <a:solidFill>
            <a:schemeClr val="tx1"/>
          </a:solidFill>
          <a:latin typeface="+mn-lt"/>
          <a:ea typeface="+mn-ea"/>
          <a:cs typeface="+mn-cs"/>
        </a:defRPr>
      </a:lvl8pPr>
      <a:lvl9pPr marL="3657736" algn="l" defTabSz="91443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A97D639-C75B-48C3-8905-475BFE5EC55F}"/>
              </a:ext>
            </a:extLst>
          </p:cNvPr>
          <p:cNvSpPr>
            <a:spLocks noGrp="1"/>
          </p:cNvSpPr>
          <p:nvPr>
            <p:ph type="ctrTitle"/>
          </p:nvPr>
        </p:nvSpPr>
        <p:spPr>
          <a:xfrm>
            <a:off x="1524000" y="-139509"/>
            <a:ext cx="9144000" cy="2387600"/>
          </a:xfrm>
          <a:noFill/>
        </p:spPr>
        <p:txBody>
          <a:bodyPr vert="horz" lIns="91440" tIns="45720" rIns="91440" bIns="45720" rtlCol="0" anchor="b">
            <a:normAutofit/>
          </a:bodyPr>
          <a:lstStyle/>
          <a:p>
            <a:pPr algn="ctr"/>
            <a:r>
              <a:rPr lang="en-US" sz="5200" dirty="0"/>
              <a:t>TIENDA SADASHI </a:t>
            </a:r>
          </a:p>
        </p:txBody>
      </p:sp>
      <p:sp>
        <p:nvSpPr>
          <p:cNvPr id="3" name="Subtítulo 2">
            <a:extLst>
              <a:ext uri="{FF2B5EF4-FFF2-40B4-BE49-F238E27FC236}">
                <a16:creationId xmlns:a16="http://schemas.microsoft.com/office/drawing/2014/main" xmlns="" id="{1D7D13C5-46F7-404C-9BAB-7B0742654D50}"/>
              </a:ext>
            </a:extLst>
          </p:cNvPr>
          <p:cNvSpPr>
            <a:spLocks noGrp="1"/>
          </p:cNvSpPr>
          <p:nvPr>
            <p:ph type="subTitle" idx="1"/>
          </p:nvPr>
        </p:nvSpPr>
        <p:spPr>
          <a:xfrm>
            <a:off x="1524001" y="2340167"/>
            <a:ext cx="9144000" cy="1655762"/>
          </a:xfrm>
          <a:noFill/>
        </p:spPr>
        <p:txBody>
          <a:bodyPr vert="horz" lIns="91440" tIns="45720" rIns="91440" bIns="45720" rtlCol="0">
            <a:normAutofit/>
          </a:bodyPr>
          <a:lstStyle/>
          <a:p>
            <a:r>
              <a:rPr lang="en-US" dirty="0"/>
              <a:t>INTEGRANTES:</a:t>
            </a:r>
          </a:p>
          <a:p>
            <a:pPr marL="457217" indent="-457217" algn="l">
              <a:buFont typeface="+mj-lt"/>
              <a:buAutoNum type="arabicPeriod"/>
            </a:pPr>
            <a:endParaRPr lang="en-US" dirty="0"/>
          </a:p>
          <a:p>
            <a:pPr algn="l"/>
            <a:r>
              <a:rPr lang="en-US" dirty="0"/>
              <a:t> </a:t>
            </a:r>
          </a:p>
        </p:txBody>
      </p:sp>
      <p:graphicFrame>
        <p:nvGraphicFramePr>
          <p:cNvPr id="4" name="Table 4">
            <a:extLst>
              <a:ext uri="{FF2B5EF4-FFF2-40B4-BE49-F238E27FC236}">
                <a16:creationId xmlns:a16="http://schemas.microsoft.com/office/drawing/2014/main" xmlns="" id="{F0740E10-0C6F-4D1C-A24B-EE9DA6E1A777}"/>
              </a:ext>
            </a:extLst>
          </p:cNvPr>
          <p:cNvGraphicFramePr>
            <a:graphicFrameLocks noGrp="1"/>
          </p:cNvGraphicFramePr>
          <p:nvPr>
            <p:extLst>
              <p:ext uri="{D42A27DB-BD31-4B8C-83A1-F6EECF244321}">
                <p14:modId xmlns:p14="http://schemas.microsoft.com/office/powerpoint/2010/main" val="1419991683"/>
              </p:ext>
            </p:extLst>
          </p:nvPr>
        </p:nvGraphicFramePr>
        <p:xfrm>
          <a:off x="2032000" y="2790059"/>
          <a:ext cx="8128000" cy="2812250"/>
        </p:xfrm>
        <a:graphic>
          <a:graphicData uri="http://schemas.openxmlformats.org/drawingml/2006/table">
            <a:tbl>
              <a:tblPr firstRow="1" bandRow="1">
                <a:tableStyleId>{793D81CF-94F2-401A-BA57-92F5A7B2D0C5}</a:tableStyleId>
              </a:tblPr>
              <a:tblGrid>
                <a:gridCol w="4064000">
                  <a:extLst>
                    <a:ext uri="{9D8B030D-6E8A-4147-A177-3AD203B41FA5}">
                      <a16:colId xmlns:a16="http://schemas.microsoft.com/office/drawing/2014/main" xmlns="" val="85983633"/>
                    </a:ext>
                  </a:extLst>
                </a:gridCol>
                <a:gridCol w="4064000">
                  <a:extLst>
                    <a:ext uri="{9D8B030D-6E8A-4147-A177-3AD203B41FA5}">
                      <a16:colId xmlns:a16="http://schemas.microsoft.com/office/drawing/2014/main" xmlns="" val="1411811022"/>
                    </a:ext>
                  </a:extLst>
                </a:gridCol>
              </a:tblGrid>
              <a:tr h="401750">
                <a:tc>
                  <a:txBody>
                    <a:bodyPr/>
                    <a:lstStyle/>
                    <a:p>
                      <a:pPr algn="ctr"/>
                      <a:r>
                        <a:rPr lang="en-US" sz="1800" dirty="0"/>
                        <a:t>CUENTA</a:t>
                      </a:r>
                    </a:p>
                  </a:txBody>
                  <a:tcPr/>
                </a:tc>
                <a:tc>
                  <a:txBody>
                    <a:bodyPr/>
                    <a:lstStyle/>
                    <a:p>
                      <a:pPr algn="ctr"/>
                      <a:r>
                        <a:rPr lang="en-US" sz="1800" dirty="0"/>
                        <a:t>NOMBRE COMPLETO</a:t>
                      </a:r>
                    </a:p>
                  </a:txBody>
                  <a:tcPr/>
                </a:tc>
                <a:extLst>
                  <a:ext uri="{0D108BD9-81ED-4DB2-BD59-A6C34878D82A}">
                    <a16:rowId xmlns:a16="http://schemas.microsoft.com/office/drawing/2014/main" xmlns="" val="3125395111"/>
                  </a:ext>
                </a:extLst>
              </a:tr>
              <a:tr h="401750">
                <a:tc>
                  <a:txBody>
                    <a:bodyPr/>
                    <a:lstStyle/>
                    <a:p>
                      <a:pPr algn="ctr"/>
                      <a:r>
                        <a:rPr lang="en-US" sz="1800" dirty="0" smtClean="0"/>
                        <a:t>04</a:t>
                      </a:r>
                      <a:endParaRPr lang="en-US" sz="1800" dirty="0"/>
                    </a:p>
                  </a:txBody>
                  <a:tcPr/>
                </a:tc>
                <a:tc>
                  <a:txBody>
                    <a:bodyPr/>
                    <a:lstStyle/>
                    <a:p>
                      <a:pPr algn="ctr"/>
                      <a:r>
                        <a:rPr lang="en-US" sz="1800" dirty="0"/>
                        <a:t>Darcy </a:t>
                      </a:r>
                      <a:r>
                        <a:rPr lang="en-US" sz="1800" dirty="0" smtClean="0"/>
                        <a:t>Alondra Moreno</a:t>
                      </a:r>
                      <a:endParaRPr lang="en-US" sz="1800" dirty="0"/>
                    </a:p>
                  </a:txBody>
                  <a:tcPr/>
                </a:tc>
                <a:extLst>
                  <a:ext uri="{0D108BD9-81ED-4DB2-BD59-A6C34878D82A}">
                    <a16:rowId xmlns:a16="http://schemas.microsoft.com/office/drawing/2014/main" xmlns="" val="218827174"/>
                  </a:ext>
                </a:extLst>
              </a:tr>
              <a:tr h="401750">
                <a:tc>
                  <a:txBody>
                    <a:bodyPr/>
                    <a:lstStyle/>
                    <a:p>
                      <a:pPr algn="ctr"/>
                      <a:r>
                        <a:rPr lang="en-US" sz="1800" dirty="0"/>
                        <a:t>05</a:t>
                      </a:r>
                    </a:p>
                  </a:txBody>
                  <a:tcPr/>
                </a:tc>
                <a:tc>
                  <a:txBody>
                    <a:bodyPr/>
                    <a:lstStyle/>
                    <a:p>
                      <a:pPr algn="ctr"/>
                      <a:r>
                        <a:rPr lang="en-US" sz="1800" dirty="0" err="1"/>
                        <a:t>Flor</a:t>
                      </a:r>
                      <a:r>
                        <a:rPr lang="en-US" sz="1800" dirty="0"/>
                        <a:t> </a:t>
                      </a:r>
                      <a:r>
                        <a:rPr lang="en-US" sz="1800" dirty="0" smtClean="0"/>
                        <a:t>Angely </a:t>
                      </a:r>
                      <a:r>
                        <a:rPr lang="en-US" sz="1800" dirty="0" err="1" smtClean="0"/>
                        <a:t>Martínez</a:t>
                      </a:r>
                      <a:endParaRPr lang="en-US" sz="1800" dirty="0"/>
                    </a:p>
                  </a:txBody>
                  <a:tcPr/>
                </a:tc>
                <a:extLst>
                  <a:ext uri="{0D108BD9-81ED-4DB2-BD59-A6C34878D82A}">
                    <a16:rowId xmlns:a16="http://schemas.microsoft.com/office/drawing/2014/main" xmlns="" val="84205238"/>
                  </a:ext>
                </a:extLst>
              </a:tr>
              <a:tr h="401750">
                <a:tc>
                  <a:txBody>
                    <a:bodyPr/>
                    <a:lstStyle/>
                    <a:p>
                      <a:pPr algn="ctr"/>
                      <a:r>
                        <a:rPr lang="en-US" sz="1800" dirty="0"/>
                        <a:t>07</a:t>
                      </a:r>
                    </a:p>
                  </a:txBody>
                  <a:tcPr/>
                </a:tc>
                <a:tc>
                  <a:txBody>
                    <a:bodyPr/>
                    <a:lstStyle/>
                    <a:p>
                      <a:pPr algn="ctr"/>
                      <a:r>
                        <a:rPr lang="en-US" sz="1800" dirty="0"/>
                        <a:t>Heidy </a:t>
                      </a:r>
                      <a:r>
                        <a:rPr lang="en-US" sz="1800" dirty="0" smtClean="0"/>
                        <a:t>Lorena </a:t>
                      </a:r>
                      <a:r>
                        <a:rPr lang="en-US" sz="1800" dirty="0" err="1" smtClean="0"/>
                        <a:t>Alcerro</a:t>
                      </a:r>
                      <a:endParaRPr lang="en-US" sz="1800" dirty="0"/>
                    </a:p>
                  </a:txBody>
                  <a:tcPr/>
                </a:tc>
                <a:extLst>
                  <a:ext uri="{0D108BD9-81ED-4DB2-BD59-A6C34878D82A}">
                    <a16:rowId xmlns:a16="http://schemas.microsoft.com/office/drawing/2014/main" xmlns="" val="3158171515"/>
                  </a:ext>
                </a:extLst>
              </a:tr>
              <a:tr h="401750">
                <a:tc>
                  <a:txBody>
                    <a:bodyPr/>
                    <a:lstStyle/>
                    <a:p>
                      <a:pPr algn="ctr"/>
                      <a:r>
                        <a:rPr lang="en-US" sz="1800" dirty="0"/>
                        <a:t>19</a:t>
                      </a:r>
                    </a:p>
                  </a:txBody>
                  <a:tcPr/>
                </a:tc>
                <a:tc>
                  <a:txBody>
                    <a:bodyPr/>
                    <a:lstStyle/>
                    <a:p>
                      <a:pPr algn="ctr"/>
                      <a:r>
                        <a:rPr lang="en-US" sz="1800" dirty="0"/>
                        <a:t>Pamela </a:t>
                      </a:r>
                      <a:r>
                        <a:rPr lang="en-US" sz="1800" dirty="0" smtClean="0"/>
                        <a:t>Nicolle </a:t>
                      </a:r>
                      <a:r>
                        <a:rPr lang="en-US" sz="1800" dirty="0" err="1" smtClean="0"/>
                        <a:t>Girón</a:t>
                      </a:r>
                      <a:endParaRPr lang="en-US" sz="1800" dirty="0"/>
                    </a:p>
                  </a:txBody>
                  <a:tcPr/>
                </a:tc>
                <a:extLst>
                  <a:ext uri="{0D108BD9-81ED-4DB2-BD59-A6C34878D82A}">
                    <a16:rowId xmlns:a16="http://schemas.microsoft.com/office/drawing/2014/main" xmlns="" val="1457792696"/>
                  </a:ext>
                </a:extLst>
              </a:tr>
              <a:tr h="401750">
                <a:tc>
                  <a:txBody>
                    <a:bodyPr/>
                    <a:lstStyle/>
                    <a:p>
                      <a:pPr algn="ctr"/>
                      <a:r>
                        <a:rPr lang="en-US" sz="1800" dirty="0"/>
                        <a:t>21</a:t>
                      </a:r>
                    </a:p>
                  </a:txBody>
                  <a:tcPr/>
                </a:tc>
                <a:tc>
                  <a:txBody>
                    <a:bodyPr/>
                    <a:lstStyle/>
                    <a:p>
                      <a:pPr algn="ctr"/>
                      <a:r>
                        <a:rPr lang="en-US" sz="1800" dirty="0" smtClean="0"/>
                        <a:t>Stephanie </a:t>
                      </a:r>
                      <a:r>
                        <a:rPr lang="en-US" sz="1800" dirty="0" err="1" smtClean="0"/>
                        <a:t>Kristell</a:t>
                      </a:r>
                      <a:r>
                        <a:rPr lang="en-US" sz="1800" dirty="0" smtClean="0"/>
                        <a:t> </a:t>
                      </a:r>
                      <a:r>
                        <a:rPr lang="en-US" sz="1800" dirty="0"/>
                        <a:t>Martínez</a:t>
                      </a:r>
                    </a:p>
                  </a:txBody>
                  <a:tcPr/>
                </a:tc>
                <a:extLst>
                  <a:ext uri="{0D108BD9-81ED-4DB2-BD59-A6C34878D82A}">
                    <a16:rowId xmlns:a16="http://schemas.microsoft.com/office/drawing/2014/main" xmlns="" val="2456270950"/>
                  </a:ext>
                </a:extLst>
              </a:tr>
              <a:tr h="401750">
                <a:tc>
                  <a:txBody>
                    <a:bodyPr/>
                    <a:lstStyle/>
                    <a:p>
                      <a:pPr algn="ctr"/>
                      <a:r>
                        <a:rPr lang="en-US" sz="1800" dirty="0"/>
                        <a:t>38</a:t>
                      </a:r>
                    </a:p>
                  </a:txBody>
                  <a:tcPr/>
                </a:tc>
                <a:tc>
                  <a:txBody>
                    <a:bodyPr/>
                    <a:lstStyle/>
                    <a:p>
                      <a:pPr algn="ctr"/>
                      <a:r>
                        <a:rPr lang="en-US" sz="1800" dirty="0" smtClean="0"/>
                        <a:t>Gabriel Elias </a:t>
                      </a:r>
                      <a:r>
                        <a:rPr lang="en-US" sz="1800" dirty="0" err="1" smtClean="0"/>
                        <a:t>Germán</a:t>
                      </a:r>
                      <a:endParaRPr lang="en-US" sz="1800" dirty="0"/>
                    </a:p>
                  </a:txBody>
                  <a:tcPr/>
                </a:tc>
                <a:extLst>
                  <a:ext uri="{0D108BD9-81ED-4DB2-BD59-A6C34878D82A}">
                    <a16:rowId xmlns:a16="http://schemas.microsoft.com/office/drawing/2014/main" xmlns="" val="379003577"/>
                  </a:ext>
                </a:extLst>
              </a:tr>
            </a:tbl>
          </a:graphicData>
        </a:graphic>
      </p:graphicFrame>
    </p:spTree>
    <p:extLst>
      <p:ext uri="{BB962C8B-B14F-4D97-AF65-F5344CB8AC3E}">
        <p14:creationId xmlns:p14="http://schemas.microsoft.com/office/powerpoint/2010/main" val="161589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700"/>
                                        <p:tgtEl>
                                          <p:spTgt spid="3">
                                            <p:txEl>
                                              <p:pRg st="2" end="2"/>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BD03C4A7-9540-4EA6-BA8A-B11321C61627}"/>
              </a:ext>
            </a:extLst>
          </p:cNvPr>
          <p:cNvPicPr>
            <a:picLocks noChangeAspect="1"/>
          </p:cNvPicPr>
          <p:nvPr/>
        </p:nvPicPr>
        <p:blipFill rotWithShape="1">
          <a:blip r:embed="rId2"/>
          <a:srcRect l="34644" t="22209" r="12976" b="8975"/>
          <a:stretch/>
        </p:blipFill>
        <p:spPr>
          <a:xfrm>
            <a:off x="0" y="-30512"/>
            <a:ext cx="12192000" cy="6888512"/>
          </a:xfrm>
          <a:prstGeom prst="rect">
            <a:avLst/>
          </a:prstGeom>
        </p:spPr>
      </p:pic>
    </p:spTree>
    <p:extLst>
      <p:ext uri="{BB962C8B-B14F-4D97-AF65-F5344CB8AC3E}">
        <p14:creationId xmlns:p14="http://schemas.microsoft.com/office/powerpoint/2010/main" val="2145130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E4053"/>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0DE6A193-4755-479A-BC6F-A7EBCA73BE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xmlns="" id="{5A55B759-31A7-423C-9BC2-A8BC09FE98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25" name="Freeform: Shape 24">
            <a:extLst>
              <a:ext uri="{FF2B5EF4-FFF2-40B4-BE49-F238E27FC236}">
                <a16:creationId xmlns:a16="http://schemas.microsoft.com/office/drawing/2014/main" xmlns="" id="{F78796AF-79A0-47AC-BEFD-BFFC00F968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9" name="CuadroTexto 8">
            <a:extLst>
              <a:ext uri="{FF2B5EF4-FFF2-40B4-BE49-F238E27FC236}">
                <a16:creationId xmlns:a16="http://schemas.microsoft.com/office/drawing/2014/main" xmlns="" id="{A1E6E3EF-911A-453E-8127-DFDED8EA535E}"/>
              </a:ext>
            </a:extLst>
          </p:cNvPr>
          <p:cNvSpPr txBox="1"/>
          <p:nvPr/>
        </p:nvSpPr>
        <p:spPr>
          <a:xfrm>
            <a:off x="6189379" y="1923112"/>
            <a:ext cx="5889625" cy="5238750"/>
          </a:xfrm>
          <a:prstGeom prst="rect">
            <a:avLst/>
          </a:prstGeom>
        </p:spPr>
        <p:txBody>
          <a:bodyPr vert="horz" wrap="square" lIns="91440" tIns="45720" rIns="91440" bIns="45720" rtlCol="0" anchor="t">
            <a:normAutofit/>
          </a:bodyPr>
          <a:lstStyle/>
          <a:p>
            <a:pPr indent="-228608">
              <a:lnSpc>
                <a:spcPct val="90000"/>
              </a:lnSpc>
              <a:spcAft>
                <a:spcPts val="600"/>
              </a:spcAft>
              <a:buFont typeface="Arial" panose="020B0604020202020204" pitchFamily="34" charset="0"/>
              <a:buChar char="•"/>
            </a:pPr>
            <a:r>
              <a:rPr lang="en-US" sz="2800" dirty="0">
                <a:solidFill>
                  <a:schemeClr val="bg1"/>
                </a:solidFill>
                <a:latin typeface="Arial Narrow" panose="020B0606020202030204" pitchFamily="34" charset="0"/>
              </a:rPr>
              <a:t>En </a:t>
            </a:r>
            <a:r>
              <a:rPr lang="en-US" sz="2800" dirty="0" err="1">
                <a:solidFill>
                  <a:schemeClr val="bg1"/>
                </a:solidFill>
                <a:latin typeface="Arial Narrow" panose="020B0606020202030204" pitchFamily="34" charset="0"/>
              </a:rPr>
              <a:t>esta</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interfaz</a:t>
            </a:r>
            <a:r>
              <a:rPr lang="en-US" sz="2800" dirty="0">
                <a:solidFill>
                  <a:schemeClr val="bg1"/>
                </a:solidFill>
                <a:latin typeface="Arial Narrow" panose="020B0606020202030204" pitchFamily="34" charset="0"/>
              </a:rPr>
              <a:t> se </a:t>
            </a:r>
            <a:r>
              <a:rPr lang="en-US" sz="2800" dirty="0" err="1">
                <a:solidFill>
                  <a:schemeClr val="bg1"/>
                </a:solidFill>
                <a:latin typeface="Arial Narrow" panose="020B0606020202030204" pitchFamily="34" charset="0"/>
              </a:rPr>
              <a:t>encuentran</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disponibles</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todos</a:t>
            </a:r>
            <a:r>
              <a:rPr lang="en-US" sz="2800" dirty="0">
                <a:solidFill>
                  <a:schemeClr val="bg1"/>
                </a:solidFill>
                <a:latin typeface="Arial Narrow" panose="020B0606020202030204" pitchFamily="34" charset="0"/>
              </a:rPr>
              <a:t> </a:t>
            </a:r>
            <a:r>
              <a:rPr lang="es-HN" sz="2800" dirty="0">
                <a:solidFill>
                  <a:schemeClr val="bg1"/>
                </a:solidFill>
                <a:latin typeface="Arial Narrow" panose="020B0606020202030204" pitchFamily="34" charset="0"/>
              </a:rPr>
              <a:t>los</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productos</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que</a:t>
            </a:r>
            <a:r>
              <a:rPr lang="en-US" sz="2800" dirty="0">
                <a:solidFill>
                  <a:schemeClr val="bg1"/>
                </a:solidFill>
                <a:latin typeface="Arial Narrow" panose="020B0606020202030204" pitchFamily="34" charset="0"/>
              </a:rPr>
              <a:t> se </a:t>
            </a:r>
            <a:r>
              <a:rPr lang="en-US" sz="2800" dirty="0" err="1">
                <a:solidFill>
                  <a:schemeClr val="bg1"/>
                </a:solidFill>
                <a:latin typeface="Arial Narrow" panose="020B0606020202030204" pitchFamily="34" charset="0"/>
              </a:rPr>
              <a:t>hayan</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seleccionado</a:t>
            </a:r>
            <a:r>
              <a:rPr lang="en-US" sz="2800" dirty="0">
                <a:solidFill>
                  <a:schemeClr val="bg1"/>
                </a:solidFill>
                <a:latin typeface="Arial Narrow" panose="020B0606020202030204" pitchFamily="34" charset="0"/>
              </a:rPr>
              <a:t>, al </a:t>
            </a:r>
            <a:r>
              <a:rPr lang="en-US" sz="2800" dirty="0" err="1">
                <a:solidFill>
                  <a:schemeClr val="bg1"/>
                </a:solidFill>
                <a:latin typeface="Arial Narrow" panose="020B0606020202030204" pitchFamily="34" charset="0"/>
              </a:rPr>
              <a:t>igual</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que</a:t>
            </a:r>
            <a:r>
              <a:rPr lang="en-US" sz="2800" dirty="0">
                <a:solidFill>
                  <a:schemeClr val="bg1"/>
                </a:solidFill>
                <a:latin typeface="Arial Narrow" panose="020B0606020202030204" pitchFamily="34" charset="0"/>
              </a:rPr>
              <a:t> la </a:t>
            </a:r>
            <a:r>
              <a:rPr lang="es-HN" sz="2800" dirty="0">
                <a:solidFill>
                  <a:schemeClr val="bg1"/>
                </a:solidFill>
                <a:latin typeface="Arial Narrow" panose="020B0606020202030204" pitchFamily="34" charset="0"/>
              </a:rPr>
              <a:t>información</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correspondiente</a:t>
            </a:r>
            <a:r>
              <a:rPr lang="en-US" sz="2800" dirty="0">
                <a:solidFill>
                  <a:schemeClr val="bg1"/>
                </a:solidFill>
                <a:latin typeface="Arial Narrow" panose="020B0606020202030204" pitchFamily="34" charset="0"/>
              </a:rPr>
              <a:t> a </a:t>
            </a:r>
            <a:r>
              <a:rPr lang="en-US" sz="2800" dirty="0" err="1">
                <a:solidFill>
                  <a:schemeClr val="bg1"/>
                </a:solidFill>
                <a:latin typeface="Arial Narrow" panose="020B0606020202030204" pitchFamily="34" charset="0"/>
              </a:rPr>
              <a:t>cada</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uno</a:t>
            </a:r>
            <a:r>
              <a:rPr lang="en-US" sz="2800" dirty="0">
                <a:solidFill>
                  <a:schemeClr val="bg1"/>
                </a:solidFill>
                <a:latin typeface="Arial Narrow" panose="020B0606020202030204" pitchFamily="34" charset="0"/>
              </a:rPr>
              <a:t>. En </a:t>
            </a:r>
            <a:r>
              <a:rPr lang="en-US" sz="2800" dirty="0" err="1">
                <a:solidFill>
                  <a:schemeClr val="bg1"/>
                </a:solidFill>
                <a:latin typeface="Arial Narrow" panose="020B0606020202030204" pitchFamily="34" charset="0"/>
              </a:rPr>
              <a:t>esta</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pantalla</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podras</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conocer</a:t>
            </a:r>
            <a:r>
              <a:rPr lang="en-US" sz="2800" dirty="0">
                <a:solidFill>
                  <a:schemeClr val="bg1"/>
                </a:solidFill>
                <a:latin typeface="Arial Narrow" panose="020B0606020202030204" pitchFamily="34" charset="0"/>
              </a:rPr>
              <a:t> el subtotal, el </a:t>
            </a:r>
            <a:r>
              <a:rPr lang="en-US" sz="2800" dirty="0" err="1">
                <a:solidFill>
                  <a:schemeClr val="bg1"/>
                </a:solidFill>
                <a:latin typeface="Arial Narrow" panose="020B0606020202030204" pitchFamily="34" charset="0"/>
              </a:rPr>
              <a:t>descuento</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aplicado</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por</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cupones</a:t>
            </a:r>
            <a:r>
              <a:rPr lang="en-US" sz="2800" dirty="0">
                <a:solidFill>
                  <a:schemeClr val="bg1"/>
                </a:solidFill>
                <a:latin typeface="Arial Narrow" panose="020B0606020202030204" pitchFamily="34" charset="0"/>
              </a:rPr>
              <a:t> (en </a:t>
            </a:r>
            <a:r>
              <a:rPr lang="en-US" sz="2800" dirty="0" err="1">
                <a:solidFill>
                  <a:schemeClr val="bg1"/>
                </a:solidFill>
                <a:latin typeface="Arial Narrow" panose="020B0606020202030204" pitchFamily="34" charset="0"/>
              </a:rPr>
              <a:t>caso</a:t>
            </a:r>
            <a:r>
              <a:rPr lang="en-US" sz="2800" dirty="0">
                <a:solidFill>
                  <a:schemeClr val="bg1"/>
                </a:solidFill>
                <a:latin typeface="Arial Narrow" panose="020B0606020202030204" pitchFamily="34" charset="0"/>
              </a:rPr>
              <a:t> de </a:t>
            </a:r>
            <a:r>
              <a:rPr lang="en-US" sz="2800" dirty="0" err="1">
                <a:solidFill>
                  <a:schemeClr val="bg1"/>
                </a:solidFill>
                <a:latin typeface="Arial Narrow" panose="020B0606020202030204" pitchFamily="34" charset="0"/>
              </a:rPr>
              <a:t>que</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cuentes</a:t>
            </a:r>
            <a:r>
              <a:rPr lang="en-US" sz="2800" dirty="0">
                <a:solidFill>
                  <a:schemeClr val="bg1"/>
                </a:solidFill>
                <a:latin typeface="Arial Narrow" panose="020B0606020202030204" pitchFamily="34" charset="0"/>
              </a:rPr>
              <a:t> con </a:t>
            </a:r>
            <a:r>
              <a:rPr lang="en-US" sz="2800" dirty="0" err="1">
                <a:solidFill>
                  <a:schemeClr val="bg1"/>
                </a:solidFill>
                <a:latin typeface="Arial Narrow" panose="020B0606020202030204" pitchFamily="34" charset="0"/>
              </a:rPr>
              <a:t>uno</a:t>
            </a:r>
            <a:r>
              <a:rPr lang="en-US" sz="2800" dirty="0">
                <a:solidFill>
                  <a:schemeClr val="bg1"/>
                </a:solidFill>
                <a:latin typeface="Arial Narrow" panose="020B0606020202030204" pitchFamily="34" charset="0"/>
              </a:rPr>
              <a:t>) y el total a </a:t>
            </a:r>
            <a:r>
              <a:rPr lang="en-US" sz="2800" dirty="0" err="1">
                <a:solidFill>
                  <a:schemeClr val="bg1"/>
                </a:solidFill>
                <a:latin typeface="Arial Narrow" panose="020B0606020202030204" pitchFamily="34" charset="0"/>
              </a:rPr>
              <a:t>pagar</a:t>
            </a:r>
            <a:r>
              <a:rPr lang="en-US" sz="2800" dirty="0">
                <a:solidFill>
                  <a:schemeClr val="bg1"/>
                </a:solidFill>
                <a:latin typeface="Arial Narrow" panose="020B0606020202030204" pitchFamily="34" charset="0"/>
              </a:rPr>
              <a:t>.</a:t>
            </a:r>
          </a:p>
          <a:p>
            <a:pPr>
              <a:lnSpc>
                <a:spcPct val="90000"/>
              </a:lnSpc>
              <a:spcAft>
                <a:spcPts val="600"/>
              </a:spcAft>
            </a:pPr>
            <a:r>
              <a:rPr lang="en-US" sz="2800" dirty="0">
                <a:solidFill>
                  <a:schemeClr val="bg1"/>
                </a:solidFill>
                <a:latin typeface="Arial Narrow" panose="020B0606020202030204" pitchFamily="34" charset="0"/>
              </a:rPr>
              <a:t>Y </a:t>
            </a:r>
            <a:r>
              <a:rPr lang="en-US" sz="2800" dirty="0" err="1">
                <a:solidFill>
                  <a:schemeClr val="bg1"/>
                </a:solidFill>
                <a:latin typeface="Arial Narrow" panose="020B0606020202030204" pitchFamily="34" charset="0"/>
              </a:rPr>
              <a:t>esto</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previo</a:t>
            </a:r>
            <a:r>
              <a:rPr lang="en-US" sz="2800" dirty="0">
                <a:solidFill>
                  <a:schemeClr val="bg1"/>
                </a:solidFill>
                <a:latin typeface="Arial Narrow" panose="020B0606020202030204" pitchFamily="34" charset="0"/>
              </a:rPr>
              <a:t> a </a:t>
            </a:r>
            <a:r>
              <a:rPr lang="en-US" sz="2800" dirty="0" err="1">
                <a:solidFill>
                  <a:schemeClr val="bg1"/>
                </a:solidFill>
                <a:latin typeface="Arial Narrow" panose="020B0606020202030204" pitchFamily="34" charset="0"/>
              </a:rPr>
              <a:t>realizar</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tu</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pedido</a:t>
            </a:r>
            <a:r>
              <a:rPr lang="en-US" sz="2800" dirty="0">
                <a:solidFill>
                  <a:schemeClr val="bg1"/>
                </a:solidFill>
                <a:latin typeface="Arial Narrow" panose="020B0606020202030204" pitchFamily="34" charset="0"/>
              </a:rPr>
              <a:t> </a:t>
            </a:r>
            <a:r>
              <a:rPr lang="en-US" sz="2800" dirty="0" err="1">
                <a:solidFill>
                  <a:schemeClr val="bg1"/>
                </a:solidFill>
                <a:latin typeface="Arial Narrow" panose="020B0606020202030204" pitchFamily="34" charset="0"/>
              </a:rPr>
              <a:t>oficial</a:t>
            </a:r>
            <a:r>
              <a:rPr lang="en-US" sz="2800" dirty="0">
                <a:solidFill>
                  <a:schemeClr val="bg1"/>
                </a:solidFill>
                <a:latin typeface="Arial Narrow" panose="020B0606020202030204" pitchFamily="34" charset="0"/>
              </a:rPr>
              <a:t>.</a:t>
            </a:r>
            <a:endParaRPr lang="en-US" sz="2800" dirty="0">
              <a:solidFill>
                <a:schemeClr val="bg1"/>
              </a:solidFill>
              <a:latin typeface="Arial Narrow" panose="020B0606020202030204" pitchFamily="34" charset="0"/>
            </a:endParaRPr>
          </a:p>
        </p:txBody>
      </p:sp>
      <p:sp>
        <p:nvSpPr>
          <p:cNvPr id="2" name="Título 1">
            <a:extLst>
              <a:ext uri="{FF2B5EF4-FFF2-40B4-BE49-F238E27FC236}">
                <a16:creationId xmlns:a16="http://schemas.microsoft.com/office/drawing/2014/main" xmlns="" id="{C0423D4D-CC85-4581-95C4-C4F0A1B937B5}"/>
              </a:ext>
            </a:extLst>
          </p:cNvPr>
          <p:cNvSpPr>
            <a:spLocks noGrp="1"/>
          </p:cNvSpPr>
          <p:nvPr>
            <p:ph type="ctrTitle"/>
          </p:nvPr>
        </p:nvSpPr>
        <p:spPr>
          <a:xfrm>
            <a:off x="804672" y="338328"/>
            <a:ext cx="3877056" cy="2249424"/>
          </a:xfrm>
        </p:spPr>
        <p:txBody>
          <a:bodyPr vert="horz" lIns="91440" tIns="45720" rIns="91440" bIns="45720" rtlCol="0" anchor="b">
            <a:normAutofit/>
          </a:bodyPr>
          <a:lstStyle/>
          <a:p>
            <a:pPr algn="l"/>
            <a:r>
              <a:rPr lang="en-US" sz="5400" dirty="0">
                <a:latin typeface="Arial Narrow" panose="020B0606020202030204" pitchFamily="34" charset="0"/>
              </a:rPr>
              <a:t>INTERFAZ </a:t>
            </a:r>
            <a:r>
              <a:rPr lang="en-US" sz="5400" dirty="0">
                <a:latin typeface="Arial Narrow" panose="020B0606020202030204" pitchFamily="34" charset="0"/>
              </a:rPr>
              <a:t>#5</a:t>
            </a:r>
            <a:endParaRPr lang="en-US" sz="5400" dirty="0">
              <a:latin typeface="Arial Narrow" panose="020B0606020202030204" pitchFamily="34" charset="0"/>
            </a:endParaRPr>
          </a:p>
        </p:txBody>
      </p:sp>
      <p:sp>
        <p:nvSpPr>
          <p:cNvPr id="3" name="Subtítulo 2">
            <a:extLst>
              <a:ext uri="{FF2B5EF4-FFF2-40B4-BE49-F238E27FC236}">
                <a16:creationId xmlns:a16="http://schemas.microsoft.com/office/drawing/2014/main" xmlns="" id="{258CEC72-00D4-4875-A260-3B11DBAB24F5}"/>
              </a:ext>
            </a:extLst>
          </p:cNvPr>
          <p:cNvSpPr>
            <a:spLocks noGrp="1"/>
          </p:cNvSpPr>
          <p:nvPr>
            <p:ph type="subTitle" idx="1"/>
          </p:nvPr>
        </p:nvSpPr>
        <p:spPr>
          <a:xfrm>
            <a:off x="804672" y="2724913"/>
            <a:ext cx="3557778" cy="1155525"/>
          </a:xfrm>
        </p:spPr>
        <p:txBody>
          <a:bodyPr vert="horz" lIns="91440" tIns="45720" rIns="91440" bIns="45720" rtlCol="0" anchor="t">
            <a:normAutofit/>
          </a:bodyPr>
          <a:lstStyle/>
          <a:p>
            <a:pPr marL="114305" indent="-342913" algn="l">
              <a:buFont typeface="Wingdings" panose="05000000000000000000" pitchFamily="2" charset="2"/>
              <a:buChar char="v"/>
            </a:pPr>
            <a:r>
              <a:rPr lang="en-US" b="1" dirty="0" err="1" smtClean="0">
                <a:latin typeface="Arial Narrow" panose="020B0606020202030204" pitchFamily="34" charset="0"/>
              </a:rPr>
              <a:t>Carrito</a:t>
            </a:r>
            <a:r>
              <a:rPr lang="en-US" b="1" dirty="0" smtClean="0">
                <a:latin typeface="Arial Narrow" panose="020B0606020202030204" pitchFamily="34" charset="0"/>
              </a:rPr>
              <a:t> de </a:t>
            </a:r>
            <a:r>
              <a:rPr lang="en-US" b="1" dirty="0" err="1" smtClean="0">
                <a:latin typeface="Arial Narrow" panose="020B0606020202030204" pitchFamily="34" charset="0"/>
              </a:rPr>
              <a:t>compras</a:t>
            </a:r>
            <a:endParaRPr lang="en-US" b="1" dirty="0">
              <a:latin typeface="Arial Narrow" panose="020B0606020202030204" pitchFamily="34" charset="0"/>
            </a:endParaRPr>
          </a:p>
        </p:txBody>
      </p:sp>
      <p:sp>
        <p:nvSpPr>
          <p:cNvPr id="8" name="CuadroTexto 7">
            <a:extLst>
              <a:ext uri="{FF2B5EF4-FFF2-40B4-BE49-F238E27FC236}">
                <a16:creationId xmlns:a16="http://schemas.microsoft.com/office/drawing/2014/main" xmlns="" id="{0182F32D-F2A6-4D23-A17C-91676F54B5B5}"/>
              </a:ext>
            </a:extLst>
          </p:cNvPr>
          <p:cNvSpPr txBox="1"/>
          <p:nvPr/>
        </p:nvSpPr>
        <p:spPr>
          <a:xfrm>
            <a:off x="400050" y="6057900"/>
            <a:ext cx="2419350" cy="369332"/>
          </a:xfrm>
          <a:prstGeom prst="rect">
            <a:avLst/>
          </a:prstGeom>
          <a:noFill/>
        </p:spPr>
        <p:txBody>
          <a:bodyPr wrap="square" rtlCol="0">
            <a:spAutoFit/>
          </a:bodyPr>
          <a:lstStyle/>
          <a:p>
            <a:r>
              <a:rPr lang="es-MX" dirty="0">
                <a:latin typeface="Arial Narrow" panose="020B0606020202030204" pitchFamily="34" charset="0"/>
              </a:rPr>
              <a:t>07 </a:t>
            </a:r>
            <a:r>
              <a:rPr lang="es-MX" dirty="0" err="1">
                <a:latin typeface="Arial Narrow" panose="020B0606020202030204" pitchFamily="34" charset="0"/>
              </a:rPr>
              <a:t>Heidy</a:t>
            </a:r>
            <a:r>
              <a:rPr lang="es-MX" dirty="0">
                <a:latin typeface="Arial Narrow" panose="020B0606020202030204" pitchFamily="34" charset="0"/>
              </a:rPr>
              <a:t> </a:t>
            </a:r>
            <a:r>
              <a:rPr lang="es-MX" dirty="0" err="1">
                <a:latin typeface="Arial Narrow" panose="020B0606020202030204" pitchFamily="34" charset="0"/>
              </a:rPr>
              <a:t>Alcerro</a:t>
            </a:r>
            <a:endParaRPr lang="es-HN" dirty="0">
              <a:latin typeface="Arial Narrow" panose="020B0606020202030204" pitchFamily="34" charset="0"/>
            </a:endParaRPr>
          </a:p>
        </p:txBody>
      </p:sp>
    </p:spTree>
    <p:extLst>
      <p:ext uri="{BB962C8B-B14F-4D97-AF65-F5344CB8AC3E}">
        <p14:creationId xmlns:p14="http://schemas.microsoft.com/office/powerpoint/2010/main" val="408196961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C58F4C1F-D2F0-40F1-8C9C-1E8AAA90A709}"/>
              </a:ext>
            </a:extLst>
          </p:cNvPr>
          <p:cNvPicPr>
            <a:picLocks noChangeAspect="1"/>
          </p:cNvPicPr>
          <p:nvPr/>
        </p:nvPicPr>
        <p:blipFill>
          <a:blip r:embed="rId2"/>
          <a:stretch>
            <a:fillRect/>
          </a:stretch>
        </p:blipFill>
        <p:spPr>
          <a:xfrm>
            <a:off x="-190500" y="0"/>
            <a:ext cx="12393103" cy="6858000"/>
          </a:xfrm>
          <a:prstGeom prst="rect">
            <a:avLst/>
          </a:prstGeom>
        </p:spPr>
      </p:pic>
    </p:spTree>
    <p:extLst>
      <p:ext uri="{BB962C8B-B14F-4D97-AF65-F5344CB8AC3E}">
        <p14:creationId xmlns:p14="http://schemas.microsoft.com/office/powerpoint/2010/main" val="3137889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E4053"/>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0DE6A193-4755-479A-BC6F-A7EBCA73BE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xmlns="" id="{5A55B759-31A7-423C-9BC2-A8BC09FE98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25" name="Freeform: Shape 24">
            <a:extLst>
              <a:ext uri="{FF2B5EF4-FFF2-40B4-BE49-F238E27FC236}">
                <a16:creationId xmlns:a16="http://schemas.microsoft.com/office/drawing/2014/main" xmlns="" id="{F78796AF-79A0-47AC-BEFD-BFFC00F968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9" name="CuadroTexto 8">
            <a:extLst>
              <a:ext uri="{FF2B5EF4-FFF2-40B4-BE49-F238E27FC236}">
                <a16:creationId xmlns:a16="http://schemas.microsoft.com/office/drawing/2014/main" xmlns="" id="{A1E6E3EF-911A-453E-8127-DFDED8EA535E}"/>
              </a:ext>
            </a:extLst>
          </p:cNvPr>
          <p:cNvSpPr txBox="1"/>
          <p:nvPr/>
        </p:nvSpPr>
        <p:spPr>
          <a:xfrm>
            <a:off x="6302376" y="2653520"/>
            <a:ext cx="5889625" cy="3589047"/>
          </a:xfrm>
          <a:prstGeom prst="rect">
            <a:avLst/>
          </a:prstGeom>
        </p:spPr>
        <p:txBody>
          <a:bodyPr vert="horz" wrap="square" lIns="91440" tIns="45720" rIns="91440" bIns="45720" rtlCol="0" anchor="t">
            <a:normAutofit/>
          </a:bodyPr>
          <a:lstStyle/>
          <a:p>
            <a:pPr indent="-228608">
              <a:lnSpc>
                <a:spcPct val="90000"/>
              </a:lnSpc>
              <a:spcAft>
                <a:spcPts val="600"/>
              </a:spcAft>
              <a:buFont typeface="Arial" panose="020B0604020202020204" pitchFamily="34" charset="0"/>
              <a:buChar char="•"/>
            </a:pPr>
            <a:r>
              <a:rPr lang="es-MX" sz="2800" dirty="0">
                <a:solidFill>
                  <a:schemeClr val="bg1"/>
                </a:solidFill>
                <a:latin typeface="Arial Narrow" panose="020B0606020202030204" pitchFamily="34" charset="0"/>
              </a:rPr>
              <a:t>En esta interfaz se le pide al usuario los datos necesarios para poder enviar su </a:t>
            </a:r>
            <a:r>
              <a:rPr lang="es-MX" sz="2800" dirty="0">
                <a:solidFill>
                  <a:schemeClr val="bg1"/>
                </a:solidFill>
                <a:latin typeface="Arial Narrow" panose="020B0606020202030204" pitchFamily="34" charset="0"/>
              </a:rPr>
              <a:t>pedido: Nombre, </a:t>
            </a:r>
            <a:r>
              <a:rPr lang="es-HN" sz="2800" dirty="0">
                <a:solidFill>
                  <a:schemeClr val="bg1"/>
                </a:solidFill>
                <a:latin typeface="Arial Narrow" panose="020B0606020202030204" pitchFamily="34" charset="0"/>
              </a:rPr>
              <a:t>teléfono, forma</a:t>
            </a:r>
            <a:r>
              <a:rPr lang="es-MX" sz="2800" dirty="0">
                <a:solidFill>
                  <a:schemeClr val="bg1"/>
                </a:solidFill>
                <a:latin typeface="Arial Narrow" panose="020B0606020202030204" pitchFamily="34" charset="0"/>
              </a:rPr>
              <a:t> de pago, total a pagar y dirección. </a:t>
            </a:r>
            <a:endParaRPr lang="en-US" sz="2800" dirty="0">
              <a:solidFill>
                <a:schemeClr val="bg1"/>
              </a:solidFill>
              <a:latin typeface="Arial Narrow" panose="020B0606020202030204" pitchFamily="34" charset="0"/>
            </a:endParaRPr>
          </a:p>
        </p:txBody>
      </p:sp>
      <p:sp>
        <p:nvSpPr>
          <p:cNvPr id="2" name="Título 1">
            <a:extLst>
              <a:ext uri="{FF2B5EF4-FFF2-40B4-BE49-F238E27FC236}">
                <a16:creationId xmlns:a16="http://schemas.microsoft.com/office/drawing/2014/main" xmlns="" id="{C0423D4D-CC85-4581-95C4-C4F0A1B937B5}"/>
              </a:ext>
            </a:extLst>
          </p:cNvPr>
          <p:cNvSpPr>
            <a:spLocks noGrp="1"/>
          </p:cNvSpPr>
          <p:nvPr>
            <p:ph type="ctrTitle"/>
          </p:nvPr>
        </p:nvSpPr>
        <p:spPr>
          <a:xfrm>
            <a:off x="804672" y="338328"/>
            <a:ext cx="3877056" cy="2249424"/>
          </a:xfrm>
        </p:spPr>
        <p:txBody>
          <a:bodyPr vert="horz" lIns="91440" tIns="45720" rIns="91440" bIns="45720" rtlCol="0" anchor="b">
            <a:normAutofit/>
          </a:bodyPr>
          <a:lstStyle/>
          <a:p>
            <a:pPr algn="l"/>
            <a:r>
              <a:rPr lang="en-US" sz="5400" dirty="0">
                <a:latin typeface="Arial Narrow" panose="020B0606020202030204" pitchFamily="34" charset="0"/>
              </a:rPr>
              <a:t>INTERFAZ #6</a:t>
            </a:r>
          </a:p>
        </p:txBody>
      </p:sp>
      <p:sp>
        <p:nvSpPr>
          <p:cNvPr id="3" name="Subtítulo 2">
            <a:extLst>
              <a:ext uri="{FF2B5EF4-FFF2-40B4-BE49-F238E27FC236}">
                <a16:creationId xmlns:a16="http://schemas.microsoft.com/office/drawing/2014/main" xmlns="" id="{258CEC72-00D4-4875-A260-3B11DBAB24F5}"/>
              </a:ext>
            </a:extLst>
          </p:cNvPr>
          <p:cNvSpPr>
            <a:spLocks noGrp="1"/>
          </p:cNvSpPr>
          <p:nvPr>
            <p:ph type="subTitle" idx="1"/>
          </p:nvPr>
        </p:nvSpPr>
        <p:spPr>
          <a:xfrm>
            <a:off x="804672" y="2724913"/>
            <a:ext cx="3557778" cy="1155525"/>
          </a:xfrm>
        </p:spPr>
        <p:txBody>
          <a:bodyPr vert="horz" lIns="91440" tIns="45720" rIns="91440" bIns="45720" rtlCol="0" anchor="t">
            <a:normAutofit/>
          </a:bodyPr>
          <a:lstStyle/>
          <a:p>
            <a:pPr marL="114305" indent="-342913" algn="l">
              <a:buFont typeface="Wingdings" panose="05000000000000000000" pitchFamily="2" charset="2"/>
              <a:buChar char="v"/>
            </a:pPr>
            <a:r>
              <a:rPr lang="en-US" b="1" dirty="0">
                <a:latin typeface="Arial Narrow" panose="020B0606020202030204" pitchFamily="34" charset="0"/>
              </a:rPr>
              <a:t>Pedido</a:t>
            </a:r>
          </a:p>
        </p:txBody>
      </p:sp>
      <p:sp>
        <p:nvSpPr>
          <p:cNvPr id="8" name="CuadroTexto 7">
            <a:extLst>
              <a:ext uri="{FF2B5EF4-FFF2-40B4-BE49-F238E27FC236}">
                <a16:creationId xmlns:a16="http://schemas.microsoft.com/office/drawing/2014/main" xmlns="" id="{34B05AFB-D330-4459-976C-32217C8277FF}"/>
              </a:ext>
            </a:extLst>
          </p:cNvPr>
          <p:cNvSpPr txBox="1"/>
          <p:nvPr/>
        </p:nvSpPr>
        <p:spPr>
          <a:xfrm>
            <a:off x="400050" y="6057900"/>
            <a:ext cx="2419350" cy="369332"/>
          </a:xfrm>
          <a:prstGeom prst="rect">
            <a:avLst/>
          </a:prstGeom>
          <a:noFill/>
        </p:spPr>
        <p:txBody>
          <a:bodyPr wrap="square" rtlCol="0">
            <a:spAutoFit/>
          </a:bodyPr>
          <a:lstStyle/>
          <a:p>
            <a:r>
              <a:rPr lang="es-MX" dirty="0">
                <a:latin typeface="Arial Narrow" panose="020B0606020202030204" pitchFamily="34" charset="0"/>
              </a:rPr>
              <a:t>05 Flor </a:t>
            </a:r>
            <a:r>
              <a:rPr lang="es-MX" dirty="0">
                <a:latin typeface="Arial Narrow" panose="020B0606020202030204" pitchFamily="34" charset="0"/>
              </a:rPr>
              <a:t>Martínez</a:t>
            </a:r>
            <a:endParaRPr lang="es-HN" dirty="0">
              <a:latin typeface="Arial Narrow" panose="020B0606020202030204" pitchFamily="34" charset="0"/>
            </a:endParaRPr>
          </a:p>
        </p:txBody>
      </p:sp>
    </p:spTree>
    <p:extLst>
      <p:ext uri="{BB962C8B-B14F-4D97-AF65-F5344CB8AC3E}">
        <p14:creationId xmlns:p14="http://schemas.microsoft.com/office/powerpoint/2010/main" val="38943070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xmlns="" id="{5FD9634B-ED0A-45B4-92E9-7D915757888F}"/>
              </a:ext>
            </a:extLst>
          </p:cNvPr>
          <p:cNvPicPr>
            <a:picLocks noChangeAspect="1"/>
          </p:cNvPicPr>
          <p:nvPr/>
        </p:nvPicPr>
        <p:blipFill>
          <a:blip r:embed="rId2"/>
          <a:stretch>
            <a:fillRect/>
          </a:stretch>
        </p:blipFill>
        <p:spPr>
          <a:xfrm>
            <a:off x="1" y="-344924"/>
            <a:ext cx="12293600" cy="7202923"/>
          </a:xfrm>
          <a:prstGeom prst="rect">
            <a:avLst/>
          </a:prstGeom>
        </p:spPr>
      </p:pic>
    </p:spTree>
    <p:extLst>
      <p:ext uri="{BB962C8B-B14F-4D97-AF65-F5344CB8AC3E}">
        <p14:creationId xmlns:p14="http://schemas.microsoft.com/office/powerpoint/2010/main" val="2517932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552" y="559694"/>
            <a:ext cx="10315978" cy="5403224"/>
          </a:xfrm>
          <a:prstGeom prst="rect">
            <a:avLst/>
          </a:prstGeom>
        </p:spPr>
      </p:pic>
    </p:spTree>
    <p:extLst>
      <p:ext uri="{BB962C8B-B14F-4D97-AF65-F5344CB8AC3E}">
        <p14:creationId xmlns:p14="http://schemas.microsoft.com/office/powerpoint/2010/main" val="2764432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A97D639-C75B-48C3-8905-475BFE5EC55F}"/>
              </a:ext>
            </a:extLst>
          </p:cNvPr>
          <p:cNvSpPr>
            <a:spLocks noGrp="1"/>
          </p:cNvSpPr>
          <p:nvPr>
            <p:ph type="title"/>
          </p:nvPr>
        </p:nvSpPr>
        <p:spPr>
          <a:xfrm>
            <a:off x="1008184" y="467648"/>
            <a:ext cx="10175631" cy="868736"/>
          </a:xfrm>
        </p:spPr>
        <p:txBody>
          <a:bodyPr vert="horz" lIns="91440" tIns="45720" rIns="91440" bIns="45720" rtlCol="0" anchor="ctr">
            <a:normAutofit/>
          </a:bodyPr>
          <a:lstStyle/>
          <a:p>
            <a:pPr algn="ctr"/>
            <a:r>
              <a:rPr lang="en-US" sz="4000" b="1" dirty="0"/>
              <a:t>Base de Datos</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8185" y="1185327"/>
            <a:ext cx="10175631" cy="5383212"/>
          </a:xfrm>
        </p:spPr>
      </p:pic>
    </p:spTree>
    <p:extLst>
      <p:ext uri="{BB962C8B-B14F-4D97-AF65-F5344CB8AC3E}">
        <p14:creationId xmlns:p14="http://schemas.microsoft.com/office/powerpoint/2010/main" val="20252240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xmlns="" id="{1A95671B-3CC6-4792-9114-B74FAEA224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xmlns="" id="{BA97D639-C75B-48C3-8905-475BFE5EC55F}"/>
              </a:ext>
            </a:extLst>
          </p:cNvPr>
          <p:cNvSpPr>
            <a:spLocks noGrp="1"/>
          </p:cNvSpPr>
          <p:nvPr>
            <p:ph type="title"/>
          </p:nvPr>
        </p:nvSpPr>
        <p:spPr>
          <a:xfrm>
            <a:off x="1006661" y="636073"/>
            <a:ext cx="10175631" cy="1111843"/>
          </a:xfrm>
        </p:spPr>
        <p:txBody>
          <a:bodyPr vert="horz" lIns="91440" tIns="45720" rIns="91440" bIns="45720" rtlCol="0" anchor="ctr">
            <a:normAutofit/>
          </a:bodyPr>
          <a:lstStyle/>
          <a:p>
            <a:pPr algn="ctr"/>
            <a:r>
              <a:rPr lang="en-US" sz="4000" b="1" dirty="0" err="1">
                <a:latin typeface="Times New Roman" panose="02020603050405020304" pitchFamily="18" charset="0"/>
                <a:cs typeface="Times New Roman" panose="02020603050405020304" pitchFamily="18" charset="0"/>
              </a:rPr>
              <a:t>Descripción</a:t>
            </a:r>
            <a:r>
              <a:rPr lang="en-US" sz="4000" b="1" dirty="0">
                <a:latin typeface="Times New Roman" panose="02020603050405020304" pitchFamily="18" charset="0"/>
                <a:cs typeface="Times New Roman" panose="02020603050405020304" pitchFamily="18" charset="0"/>
              </a:rPr>
              <a:t> del Proyecto</a:t>
            </a:r>
          </a:p>
        </p:txBody>
      </p:sp>
      <p:sp>
        <p:nvSpPr>
          <p:cNvPr id="5" name="Content Placeholder 12">
            <a:extLst>
              <a:ext uri="{FF2B5EF4-FFF2-40B4-BE49-F238E27FC236}">
                <a16:creationId xmlns:a16="http://schemas.microsoft.com/office/drawing/2014/main" xmlns="" id="{11AD2CC6-DA39-4641-AB8B-6186EADB1011}"/>
              </a:ext>
            </a:extLst>
          </p:cNvPr>
          <p:cNvSpPr txBox="1">
            <a:spLocks/>
          </p:cNvSpPr>
          <p:nvPr/>
        </p:nvSpPr>
        <p:spPr>
          <a:xfrm>
            <a:off x="1500705" y="2383987"/>
            <a:ext cx="9187542" cy="471226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Arial Narrow" panose="020B0606020202030204" pitchFamily="34" charset="0"/>
                <a:cs typeface="Times New Roman" panose="02020603050405020304" pitchFamily="18" charset="0"/>
                <a:sym typeface="Wingdings" panose="05000000000000000000" pitchFamily="2" charset="2"/>
              </a:rPr>
              <a:t>El Proyecto </a:t>
            </a:r>
            <a:r>
              <a:rPr lang="en-US" sz="1800" dirty="0" err="1">
                <a:latin typeface="Arial Narrow" panose="020B0606020202030204" pitchFamily="34" charset="0"/>
                <a:cs typeface="Times New Roman" panose="02020603050405020304" pitchFamily="18" charset="0"/>
                <a:sym typeface="Wingdings" panose="05000000000000000000" pitchFamily="2" charset="2"/>
              </a:rPr>
              <a:t>lleva</a:t>
            </a:r>
            <a:r>
              <a:rPr lang="en-US" sz="1800" dirty="0">
                <a:latin typeface="Arial Narrow" panose="020B0606020202030204" pitchFamily="34" charset="0"/>
                <a:cs typeface="Times New Roman" panose="02020603050405020304" pitchFamily="18" charset="0"/>
                <a:sym typeface="Wingdings" panose="05000000000000000000" pitchFamily="2" charset="2"/>
              </a:rPr>
              <a:t> </a:t>
            </a:r>
            <a:r>
              <a:rPr lang="en-US" sz="1800" dirty="0" err="1">
                <a:latin typeface="Arial Narrow" panose="020B0606020202030204" pitchFamily="34" charset="0"/>
                <a:cs typeface="Times New Roman" panose="02020603050405020304" pitchFamily="18" charset="0"/>
                <a:sym typeface="Wingdings" panose="05000000000000000000" pitchFamily="2" charset="2"/>
              </a:rPr>
              <a:t>como</a:t>
            </a:r>
            <a:r>
              <a:rPr lang="en-US" sz="1800" dirty="0">
                <a:latin typeface="Arial Narrow" panose="020B0606020202030204" pitchFamily="34" charset="0"/>
                <a:cs typeface="Times New Roman" panose="02020603050405020304" pitchFamily="18" charset="0"/>
                <a:sym typeface="Wingdings" panose="05000000000000000000" pitchFamily="2" charset="2"/>
              </a:rPr>
              <a:t> </a:t>
            </a:r>
            <a:r>
              <a:rPr lang="en-US" sz="1800" dirty="0">
                <a:latin typeface="Arial Narrow" panose="020B0606020202030204" pitchFamily="34" charset="0"/>
                <a:cs typeface="Times New Roman" panose="02020603050405020304" pitchFamily="18" charset="0"/>
                <a:sym typeface="Wingdings" panose="05000000000000000000" pitchFamily="2" charset="2"/>
              </a:rPr>
              <a:t>nombre “Tienda </a:t>
            </a:r>
            <a:r>
              <a:rPr lang="en-US" sz="1800" dirty="0" err="1">
                <a:latin typeface="Arial Narrow" panose="020B0606020202030204" pitchFamily="34" charset="0"/>
                <a:cs typeface="Times New Roman" panose="02020603050405020304" pitchFamily="18" charset="0"/>
                <a:sym typeface="Wingdings" panose="05000000000000000000" pitchFamily="2" charset="2"/>
              </a:rPr>
              <a:t>Sadashi</a:t>
            </a:r>
            <a:r>
              <a:rPr lang="en-US" sz="1800" dirty="0">
                <a:latin typeface="Arial Narrow" panose="020B0606020202030204" pitchFamily="34" charset="0"/>
                <a:cs typeface="Times New Roman" panose="02020603050405020304" pitchFamily="18" charset="0"/>
                <a:sym typeface="Wingdings" panose="05000000000000000000" pitchFamily="2" charset="2"/>
              </a:rPr>
              <a:t>”, la </a:t>
            </a:r>
            <a:r>
              <a:rPr lang="en-US" sz="1800" dirty="0" err="1">
                <a:latin typeface="Arial Narrow" panose="020B0606020202030204" pitchFamily="34" charset="0"/>
                <a:cs typeface="Times New Roman" panose="02020603050405020304" pitchFamily="18" charset="0"/>
                <a:sym typeface="Wingdings" panose="05000000000000000000" pitchFamily="2" charset="2"/>
              </a:rPr>
              <a:t>cual</a:t>
            </a:r>
            <a:r>
              <a:rPr lang="en-US" sz="1800" dirty="0">
                <a:latin typeface="Arial Narrow" panose="020B0606020202030204" pitchFamily="34" charset="0"/>
                <a:cs typeface="Times New Roman" panose="02020603050405020304" pitchFamily="18" charset="0"/>
                <a:sym typeface="Wingdings" panose="05000000000000000000" pitchFamily="2" charset="2"/>
              </a:rPr>
              <a:t> </a:t>
            </a:r>
            <a:r>
              <a:rPr lang="en-US" sz="1800" dirty="0">
                <a:latin typeface="Arial Narrow" panose="020B0606020202030204" pitchFamily="34" charset="0"/>
                <a:cs typeface="Times New Roman" panose="02020603050405020304" pitchFamily="18" charset="0"/>
                <a:sym typeface="Wingdings" panose="05000000000000000000" pitchFamily="2" charset="2"/>
              </a:rPr>
              <a:t>es una tienda de ropa en </a:t>
            </a:r>
            <a:r>
              <a:rPr lang="es-HN" sz="1800" dirty="0">
                <a:latin typeface="Arial Narrow" panose="020B0606020202030204" pitchFamily="34" charset="0"/>
                <a:cs typeface="Times New Roman" panose="02020603050405020304" pitchFamily="18" charset="0"/>
                <a:sym typeface="Wingdings" panose="05000000000000000000" pitchFamily="2" charset="2"/>
              </a:rPr>
              <a:t>línea</a:t>
            </a:r>
            <a:r>
              <a:rPr lang="en-US" sz="1800" dirty="0">
                <a:latin typeface="Arial Narrow" panose="020B0606020202030204" pitchFamily="34" charset="0"/>
                <a:cs typeface="Times New Roman" panose="02020603050405020304" pitchFamily="18" charset="0"/>
                <a:sym typeface="Wingdings" panose="05000000000000000000" pitchFamily="2" charset="2"/>
              </a:rPr>
              <a:t>. Al </a:t>
            </a:r>
            <a:r>
              <a:rPr lang="en-US" sz="1800" dirty="0" err="1">
                <a:latin typeface="Arial Narrow" panose="020B0606020202030204" pitchFamily="34" charset="0"/>
                <a:cs typeface="Times New Roman" panose="02020603050405020304" pitchFamily="18" charset="0"/>
                <a:sym typeface="Wingdings" panose="05000000000000000000" pitchFamily="2" charset="2"/>
              </a:rPr>
              <a:t>entrar</a:t>
            </a:r>
            <a:r>
              <a:rPr lang="en-US" sz="1800" dirty="0">
                <a:latin typeface="Arial Narrow" panose="020B0606020202030204" pitchFamily="34" charset="0"/>
                <a:cs typeface="Times New Roman" panose="02020603050405020304" pitchFamily="18" charset="0"/>
                <a:sym typeface="Wingdings" panose="05000000000000000000" pitchFamily="2" charset="2"/>
              </a:rPr>
              <a:t> al </a:t>
            </a:r>
            <a:r>
              <a:rPr lang="en-US" sz="1800" dirty="0" err="1">
                <a:latin typeface="Arial Narrow" panose="020B0606020202030204" pitchFamily="34" charset="0"/>
                <a:cs typeface="Times New Roman" panose="02020603050405020304" pitchFamily="18" charset="0"/>
                <a:sym typeface="Wingdings" panose="05000000000000000000" pitchFamily="2" charset="2"/>
              </a:rPr>
              <a:t>sitio</a:t>
            </a:r>
            <a:r>
              <a:rPr lang="en-US" sz="1800" dirty="0">
                <a:latin typeface="Arial Narrow" panose="020B0606020202030204" pitchFamily="34" charset="0"/>
                <a:cs typeface="Times New Roman" panose="02020603050405020304" pitchFamily="18" charset="0"/>
                <a:sym typeface="Wingdings" panose="05000000000000000000" pitchFamily="2" charset="2"/>
              </a:rPr>
              <a:t> web se </a:t>
            </a:r>
            <a:r>
              <a:rPr lang="es-HN" sz="1800" dirty="0">
                <a:latin typeface="Arial Narrow" panose="020B0606020202030204" pitchFamily="34" charset="0"/>
                <a:cs typeface="Times New Roman" panose="02020603050405020304" pitchFamily="18" charset="0"/>
                <a:sym typeface="Wingdings" panose="05000000000000000000" pitchFamily="2" charset="2"/>
              </a:rPr>
              <a:t>mostrara</a:t>
            </a:r>
            <a:r>
              <a:rPr lang="en-US" sz="1800" dirty="0">
                <a:latin typeface="Arial Narrow" panose="020B0606020202030204" pitchFamily="34" charset="0"/>
                <a:cs typeface="Times New Roman" panose="02020603050405020304" pitchFamily="18" charset="0"/>
                <a:sym typeface="Wingdings" panose="05000000000000000000" pitchFamily="2" charset="2"/>
              </a:rPr>
              <a:t> </a:t>
            </a:r>
            <a:r>
              <a:rPr lang="en-US" sz="1800" dirty="0" err="1">
                <a:latin typeface="Arial Narrow" panose="020B0606020202030204" pitchFamily="34" charset="0"/>
                <a:cs typeface="Times New Roman" panose="02020603050405020304" pitchFamily="18" charset="0"/>
                <a:sym typeface="Wingdings" panose="05000000000000000000" pitchFamily="2" charset="2"/>
              </a:rPr>
              <a:t>una</a:t>
            </a:r>
            <a:r>
              <a:rPr lang="en-US" sz="1800" dirty="0">
                <a:latin typeface="Arial Narrow" panose="020B0606020202030204" pitchFamily="34" charset="0"/>
                <a:cs typeface="Times New Roman" panose="02020603050405020304" pitchFamily="18" charset="0"/>
                <a:sym typeface="Wingdings" panose="05000000000000000000" pitchFamily="2" charset="2"/>
              </a:rPr>
              <a:t> </a:t>
            </a:r>
            <a:r>
              <a:rPr lang="en-US" sz="1800" dirty="0" err="1">
                <a:latin typeface="Arial Narrow" panose="020B0606020202030204" pitchFamily="34" charset="0"/>
                <a:cs typeface="Times New Roman" panose="02020603050405020304" pitchFamily="18" charset="0"/>
                <a:sym typeface="Wingdings" panose="05000000000000000000" pitchFamily="2" charset="2"/>
              </a:rPr>
              <a:t>pantalla</a:t>
            </a:r>
            <a:r>
              <a:rPr lang="en-US" sz="1800" dirty="0">
                <a:latin typeface="Arial Narrow" panose="020B0606020202030204" pitchFamily="34" charset="0"/>
                <a:cs typeface="Times New Roman" panose="02020603050405020304" pitchFamily="18" charset="0"/>
                <a:sym typeface="Wingdings" panose="05000000000000000000" pitchFamily="2" charset="2"/>
              </a:rPr>
              <a:t> en la </a:t>
            </a:r>
            <a:r>
              <a:rPr lang="en-US" sz="1800" dirty="0" err="1">
                <a:latin typeface="Arial Narrow" panose="020B0606020202030204" pitchFamily="34" charset="0"/>
                <a:cs typeface="Times New Roman" panose="02020603050405020304" pitchFamily="18" charset="0"/>
                <a:sym typeface="Wingdings" panose="05000000000000000000" pitchFamily="2" charset="2"/>
              </a:rPr>
              <a:t>cual</a:t>
            </a:r>
            <a:r>
              <a:rPr lang="en-US" sz="1800" dirty="0">
                <a:latin typeface="Arial Narrow" panose="020B0606020202030204" pitchFamily="34" charset="0"/>
                <a:cs typeface="Times New Roman" panose="02020603050405020304" pitchFamily="18" charset="0"/>
                <a:sym typeface="Wingdings" panose="05000000000000000000" pitchFamily="2" charset="2"/>
              </a:rPr>
              <a:t> el </a:t>
            </a:r>
            <a:r>
              <a:rPr lang="en-US" sz="1800" dirty="0" err="1">
                <a:latin typeface="Arial Narrow" panose="020B0606020202030204" pitchFamily="34" charset="0"/>
                <a:cs typeface="Times New Roman" panose="02020603050405020304" pitchFamily="18" charset="0"/>
                <a:sym typeface="Wingdings" panose="05000000000000000000" pitchFamily="2" charset="2"/>
              </a:rPr>
              <a:t>cliente</a:t>
            </a:r>
            <a:r>
              <a:rPr lang="en-US" sz="1800" dirty="0">
                <a:latin typeface="Arial Narrow" panose="020B0606020202030204" pitchFamily="34" charset="0"/>
                <a:cs typeface="Times New Roman" panose="02020603050405020304" pitchFamily="18" charset="0"/>
                <a:sym typeface="Wingdings" panose="05000000000000000000" pitchFamily="2" charset="2"/>
              </a:rPr>
              <a:t> </a:t>
            </a:r>
            <a:r>
              <a:rPr lang="en-US" sz="1800" dirty="0" err="1">
                <a:latin typeface="Arial Narrow" panose="020B0606020202030204" pitchFamily="34" charset="0"/>
                <a:cs typeface="Times New Roman" panose="02020603050405020304" pitchFamily="18" charset="0"/>
                <a:sym typeface="Wingdings" panose="05000000000000000000" pitchFamily="2" charset="2"/>
              </a:rPr>
              <a:t>debera</a:t>
            </a:r>
            <a:r>
              <a:rPr lang="en-US" sz="1800" dirty="0">
                <a:latin typeface="Arial Narrow" panose="020B0606020202030204" pitchFamily="34" charset="0"/>
                <a:cs typeface="Times New Roman" panose="02020603050405020304" pitchFamily="18" charset="0"/>
                <a:sym typeface="Wingdings" panose="05000000000000000000" pitchFamily="2" charset="2"/>
              </a:rPr>
              <a:t> </a:t>
            </a:r>
            <a:r>
              <a:rPr lang="en-US" sz="1800" dirty="0" err="1">
                <a:latin typeface="Arial Narrow" panose="020B0606020202030204" pitchFamily="34" charset="0"/>
                <a:cs typeface="Times New Roman" panose="02020603050405020304" pitchFamily="18" charset="0"/>
                <a:sym typeface="Wingdings" panose="05000000000000000000" pitchFamily="2" charset="2"/>
              </a:rPr>
              <a:t>registrarse</a:t>
            </a:r>
            <a:r>
              <a:rPr lang="en-US" sz="1800" dirty="0">
                <a:latin typeface="Arial Narrow" panose="020B0606020202030204" pitchFamily="34" charset="0"/>
                <a:cs typeface="Times New Roman" panose="02020603050405020304" pitchFamily="18" charset="0"/>
                <a:sym typeface="Wingdings" panose="05000000000000000000" pitchFamily="2" charset="2"/>
              </a:rPr>
              <a:t>. Al </a:t>
            </a:r>
            <a:r>
              <a:rPr lang="en-US" sz="1800" dirty="0" err="1">
                <a:latin typeface="Arial Narrow" panose="020B0606020202030204" pitchFamily="34" charset="0"/>
                <a:cs typeface="Times New Roman" panose="02020603050405020304" pitchFamily="18" charset="0"/>
                <a:sym typeface="Wingdings" panose="05000000000000000000" pitchFamily="2" charset="2"/>
              </a:rPr>
              <a:t>realizar</a:t>
            </a:r>
            <a:r>
              <a:rPr lang="en-US" sz="1800" dirty="0">
                <a:latin typeface="Arial Narrow" panose="020B0606020202030204" pitchFamily="34" charset="0"/>
                <a:cs typeface="Times New Roman" panose="02020603050405020304" pitchFamily="18" charset="0"/>
                <a:sym typeface="Wingdings" panose="05000000000000000000" pitchFamily="2" charset="2"/>
              </a:rPr>
              <a:t> </a:t>
            </a:r>
            <a:r>
              <a:rPr lang="en-US" sz="1800" dirty="0" err="1">
                <a:latin typeface="Arial Narrow" panose="020B0606020202030204" pitchFamily="34" charset="0"/>
                <a:cs typeface="Times New Roman" panose="02020603050405020304" pitchFamily="18" charset="0"/>
                <a:sym typeface="Wingdings" panose="05000000000000000000" pitchFamily="2" charset="2"/>
              </a:rPr>
              <a:t>esta</a:t>
            </a:r>
            <a:r>
              <a:rPr lang="en-US" sz="1800" dirty="0">
                <a:latin typeface="Arial Narrow" panose="020B0606020202030204" pitchFamily="34" charset="0"/>
                <a:cs typeface="Times New Roman" panose="02020603050405020304" pitchFamily="18" charset="0"/>
                <a:sym typeface="Wingdings" panose="05000000000000000000" pitchFamily="2" charset="2"/>
              </a:rPr>
              <a:t> </a:t>
            </a:r>
            <a:r>
              <a:rPr lang="es-HN" sz="1800" dirty="0">
                <a:latin typeface="Arial Narrow" panose="020B0606020202030204" pitchFamily="34" charset="0"/>
                <a:cs typeface="Times New Roman" panose="02020603050405020304" pitchFamily="18" charset="0"/>
                <a:sym typeface="Wingdings" panose="05000000000000000000" pitchFamily="2" charset="2"/>
              </a:rPr>
              <a:t>operación, se mostrara la siguiente pantalla en la que se deberá seleccionar una categoría de ropa: categoría infantil, de adulto y adulto mayor. Luego de esto, se mostrara la interfaz con los productos disponibles correspondientes a la categoría elegida, y al seleccionar, podrás elegir la talla y se mostrara el precio. Al haber seleccionado las prendas de tu preferencia, se te mostrara una pantalla en la cual se preguntara si tienes cupones, y al ser así, podrás ingresar el código del cupón para así poder obtener un descuento en tu compra, si no cuentas con uno, te saldrá una opción en la cual podrás obtener ayuda acerca de como conseguir un cupón de descuento.</a:t>
            </a:r>
          </a:p>
          <a:p>
            <a:pPr marL="0" indent="0">
              <a:buNone/>
            </a:pPr>
            <a:r>
              <a:rPr lang="es-HN" sz="1800" dirty="0">
                <a:latin typeface="Arial Narrow" panose="020B0606020202030204" pitchFamily="34" charset="0"/>
                <a:cs typeface="Times New Roman" panose="02020603050405020304" pitchFamily="18" charset="0"/>
                <a:sym typeface="Wingdings" panose="05000000000000000000" pitchFamily="2" charset="2"/>
              </a:rPr>
              <a:t>Al haber realizado el proceso anterior, te aparecerá disponible tu carrito de compra, en el cual podrás observar tus productos seleccionados listos para tu compra. En la pantalla final, podrás efectuar tu pedido definitivo en donde se te solicitaran los datos necesarios para el envío de tu pedido. </a:t>
            </a:r>
          </a:p>
          <a:p>
            <a:pPr marL="0" indent="0">
              <a:buNone/>
            </a:pPr>
            <a:r>
              <a:rPr lang="es-HN" sz="1800" dirty="0">
                <a:latin typeface="Arial Narrow" panose="020B0606020202030204" pitchFamily="34" charset="0"/>
                <a:cs typeface="Times New Roman" panose="02020603050405020304" pitchFamily="18" charset="0"/>
                <a:sym typeface="Wingdings" panose="05000000000000000000" pitchFamily="2" charset="2"/>
              </a:rPr>
              <a:t> Este sistema de compra en línea viene a facilitar las acciones por parte de los usuarios, al ser mas fáciles, rápidas y seguras. Gracias a esto, se agiliza el proceso de compra habitual, resultando mas efectivo para los intereses de los clientes. </a:t>
            </a:r>
            <a:endParaRPr lang="en-US" sz="1800" dirty="0">
              <a:latin typeface="Arial Narrow" panose="020B0606020202030204" pitchFamily="34" charset="0"/>
              <a:cs typeface="Times New Roman" panose="02020603050405020304" pitchFamily="18" charset="0"/>
            </a:endParaRPr>
          </a:p>
          <a:p>
            <a:pPr>
              <a:buFont typeface="Wingdings" panose="05000000000000000000" pitchFamily="2" charset="2"/>
              <a:buChar char="v"/>
            </a:pPr>
            <a:endParaRPr lang="en-US" sz="1600" b="1" dirty="0">
              <a:latin typeface="+mj-lt"/>
            </a:endParaRPr>
          </a:p>
          <a:p>
            <a:pPr>
              <a:buFont typeface="Wingdings" panose="05000000000000000000" pitchFamily="2" charset="2"/>
              <a:buChar char="v"/>
            </a:pPr>
            <a:endParaRPr lang="en-US" sz="1200" b="1" dirty="0">
              <a:latin typeface="Arial Narrow" panose="020B0606020202030204" pitchFamily="34" charset="0"/>
            </a:endParaRPr>
          </a:p>
          <a:p>
            <a:pPr>
              <a:buFont typeface="Wingdings" panose="05000000000000000000" pitchFamily="2" charset="2"/>
              <a:buChar char="v"/>
            </a:pPr>
            <a:endParaRPr lang="en-US" sz="1400" b="1" dirty="0">
              <a:latin typeface="Arial Narrow" panose="020B0606020202030204" pitchFamily="34" charset="0"/>
            </a:endParaRPr>
          </a:p>
          <a:p>
            <a:pPr>
              <a:buFont typeface="Wingdings" panose="05000000000000000000" pitchFamily="2" charset="2"/>
              <a:buChar char="v"/>
            </a:pPr>
            <a:endParaRPr lang="en-US" sz="1600" b="1" dirty="0">
              <a:latin typeface="Arial Narrow" panose="020B0606020202030204" pitchFamily="34" charset="0"/>
            </a:endParaRPr>
          </a:p>
          <a:p>
            <a:pPr>
              <a:buFont typeface="Wingdings" panose="05000000000000000000" pitchFamily="2" charset="2"/>
              <a:buChar char="v"/>
            </a:pPr>
            <a:endParaRPr lang="en-US" sz="1800" dirty="0"/>
          </a:p>
        </p:txBody>
      </p:sp>
    </p:spTree>
    <p:extLst>
      <p:ext uri="{BB962C8B-B14F-4D97-AF65-F5344CB8AC3E}">
        <p14:creationId xmlns:p14="http://schemas.microsoft.com/office/powerpoint/2010/main" val="346937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E4053"/>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0DE6A193-4755-479A-BC6F-A7EBCA73BE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xmlns="" id="{5A55B759-31A7-423C-9BC2-A8BC09FE98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25" name="Freeform: Shape 24">
            <a:extLst>
              <a:ext uri="{FF2B5EF4-FFF2-40B4-BE49-F238E27FC236}">
                <a16:creationId xmlns:a16="http://schemas.microsoft.com/office/drawing/2014/main" xmlns="" id="{F78796AF-79A0-47AC-BEFD-BFFC00F968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9" name="CuadroTexto 8">
            <a:extLst>
              <a:ext uri="{FF2B5EF4-FFF2-40B4-BE49-F238E27FC236}">
                <a16:creationId xmlns:a16="http://schemas.microsoft.com/office/drawing/2014/main" xmlns="" id="{A1E6E3EF-911A-453E-8127-DFDED8EA535E}"/>
              </a:ext>
            </a:extLst>
          </p:cNvPr>
          <p:cNvSpPr txBox="1"/>
          <p:nvPr/>
        </p:nvSpPr>
        <p:spPr>
          <a:xfrm>
            <a:off x="6176500" y="2219325"/>
            <a:ext cx="5889625" cy="5238750"/>
          </a:xfrm>
          <a:prstGeom prst="rect">
            <a:avLst/>
          </a:prstGeom>
        </p:spPr>
        <p:txBody>
          <a:bodyPr vert="horz" wrap="square" lIns="91440" tIns="45720" rIns="91440" bIns="45720" rtlCol="0" anchor="t">
            <a:normAutofit/>
          </a:bodyPr>
          <a:lstStyle/>
          <a:p>
            <a:pPr indent="-228608">
              <a:lnSpc>
                <a:spcPct val="90000"/>
              </a:lnSpc>
              <a:spcAft>
                <a:spcPts val="600"/>
              </a:spcAft>
              <a:buFont typeface="Arial" panose="020B0604020202020204" pitchFamily="34" charset="0"/>
              <a:buChar char="•"/>
            </a:pPr>
            <a:r>
              <a:rPr lang="es-MX" sz="2800" dirty="0">
                <a:solidFill>
                  <a:schemeClr val="bg1"/>
                </a:solidFill>
                <a:latin typeface="Arial Narrow" panose="020B0606020202030204" pitchFamily="34" charset="0"/>
              </a:rPr>
              <a:t>Esta interfaz se encarga de pedir al usuario sus datos por teclado para poder ingresar a la tienda y hacer sus pedidos, estos datos son registrados y guardados en </a:t>
            </a:r>
            <a:r>
              <a:rPr lang="es-MX" sz="2800" dirty="0">
                <a:solidFill>
                  <a:schemeClr val="bg1"/>
                </a:solidFill>
                <a:latin typeface="Arial Narrow" panose="020B0606020202030204" pitchFamily="34" charset="0"/>
              </a:rPr>
              <a:t>la </a:t>
            </a:r>
            <a:r>
              <a:rPr lang="es-MX" sz="2800" dirty="0">
                <a:solidFill>
                  <a:schemeClr val="bg1"/>
                </a:solidFill>
                <a:latin typeface="Arial Narrow" panose="020B0606020202030204" pitchFamily="34" charset="0"/>
              </a:rPr>
              <a:t>base de datos.</a:t>
            </a:r>
            <a:endParaRPr lang="en-US" sz="2800" dirty="0">
              <a:solidFill>
                <a:schemeClr val="bg1"/>
              </a:solidFill>
              <a:latin typeface="Arial Narrow" panose="020B0606020202030204" pitchFamily="34" charset="0"/>
            </a:endParaRPr>
          </a:p>
        </p:txBody>
      </p:sp>
      <p:sp>
        <p:nvSpPr>
          <p:cNvPr id="2" name="Título 1">
            <a:extLst>
              <a:ext uri="{FF2B5EF4-FFF2-40B4-BE49-F238E27FC236}">
                <a16:creationId xmlns:a16="http://schemas.microsoft.com/office/drawing/2014/main" xmlns="" id="{C0423D4D-CC85-4581-95C4-C4F0A1B937B5}"/>
              </a:ext>
            </a:extLst>
          </p:cNvPr>
          <p:cNvSpPr>
            <a:spLocks noGrp="1"/>
          </p:cNvSpPr>
          <p:nvPr>
            <p:ph type="ctrTitle"/>
          </p:nvPr>
        </p:nvSpPr>
        <p:spPr>
          <a:xfrm>
            <a:off x="804672" y="338328"/>
            <a:ext cx="3877056" cy="2249424"/>
          </a:xfrm>
        </p:spPr>
        <p:txBody>
          <a:bodyPr vert="horz" lIns="91440" tIns="45720" rIns="91440" bIns="45720" rtlCol="0" anchor="b">
            <a:normAutofit/>
          </a:bodyPr>
          <a:lstStyle/>
          <a:p>
            <a:pPr algn="l"/>
            <a:r>
              <a:rPr lang="en-US" sz="5400" dirty="0">
                <a:latin typeface="Arial Narrow" panose="020B0606020202030204" pitchFamily="34" charset="0"/>
              </a:rPr>
              <a:t>INTERFAZ #1</a:t>
            </a:r>
          </a:p>
        </p:txBody>
      </p:sp>
      <p:sp>
        <p:nvSpPr>
          <p:cNvPr id="3" name="Subtítulo 2">
            <a:extLst>
              <a:ext uri="{FF2B5EF4-FFF2-40B4-BE49-F238E27FC236}">
                <a16:creationId xmlns:a16="http://schemas.microsoft.com/office/drawing/2014/main" xmlns="" id="{258CEC72-00D4-4875-A260-3B11DBAB24F5}"/>
              </a:ext>
            </a:extLst>
          </p:cNvPr>
          <p:cNvSpPr>
            <a:spLocks noGrp="1"/>
          </p:cNvSpPr>
          <p:nvPr>
            <p:ph type="subTitle" idx="1"/>
          </p:nvPr>
        </p:nvSpPr>
        <p:spPr>
          <a:xfrm>
            <a:off x="804672" y="2724913"/>
            <a:ext cx="3557778" cy="1155525"/>
          </a:xfrm>
        </p:spPr>
        <p:txBody>
          <a:bodyPr vert="horz" lIns="91440" tIns="45720" rIns="91440" bIns="45720" rtlCol="0" anchor="t">
            <a:normAutofit/>
          </a:bodyPr>
          <a:lstStyle/>
          <a:p>
            <a:pPr marL="114305" indent="-342913" algn="l">
              <a:buFont typeface="Wingdings" panose="05000000000000000000" pitchFamily="2" charset="2"/>
              <a:buChar char="v"/>
            </a:pPr>
            <a:r>
              <a:rPr lang="en-US" b="1" dirty="0">
                <a:latin typeface="Arial Narrow" panose="020B0606020202030204" pitchFamily="34" charset="0"/>
              </a:rPr>
              <a:t>Registro del cliente</a:t>
            </a:r>
          </a:p>
        </p:txBody>
      </p:sp>
      <p:sp>
        <p:nvSpPr>
          <p:cNvPr id="10" name="CuadroTexto 9">
            <a:extLst>
              <a:ext uri="{FF2B5EF4-FFF2-40B4-BE49-F238E27FC236}">
                <a16:creationId xmlns:a16="http://schemas.microsoft.com/office/drawing/2014/main" xmlns="" id="{81D60CAC-3B18-4AB5-ACF5-BAD5D27AA1AF}"/>
              </a:ext>
            </a:extLst>
          </p:cNvPr>
          <p:cNvSpPr txBox="1"/>
          <p:nvPr/>
        </p:nvSpPr>
        <p:spPr>
          <a:xfrm>
            <a:off x="400050" y="6057900"/>
            <a:ext cx="2419350" cy="369332"/>
          </a:xfrm>
          <a:prstGeom prst="rect">
            <a:avLst/>
          </a:prstGeom>
          <a:noFill/>
        </p:spPr>
        <p:txBody>
          <a:bodyPr wrap="square" rtlCol="0">
            <a:spAutoFit/>
          </a:bodyPr>
          <a:lstStyle/>
          <a:p>
            <a:r>
              <a:rPr lang="es-MX" dirty="0">
                <a:latin typeface="Arial Narrow" panose="020B0606020202030204" pitchFamily="34" charset="0"/>
              </a:rPr>
              <a:t>19 Pamela Girón</a:t>
            </a:r>
            <a:endParaRPr lang="es-HN" dirty="0">
              <a:latin typeface="Arial Narrow" panose="020B0606020202030204" pitchFamily="34" charset="0"/>
            </a:endParaRPr>
          </a:p>
        </p:txBody>
      </p:sp>
    </p:spTree>
    <p:extLst>
      <p:ext uri="{BB962C8B-B14F-4D97-AF65-F5344CB8AC3E}">
        <p14:creationId xmlns:p14="http://schemas.microsoft.com/office/powerpoint/2010/main" val="427343390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43011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E4053"/>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0DE6A193-4755-479A-BC6F-A7EBCA73BE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xmlns="" id="{5A55B759-31A7-423C-9BC2-A8BC09FE98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25" name="Freeform: Shape 24">
            <a:extLst>
              <a:ext uri="{FF2B5EF4-FFF2-40B4-BE49-F238E27FC236}">
                <a16:creationId xmlns:a16="http://schemas.microsoft.com/office/drawing/2014/main" xmlns="" id="{F78796AF-79A0-47AC-BEFD-BFFC00F968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9" name="CuadroTexto 8">
            <a:extLst>
              <a:ext uri="{FF2B5EF4-FFF2-40B4-BE49-F238E27FC236}">
                <a16:creationId xmlns:a16="http://schemas.microsoft.com/office/drawing/2014/main" xmlns="" id="{A1E6E3EF-911A-453E-8127-DFDED8EA535E}"/>
              </a:ext>
            </a:extLst>
          </p:cNvPr>
          <p:cNvSpPr txBox="1"/>
          <p:nvPr/>
        </p:nvSpPr>
        <p:spPr>
          <a:xfrm>
            <a:off x="6176500" y="2219325"/>
            <a:ext cx="5889625" cy="5238750"/>
          </a:xfrm>
          <a:prstGeom prst="rect">
            <a:avLst/>
          </a:prstGeom>
        </p:spPr>
        <p:txBody>
          <a:bodyPr vert="horz" wrap="square" lIns="91440" tIns="45720" rIns="91440" bIns="45720" rtlCol="0" anchor="t">
            <a:normAutofit/>
          </a:bodyPr>
          <a:lstStyle/>
          <a:p>
            <a:pPr indent="-228608">
              <a:lnSpc>
                <a:spcPct val="90000"/>
              </a:lnSpc>
              <a:spcAft>
                <a:spcPts val="600"/>
              </a:spcAft>
              <a:buFont typeface="Arial" panose="020B0604020202020204" pitchFamily="34" charset="0"/>
              <a:buChar char="•"/>
            </a:pPr>
            <a:r>
              <a:rPr lang="es-MX" sz="2800" dirty="0">
                <a:solidFill>
                  <a:schemeClr val="bg1"/>
                </a:solidFill>
                <a:latin typeface="Arial Narrow" panose="020B0606020202030204" pitchFamily="34" charset="0"/>
              </a:rPr>
              <a:t>En esta interfaz se le muestran al usuario las categorías que ofrece la tienda para el publico, se le pide seleccionar una para luego poder mostrarle productos referentes a la misma.</a:t>
            </a:r>
            <a:endParaRPr lang="en-US" sz="2800" dirty="0">
              <a:solidFill>
                <a:schemeClr val="bg1"/>
              </a:solidFill>
              <a:latin typeface="Arial Narrow" panose="020B0606020202030204" pitchFamily="34" charset="0"/>
            </a:endParaRPr>
          </a:p>
        </p:txBody>
      </p:sp>
      <p:sp>
        <p:nvSpPr>
          <p:cNvPr id="2" name="Título 1">
            <a:extLst>
              <a:ext uri="{FF2B5EF4-FFF2-40B4-BE49-F238E27FC236}">
                <a16:creationId xmlns:a16="http://schemas.microsoft.com/office/drawing/2014/main" xmlns="" id="{C0423D4D-CC85-4581-95C4-C4F0A1B937B5}"/>
              </a:ext>
            </a:extLst>
          </p:cNvPr>
          <p:cNvSpPr>
            <a:spLocks noGrp="1"/>
          </p:cNvSpPr>
          <p:nvPr>
            <p:ph type="ctrTitle"/>
          </p:nvPr>
        </p:nvSpPr>
        <p:spPr>
          <a:xfrm>
            <a:off x="804672" y="338328"/>
            <a:ext cx="3877056" cy="2249424"/>
          </a:xfrm>
        </p:spPr>
        <p:txBody>
          <a:bodyPr vert="horz" lIns="91440" tIns="45720" rIns="91440" bIns="45720" rtlCol="0" anchor="b">
            <a:normAutofit/>
          </a:bodyPr>
          <a:lstStyle/>
          <a:p>
            <a:pPr algn="l"/>
            <a:r>
              <a:rPr lang="en-US" sz="5400" dirty="0">
                <a:latin typeface="Arial Narrow" panose="020B0606020202030204" pitchFamily="34" charset="0"/>
              </a:rPr>
              <a:t>INTERFAZ #2</a:t>
            </a:r>
          </a:p>
        </p:txBody>
      </p:sp>
      <p:sp>
        <p:nvSpPr>
          <p:cNvPr id="3" name="Subtítulo 2">
            <a:extLst>
              <a:ext uri="{FF2B5EF4-FFF2-40B4-BE49-F238E27FC236}">
                <a16:creationId xmlns:a16="http://schemas.microsoft.com/office/drawing/2014/main" xmlns="" id="{258CEC72-00D4-4875-A260-3B11DBAB24F5}"/>
              </a:ext>
            </a:extLst>
          </p:cNvPr>
          <p:cNvSpPr>
            <a:spLocks noGrp="1"/>
          </p:cNvSpPr>
          <p:nvPr>
            <p:ph type="subTitle" idx="1"/>
          </p:nvPr>
        </p:nvSpPr>
        <p:spPr>
          <a:xfrm>
            <a:off x="804672" y="2724913"/>
            <a:ext cx="3557778" cy="1155525"/>
          </a:xfrm>
        </p:spPr>
        <p:txBody>
          <a:bodyPr vert="horz" lIns="91440" tIns="45720" rIns="91440" bIns="45720" rtlCol="0" anchor="t">
            <a:normAutofit/>
          </a:bodyPr>
          <a:lstStyle/>
          <a:p>
            <a:pPr marL="114305" indent="-342913" algn="l">
              <a:buFont typeface="Wingdings" panose="05000000000000000000" pitchFamily="2" charset="2"/>
              <a:buChar char="v"/>
            </a:pPr>
            <a:r>
              <a:rPr lang="en-US" b="1" dirty="0">
                <a:latin typeface="Arial Narrow" panose="020B0606020202030204" pitchFamily="34" charset="0"/>
              </a:rPr>
              <a:t>Categorías</a:t>
            </a:r>
          </a:p>
        </p:txBody>
      </p:sp>
      <p:sp>
        <p:nvSpPr>
          <p:cNvPr id="11" name="CuadroTexto 10">
            <a:extLst>
              <a:ext uri="{FF2B5EF4-FFF2-40B4-BE49-F238E27FC236}">
                <a16:creationId xmlns:a16="http://schemas.microsoft.com/office/drawing/2014/main" xmlns="" id="{F51EC295-CEF4-45E0-9BDC-EF88F13A63C2}"/>
              </a:ext>
            </a:extLst>
          </p:cNvPr>
          <p:cNvSpPr txBox="1"/>
          <p:nvPr/>
        </p:nvSpPr>
        <p:spPr>
          <a:xfrm>
            <a:off x="400050" y="6057900"/>
            <a:ext cx="2419350" cy="369332"/>
          </a:xfrm>
          <a:prstGeom prst="rect">
            <a:avLst/>
          </a:prstGeom>
          <a:noFill/>
        </p:spPr>
        <p:txBody>
          <a:bodyPr wrap="square" rtlCol="0">
            <a:spAutoFit/>
          </a:bodyPr>
          <a:lstStyle/>
          <a:p>
            <a:r>
              <a:rPr lang="es-MX" dirty="0">
                <a:latin typeface="Arial Narrow" panose="020B0606020202030204" pitchFamily="34" charset="0"/>
              </a:rPr>
              <a:t>38 Gabriel Germán</a:t>
            </a:r>
            <a:endParaRPr lang="es-HN" dirty="0">
              <a:latin typeface="Arial Narrow" panose="020B0606020202030204" pitchFamily="34" charset="0"/>
            </a:endParaRPr>
          </a:p>
        </p:txBody>
      </p:sp>
    </p:spTree>
    <p:extLst>
      <p:ext uri="{BB962C8B-B14F-4D97-AF65-F5344CB8AC3E}">
        <p14:creationId xmlns:p14="http://schemas.microsoft.com/office/powerpoint/2010/main" val="319065154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xmlns="" id="{AC910A03-55F9-4C1A-97D6-DA611A2364AF}"/>
              </a:ext>
            </a:extLst>
          </p:cNvPr>
          <p:cNvPicPr>
            <a:picLocks noChangeAspect="1"/>
          </p:cNvPicPr>
          <p:nvPr/>
        </p:nvPicPr>
        <p:blipFill rotWithShape="1">
          <a:blip r:embed="rId2"/>
          <a:srcRect l="10364" t="21320" r="10681" b="10283"/>
          <a:stretch/>
        </p:blipFill>
        <p:spPr>
          <a:xfrm>
            <a:off x="529" y="0"/>
            <a:ext cx="12191471" cy="6858000"/>
          </a:xfrm>
          <a:prstGeom prst="rect">
            <a:avLst/>
          </a:prstGeom>
        </p:spPr>
      </p:pic>
    </p:spTree>
    <p:extLst>
      <p:ext uri="{BB962C8B-B14F-4D97-AF65-F5344CB8AC3E}">
        <p14:creationId xmlns:p14="http://schemas.microsoft.com/office/powerpoint/2010/main" val="224773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E4053"/>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0DE6A193-4755-479A-BC6F-A7EBCA73BE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xmlns="" id="{5A55B759-31A7-423C-9BC2-A8BC09FE98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25" name="Freeform: Shape 24">
            <a:extLst>
              <a:ext uri="{FF2B5EF4-FFF2-40B4-BE49-F238E27FC236}">
                <a16:creationId xmlns:a16="http://schemas.microsoft.com/office/drawing/2014/main" xmlns="" id="{F78796AF-79A0-47AC-BEFD-BFFC00F968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9" name="CuadroTexto 8">
            <a:extLst>
              <a:ext uri="{FF2B5EF4-FFF2-40B4-BE49-F238E27FC236}">
                <a16:creationId xmlns:a16="http://schemas.microsoft.com/office/drawing/2014/main" xmlns="" id="{A1E6E3EF-911A-453E-8127-DFDED8EA535E}"/>
              </a:ext>
            </a:extLst>
          </p:cNvPr>
          <p:cNvSpPr txBox="1"/>
          <p:nvPr/>
        </p:nvSpPr>
        <p:spPr>
          <a:xfrm>
            <a:off x="6096001" y="2245083"/>
            <a:ext cx="5889625" cy="5238750"/>
          </a:xfrm>
          <a:prstGeom prst="rect">
            <a:avLst/>
          </a:prstGeom>
        </p:spPr>
        <p:txBody>
          <a:bodyPr vert="horz" wrap="square" lIns="91440" tIns="45720" rIns="91440" bIns="45720" rtlCol="0" anchor="t">
            <a:normAutofit/>
          </a:bodyPr>
          <a:lstStyle/>
          <a:p>
            <a:pPr indent="-228608">
              <a:lnSpc>
                <a:spcPct val="90000"/>
              </a:lnSpc>
              <a:spcAft>
                <a:spcPts val="600"/>
              </a:spcAft>
              <a:buFont typeface="Arial" panose="020B0604020202020204" pitchFamily="34" charset="0"/>
              <a:buChar char="•"/>
            </a:pPr>
            <a:r>
              <a:rPr lang="es-MX" sz="2800" dirty="0">
                <a:solidFill>
                  <a:schemeClr val="bg1"/>
                </a:solidFill>
                <a:latin typeface="Arial Narrow" panose="020B0606020202030204" pitchFamily="34" charset="0"/>
              </a:rPr>
              <a:t>En </a:t>
            </a:r>
            <a:r>
              <a:rPr lang="es-MX" sz="2800" dirty="0">
                <a:solidFill>
                  <a:schemeClr val="bg1"/>
                </a:solidFill>
                <a:latin typeface="Arial Narrow" panose="020B0606020202030204" pitchFamily="34" charset="0"/>
              </a:rPr>
              <a:t>esta pantalla se muestran los productos disponibles referentes a la categoría antes elegida. Al seleccionar una prenda se le brindara al usuario los datos correspondientes al producto como ser: la talla, el precio, la categoría a la que pertenece y una imagen de la prenda seleccionada. </a:t>
            </a:r>
            <a:endParaRPr lang="en-US" sz="2800" dirty="0">
              <a:solidFill>
                <a:schemeClr val="bg1"/>
              </a:solidFill>
              <a:latin typeface="Arial Narrow" panose="020B0606020202030204" pitchFamily="34" charset="0"/>
            </a:endParaRPr>
          </a:p>
        </p:txBody>
      </p:sp>
      <p:sp>
        <p:nvSpPr>
          <p:cNvPr id="2" name="Título 1">
            <a:extLst>
              <a:ext uri="{FF2B5EF4-FFF2-40B4-BE49-F238E27FC236}">
                <a16:creationId xmlns:a16="http://schemas.microsoft.com/office/drawing/2014/main" xmlns="" id="{C0423D4D-CC85-4581-95C4-C4F0A1B937B5}"/>
              </a:ext>
            </a:extLst>
          </p:cNvPr>
          <p:cNvSpPr>
            <a:spLocks noGrp="1"/>
          </p:cNvSpPr>
          <p:nvPr>
            <p:ph type="ctrTitle"/>
          </p:nvPr>
        </p:nvSpPr>
        <p:spPr>
          <a:xfrm>
            <a:off x="804672" y="338328"/>
            <a:ext cx="3877056" cy="2249424"/>
          </a:xfrm>
        </p:spPr>
        <p:txBody>
          <a:bodyPr vert="horz" lIns="91440" tIns="45720" rIns="91440" bIns="45720" rtlCol="0" anchor="b">
            <a:normAutofit/>
          </a:bodyPr>
          <a:lstStyle/>
          <a:p>
            <a:pPr algn="l"/>
            <a:r>
              <a:rPr lang="en-US" sz="5400" dirty="0">
                <a:latin typeface="Arial Narrow" panose="020B0606020202030204" pitchFamily="34" charset="0"/>
              </a:rPr>
              <a:t>INTERFAZ #3</a:t>
            </a:r>
          </a:p>
        </p:txBody>
      </p:sp>
      <p:sp>
        <p:nvSpPr>
          <p:cNvPr id="3" name="Subtítulo 2">
            <a:extLst>
              <a:ext uri="{FF2B5EF4-FFF2-40B4-BE49-F238E27FC236}">
                <a16:creationId xmlns:a16="http://schemas.microsoft.com/office/drawing/2014/main" xmlns="" id="{258CEC72-00D4-4875-A260-3B11DBAB24F5}"/>
              </a:ext>
            </a:extLst>
          </p:cNvPr>
          <p:cNvSpPr>
            <a:spLocks noGrp="1"/>
          </p:cNvSpPr>
          <p:nvPr>
            <p:ph type="subTitle" idx="1"/>
          </p:nvPr>
        </p:nvSpPr>
        <p:spPr>
          <a:xfrm>
            <a:off x="804672" y="2724913"/>
            <a:ext cx="3557778" cy="1155525"/>
          </a:xfrm>
        </p:spPr>
        <p:txBody>
          <a:bodyPr vert="horz" lIns="91440" tIns="45720" rIns="91440" bIns="45720" rtlCol="0" anchor="t">
            <a:normAutofit/>
          </a:bodyPr>
          <a:lstStyle/>
          <a:p>
            <a:pPr marL="114305" indent="-342913" algn="l">
              <a:buFont typeface="Wingdings" panose="05000000000000000000" pitchFamily="2" charset="2"/>
              <a:buChar char="v"/>
            </a:pPr>
            <a:r>
              <a:rPr lang="en-US" b="1" dirty="0" err="1" smtClean="0">
                <a:latin typeface="Arial Narrow" panose="020B0606020202030204" pitchFamily="34" charset="0"/>
              </a:rPr>
              <a:t>Productos</a:t>
            </a:r>
            <a:r>
              <a:rPr lang="en-US" b="1" dirty="0" smtClean="0">
                <a:latin typeface="Arial Narrow" panose="020B0606020202030204" pitchFamily="34" charset="0"/>
              </a:rPr>
              <a:t> </a:t>
            </a:r>
            <a:r>
              <a:rPr lang="en-US" b="1" dirty="0" err="1" smtClean="0">
                <a:latin typeface="Arial Narrow" panose="020B0606020202030204" pitchFamily="34" charset="0"/>
              </a:rPr>
              <a:t>disponibles</a:t>
            </a:r>
            <a:endParaRPr lang="en-US" b="1" dirty="0">
              <a:latin typeface="Arial Narrow" panose="020B0606020202030204" pitchFamily="34" charset="0"/>
            </a:endParaRPr>
          </a:p>
        </p:txBody>
      </p:sp>
      <p:sp>
        <p:nvSpPr>
          <p:cNvPr id="8" name="CuadroTexto 7">
            <a:extLst>
              <a:ext uri="{FF2B5EF4-FFF2-40B4-BE49-F238E27FC236}">
                <a16:creationId xmlns:a16="http://schemas.microsoft.com/office/drawing/2014/main" xmlns="" id="{01B23F61-33A5-456E-9CD3-164D1B576A8E}"/>
              </a:ext>
            </a:extLst>
          </p:cNvPr>
          <p:cNvSpPr txBox="1"/>
          <p:nvPr/>
        </p:nvSpPr>
        <p:spPr>
          <a:xfrm>
            <a:off x="400050" y="6057900"/>
            <a:ext cx="2419350" cy="369332"/>
          </a:xfrm>
          <a:prstGeom prst="rect">
            <a:avLst/>
          </a:prstGeom>
          <a:noFill/>
        </p:spPr>
        <p:txBody>
          <a:bodyPr wrap="square" rtlCol="0">
            <a:spAutoFit/>
          </a:bodyPr>
          <a:lstStyle/>
          <a:p>
            <a:r>
              <a:rPr lang="es-MX" dirty="0">
                <a:latin typeface="Arial Narrow" panose="020B0606020202030204" pitchFamily="34" charset="0"/>
              </a:rPr>
              <a:t>04 </a:t>
            </a:r>
            <a:r>
              <a:rPr lang="es-MX" dirty="0" err="1">
                <a:latin typeface="Arial Narrow" panose="020B0606020202030204" pitchFamily="34" charset="0"/>
              </a:rPr>
              <a:t>Darcy</a:t>
            </a:r>
            <a:r>
              <a:rPr lang="es-MX" dirty="0">
                <a:latin typeface="Arial Narrow" panose="020B0606020202030204" pitchFamily="34" charset="0"/>
              </a:rPr>
              <a:t> Moreno</a:t>
            </a:r>
            <a:endParaRPr lang="es-HN" dirty="0">
              <a:latin typeface="Arial Narrow" panose="020B0606020202030204" pitchFamily="34" charset="0"/>
            </a:endParaRPr>
          </a:p>
        </p:txBody>
      </p:sp>
    </p:spTree>
    <p:extLst>
      <p:ext uri="{BB962C8B-B14F-4D97-AF65-F5344CB8AC3E}">
        <p14:creationId xmlns:p14="http://schemas.microsoft.com/office/powerpoint/2010/main" val="92445854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AEA27211-0E74-4CF2-9AC2-0AD09761F15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80366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E4053"/>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0DE6A193-4755-479A-BC6F-A7EBCA73BE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xmlns="" id="{5A55B759-31A7-423C-9BC2-A8BC09FE98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25" name="Freeform: Shape 24">
            <a:extLst>
              <a:ext uri="{FF2B5EF4-FFF2-40B4-BE49-F238E27FC236}">
                <a16:creationId xmlns:a16="http://schemas.microsoft.com/office/drawing/2014/main" xmlns="" id="{F78796AF-79A0-47AC-BEFD-BFFC00F968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34">
              <a:defRPr/>
            </a:pPr>
            <a:endParaRPr lang="en-US">
              <a:solidFill>
                <a:prstClr val="white"/>
              </a:solidFill>
              <a:latin typeface="Calibri" panose="020F0502020204030204"/>
            </a:endParaRPr>
          </a:p>
        </p:txBody>
      </p:sp>
      <p:sp>
        <p:nvSpPr>
          <p:cNvPr id="9" name="CuadroTexto 8">
            <a:extLst>
              <a:ext uri="{FF2B5EF4-FFF2-40B4-BE49-F238E27FC236}">
                <a16:creationId xmlns:a16="http://schemas.microsoft.com/office/drawing/2014/main" xmlns="" id="{A1E6E3EF-911A-453E-8127-DFDED8EA535E}"/>
              </a:ext>
            </a:extLst>
          </p:cNvPr>
          <p:cNvSpPr txBox="1"/>
          <p:nvPr/>
        </p:nvSpPr>
        <p:spPr>
          <a:xfrm>
            <a:off x="6176500" y="2219325"/>
            <a:ext cx="5889625" cy="5238750"/>
          </a:xfrm>
          <a:prstGeom prst="rect">
            <a:avLst/>
          </a:prstGeom>
        </p:spPr>
        <p:txBody>
          <a:bodyPr vert="horz" wrap="square" lIns="91440" tIns="45720" rIns="91440" bIns="45720" rtlCol="0" anchor="t">
            <a:normAutofit/>
          </a:bodyPr>
          <a:lstStyle/>
          <a:p>
            <a:pPr indent="-228608">
              <a:lnSpc>
                <a:spcPct val="90000"/>
              </a:lnSpc>
              <a:spcAft>
                <a:spcPts val="600"/>
              </a:spcAft>
              <a:buFont typeface="Arial" panose="020B0604020202020204" pitchFamily="34" charset="0"/>
              <a:buChar char="•"/>
            </a:pPr>
            <a:r>
              <a:rPr lang="es-MX" sz="2800" dirty="0">
                <a:solidFill>
                  <a:schemeClr val="bg1"/>
                </a:solidFill>
                <a:latin typeface="Arial Narrow" panose="020B0606020202030204" pitchFamily="34" charset="0"/>
              </a:rPr>
              <a:t>Esta interfaz se encarga de preguntar al usuario si cuenta con cupones. En caso de tener, le pedirá que ingrese el código del cupón, y si no tiene le pedirá que presione “continuar” o “obtener cupones”, si el usuario selecciona “obtener cupones” este le indicara que los cupones se obtienen al ser un cliente recurrente y acumular compras en la tienda. </a:t>
            </a:r>
            <a:endParaRPr lang="en-US" sz="2800" dirty="0">
              <a:solidFill>
                <a:schemeClr val="bg1"/>
              </a:solidFill>
              <a:latin typeface="Arial Narrow" panose="020B0606020202030204" pitchFamily="34" charset="0"/>
            </a:endParaRPr>
          </a:p>
        </p:txBody>
      </p:sp>
      <p:sp>
        <p:nvSpPr>
          <p:cNvPr id="2" name="Título 1">
            <a:extLst>
              <a:ext uri="{FF2B5EF4-FFF2-40B4-BE49-F238E27FC236}">
                <a16:creationId xmlns:a16="http://schemas.microsoft.com/office/drawing/2014/main" xmlns="" id="{C0423D4D-CC85-4581-95C4-C4F0A1B937B5}"/>
              </a:ext>
            </a:extLst>
          </p:cNvPr>
          <p:cNvSpPr>
            <a:spLocks noGrp="1"/>
          </p:cNvSpPr>
          <p:nvPr>
            <p:ph type="ctrTitle"/>
          </p:nvPr>
        </p:nvSpPr>
        <p:spPr>
          <a:xfrm>
            <a:off x="804672" y="338328"/>
            <a:ext cx="3877056" cy="2249424"/>
          </a:xfrm>
        </p:spPr>
        <p:txBody>
          <a:bodyPr vert="horz" lIns="91440" tIns="45720" rIns="91440" bIns="45720" rtlCol="0" anchor="b">
            <a:normAutofit/>
          </a:bodyPr>
          <a:lstStyle/>
          <a:p>
            <a:pPr algn="l"/>
            <a:r>
              <a:rPr lang="en-US" sz="5400" dirty="0">
                <a:latin typeface="Arial Narrow" panose="020B0606020202030204" pitchFamily="34" charset="0"/>
              </a:rPr>
              <a:t>INTERFAZ </a:t>
            </a:r>
            <a:r>
              <a:rPr lang="en-US" sz="5400" dirty="0">
                <a:latin typeface="Arial Narrow" panose="020B0606020202030204" pitchFamily="34" charset="0"/>
              </a:rPr>
              <a:t>#4</a:t>
            </a:r>
            <a:endParaRPr lang="en-US" sz="5400" dirty="0">
              <a:latin typeface="Arial Narrow" panose="020B0606020202030204" pitchFamily="34" charset="0"/>
            </a:endParaRPr>
          </a:p>
        </p:txBody>
      </p:sp>
      <p:sp>
        <p:nvSpPr>
          <p:cNvPr id="3" name="Subtítulo 2">
            <a:extLst>
              <a:ext uri="{FF2B5EF4-FFF2-40B4-BE49-F238E27FC236}">
                <a16:creationId xmlns:a16="http://schemas.microsoft.com/office/drawing/2014/main" xmlns="" id="{258CEC72-00D4-4875-A260-3B11DBAB24F5}"/>
              </a:ext>
            </a:extLst>
          </p:cNvPr>
          <p:cNvSpPr>
            <a:spLocks noGrp="1"/>
          </p:cNvSpPr>
          <p:nvPr>
            <p:ph type="subTitle" idx="1"/>
          </p:nvPr>
        </p:nvSpPr>
        <p:spPr>
          <a:xfrm>
            <a:off x="804672" y="2724913"/>
            <a:ext cx="3557778" cy="1155525"/>
          </a:xfrm>
        </p:spPr>
        <p:txBody>
          <a:bodyPr vert="horz" lIns="91440" tIns="45720" rIns="91440" bIns="45720" rtlCol="0" anchor="t">
            <a:normAutofit/>
          </a:bodyPr>
          <a:lstStyle/>
          <a:p>
            <a:pPr marL="114305" indent="-342913" algn="l">
              <a:buFont typeface="Wingdings" panose="05000000000000000000" pitchFamily="2" charset="2"/>
              <a:buChar char="v"/>
            </a:pPr>
            <a:r>
              <a:rPr lang="en-US" b="1" dirty="0">
                <a:latin typeface="Arial Narrow" panose="020B0606020202030204" pitchFamily="34" charset="0"/>
              </a:rPr>
              <a:t>Cupones</a:t>
            </a:r>
          </a:p>
        </p:txBody>
      </p:sp>
      <p:sp>
        <p:nvSpPr>
          <p:cNvPr id="8" name="CuadroTexto 7">
            <a:extLst>
              <a:ext uri="{FF2B5EF4-FFF2-40B4-BE49-F238E27FC236}">
                <a16:creationId xmlns:a16="http://schemas.microsoft.com/office/drawing/2014/main" xmlns="" id="{65DA35D7-2B54-413C-B678-075CBBA65BA1}"/>
              </a:ext>
            </a:extLst>
          </p:cNvPr>
          <p:cNvSpPr txBox="1"/>
          <p:nvPr/>
        </p:nvSpPr>
        <p:spPr>
          <a:xfrm>
            <a:off x="400050" y="6057900"/>
            <a:ext cx="2419350" cy="369332"/>
          </a:xfrm>
          <a:prstGeom prst="rect">
            <a:avLst/>
          </a:prstGeom>
          <a:noFill/>
        </p:spPr>
        <p:txBody>
          <a:bodyPr wrap="square" rtlCol="0">
            <a:spAutoFit/>
          </a:bodyPr>
          <a:lstStyle/>
          <a:p>
            <a:r>
              <a:rPr lang="es-MX" dirty="0">
                <a:latin typeface="Arial Narrow" panose="020B0606020202030204" pitchFamily="34" charset="0"/>
              </a:rPr>
              <a:t>21 </a:t>
            </a:r>
            <a:r>
              <a:rPr lang="es-MX" dirty="0" err="1">
                <a:latin typeface="Arial Narrow" panose="020B0606020202030204" pitchFamily="34" charset="0"/>
              </a:rPr>
              <a:t>Kristell</a:t>
            </a:r>
            <a:r>
              <a:rPr lang="es-MX" dirty="0">
                <a:latin typeface="Arial Narrow" panose="020B0606020202030204" pitchFamily="34" charset="0"/>
              </a:rPr>
              <a:t> </a:t>
            </a:r>
            <a:r>
              <a:rPr lang="es-MX" dirty="0" smtClean="0">
                <a:latin typeface="Arial Narrow" panose="020B0606020202030204" pitchFamily="34" charset="0"/>
              </a:rPr>
              <a:t>Martínez</a:t>
            </a:r>
            <a:endParaRPr lang="es-HN" dirty="0">
              <a:latin typeface="Arial Narrow" panose="020B0606020202030204" pitchFamily="34" charset="0"/>
            </a:endParaRPr>
          </a:p>
        </p:txBody>
      </p:sp>
    </p:spTree>
    <p:extLst>
      <p:ext uri="{BB962C8B-B14F-4D97-AF65-F5344CB8AC3E}">
        <p14:creationId xmlns:p14="http://schemas.microsoft.com/office/powerpoint/2010/main" val="113314879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637</Words>
  <Application>Microsoft Office PowerPoint</Application>
  <PresentationFormat>Panorámica</PresentationFormat>
  <Paragraphs>51</Paragraphs>
  <Slides>16</Slides>
  <Notes>0</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16</vt:i4>
      </vt:variant>
    </vt:vector>
  </HeadingPairs>
  <TitlesOfParts>
    <vt:vector size="24" baseType="lpstr">
      <vt:lpstr>Arial</vt:lpstr>
      <vt:lpstr>Arial Narrow</vt:lpstr>
      <vt:lpstr>Calibri</vt:lpstr>
      <vt:lpstr>Calibri Light</vt:lpstr>
      <vt:lpstr>Times New Roman</vt:lpstr>
      <vt:lpstr>Wingdings</vt:lpstr>
      <vt:lpstr>Tema de Office</vt:lpstr>
      <vt:lpstr>Tema de Office</vt:lpstr>
      <vt:lpstr>TIENDA SADASHI </vt:lpstr>
      <vt:lpstr>Descripción del Proyecto</vt:lpstr>
      <vt:lpstr>INTERFAZ #1</vt:lpstr>
      <vt:lpstr>Presentación de PowerPoint</vt:lpstr>
      <vt:lpstr>INTERFAZ #2</vt:lpstr>
      <vt:lpstr>Presentación de PowerPoint</vt:lpstr>
      <vt:lpstr>INTERFAZ #3</vt:lpstr>
      <vt:lpstr>Presentación de PowerPoint</vt:lpstr>
      <vt:lpstr>INTERFAZ #4</vt:lpstr>
      <vt:lpstr>Presentación de PowerPoint</vt:lpstr>
      <vt:lpstr>INTERFAZ #5</vt:lpstr>
      <vt:lpstr>Presentación de PowerPoint</vt:lpstr>
      <vt:lpstr>INTERFAZ #6</vt:lpstr>
      <vt:lpstr>Presentación de PowerPoint</vt:lpstr>
      <vt:lpstr>Presentación de PowerPoint</vt:lpstr>
      <vt:lpstr>Base de Datos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ELIAS GERMAN VASQUEZ</dc:creator>
  <cp:lastModifiedBy>STE</cp:lastModifiedBy>
  <cp:revision>46</cp:revision>
  <dcterms:created xsi:type="dcterms:W3CDTF">2021-05-24T02:58:02Z</dcterms:created>
  <dcterms:modified xsi:type="dcterms:W3CDTF">2021-05-28T04:30:12Z</dcterms:modified>
</cp:coreProperties>
</file>