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A138-9CF2-468D-AACD-711D1EED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D5072-46EE-4DE3-8499-65657CA3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47F7C-5AFF-41D7-BB91-F095085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4ECD6-38DE-45EE-8AB8-0A61608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8E61-20B9-4E36-A600-F18A5F2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705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2900-8FEA-43A6-87B6-4B875F3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E84D6-109E-4C93-B635-F7BA81A1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44292-B8FB-42D1-936B-2F157BB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5DBE0-6484-48DA-8389-CA5D7E8E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6EEAF-3CE9-4684-939C-C06DB73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0121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25BF1-74B9-4FC1-8561-779E4C3E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81A0A-B18F-4EC4-890F-DDC1388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1AE74-F757-4F0C-9B71-338E8DD7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92253-F8FB-479A-AD66-08E8A92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CF70E-1894-4634-BCCF-4678AF1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5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AD3-8910-4F13-827C-8E8B729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F3CD1-BC87-4B0D-B623-E782B3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C2D62-5103-49C9-A9FC-1A3162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ABF84-918F-4F57-96AB-0404EEC3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31195-D461-46C5-BF8B-47AEE3C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56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DAB1C-3420-46B5-BBBB-B4DD22B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F5DB2-9B2B-4338-BACB-831883A6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C6953-2DA0-415B-8250-5787004B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E0B9B-56DC-4132-B058-FC3566D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72320-23D8-40B5-A228-BA3E3EA8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475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BAA82-E5CE-44F5-8AA8-694A910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67DF5-AF50-4C23-8297-81AB6AFE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6E607-F49A-47A3-A20A-2BDD8D07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C4ED0-FA64-4841-9AB9-8B0C0174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E1DEA-E45D-4ECF-B00A-06120420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E715C-FDCD-40E9-850B-D1E923D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79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40584-794B-438F-819E-F8E3AA4F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817E5-714F-45DD-9695-4787A6F0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EA486-FA8D-45BC-9648-6B93FDE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BAB96F-E0CE-47ED-8F3B-57B17E1B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CAE49-1410-482B-876D-01B04E6A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66088-164B-489A-804F-5C43D66B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518AC-2E53-488F-B0E9-4C28A97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9796A8-C99E-4DA3-A4DF-3814C09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927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9266-DCE9-4E4B-8892-61748D0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AE4960-062D-435C-BC09-7E6EA1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CDB1C3-1673-49F1-9B39-13B4BE3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6D376-FA50-4FCC-98C1-7B47ED07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994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7BD8E0-1C28-4C38-9226-E0924F7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7FC669-A34A-46E9-AE9B-A5FA100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8CEE5-5C64-4250-8175-6D567EE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925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12CE-46A3-49F0-9FCB-DB39CD6D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FF7C4-E1F5-442A-AC5E-38047981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1884F-579A-4BB4-8454-1CECABA88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3549CE-8E09-42CD-9677-FB8602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1851F-65F1-4120-AF0F-446F9004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DBAB2-83B3-43C3-B672-1A726842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36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4ED6A-4C72-4441-8D1D-5EA084C2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14442B-EA25-423D-A1D4-A8F801B5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7DD7D5-7BEA-4114-A19C-DF500970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D7507-B016-4049-84CF-C84F053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52402-71EF-4134-AE43-3B6C8AF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41740-DCCD-48A8-8AA2-942C8B6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417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801797-693D-4652-B197-71A1CAE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4438C-4D9C-4628-A74B-B9A74842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E9EFC-19E7-45EE-9C66-986FD5AC0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63AD-465F-4CA2-B0C8-66548562ADF1}" type="datetimeFigureOut">
              <a:rPr lang="es-HN" smtClean="0"/>
              <a:t>27/5/2021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B86C2-7F43-4C85-8FC2-7AE465C5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6F7D0-2619-4CD9-A219-1778333F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205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9509"/>
            <a:ext cx="9144000" cy="238760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NOMBRE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D13C5-46F7-404C-9BAB-7B074265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0166"/>
            <a:ext cx="9144000" cy="165576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INTEGRANTES: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40E10-0C6F-4D1C-A24B-EE9DA6E1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88"/>
              </p:ext>
            </p:extLst>
          </p:nvPr>
        </p:nvGraphicFramePr>
        <p:xfrm>
          <a:off x="2032000" y="27900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29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6558671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ALEXANDRA NAHOMY GARCÍA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MARÍA FERNANDA MAYORQUÍN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ALEJANDRO JOSÉ ALFARO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LEONARDO RENÉ MARTÍNEZ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ÁNGEL ALVARADO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OMAR RIVERA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866490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i="1" u="sng" dirty="0"/>
              <a:t>Descripción del Proyecto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1AD2CC6-DA39-4641-AB8B-6186EADB1011}"/>
              </a:ext>
            </a:extLst>
          </p:cNvPr>
          <p:cNvSpPr txBox="1">
            <a:spLocks/>
          </p:cNvSpPr>
          <p:nvPr/>
        </p:nvSpPr>
        <p:spPr>
          <a:xfrm>
            <a:off x="2422690" y="3032603"/>
            <a:ext cx="8198418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Nuestra aplicación es creada con el fin de tener una manera más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eficiente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manejar la informacíon de los productos que entran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salen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distribuidora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donde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van y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quienes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Podemos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recurrir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algun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accidente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nuestra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app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puede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información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productos,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proveedores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información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los envois que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hacía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sucursales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facilita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busqieda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informacíón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los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empleados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distribuidora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proceso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envois sea más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rapido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ya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tendra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larga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fila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poder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hacer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pedido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él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podrá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pedir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línea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escoger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proveedor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quiere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que le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proporcione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product,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conlusión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herramienta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eficiente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CFDF29-7763-4811-ABCB-0498893814FD}"/>
              </a:ext>
            </a:extLst>
          </p:cNvPr>
          <p:cNvSpPr/>
          <p:nvPr/>
        </p:nvSpPr>
        <p:spPr>
          <a:xfrm>
            <a:off x="0" y="-56271"/>
            <a:ext cx="2827606" cy="1674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87949-C762-4326-A29C-AE9F4DAC3F16}"/>
              </a:ext>
            </a:extLst>
          </p:cNvPr>
          <p:cNvSpPr/>
          <p:nvPr/>
        </p:nvSpPr>
        <p:spPr>
          <a:xfrm>
            <a:off x="1659988" y="0"/>
            <a:ext cx="2729132" cy="86649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724AEB-455D-484B-AEDA-83ABEADD5DDA}"/>
              </a:ext>
            </a:extLst>
          </p:cNvPr>
          <p:cNvSpPr/>
          <p:nvPr/>
        </p:nvSpPr>
        <p:spPr>
          <a:xfrm>
            <a:off x="422030" y="609768"/>
            <a:ext cx="2250831" cy="151931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D31CB4-4B9F-4234-8820-88A55E56B3EA}"/>
              </a:ext>
            </a:extLst>
          </p:cNvPr>
          <p:cNvSpPr/>
          <p:nvPr/>
        </p:nvSpPr>
        <p:spPr>
          <a:xfrm>
            <a:off x="436098" y="1041009"/>
            <a:ext cx="689318" cy="633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B36DA1-5873-43AB-A426-5E064672C36C}"/>
              </a:ext>
            </a:extLst>
          </p:cNvPr>
          <p:cNvSpPr/>
          <p:nvPr/>
        </p:nvSpPr>
        <p:spPr>
          <a:xfrm>
            <a:off x="11029071" y="4839286"/>
            <a:ext cx="1159881" cy="201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42CA01F-5658-42FD-8BE9-7EB1A397FAA8}"/>
              </a:ext>
            </a:extLst>
          </p:cNvPr>
          <p:cNvSpPr/>
          <p:nvPr/>
        </p:nvSpPr>
        <p:spPr>
          <a:xfrm>
            <a:off x="9298745" y="5746157"/>
            <a:ext cx="2890207" cy="107146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395A2A-F0E0-4BDE-8446-DACCC8E38F8B}"/>
              </a:ext>
            </a:extLst>
          </p:cNvPr>
          <p:cNvSpPr/>
          <p:nvPr/>
        </p:nvSpPr>
        <p:spPr>
          <a:xfrm>
            <a:off x="9791114" y="5134708"/>
            <a:ext cx="1392702" cy="1111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F99A607-76DB-4196-B20F-9E31088F3B43}"/>
              </a:ext>
            </a:extLst>
          </p:cNvPr>
          <p:cNvSpPr/>
          <p:nvPr/>
        </p:nvSpPr>
        <p:spPr>
          <a:xfrm>
            <a:off x="10621108" y="4496139"/>
            <a:ext cx="1570892" cy="103246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93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REGISTRO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FFFFFF"/>
                </a:solidFill>
              </a:rPr>
              <a:t>En la primera pantalla la funcionalidad principal es poder registrase, ingresando sus datos principales para poder hacer la operación de ingreso al programa.  También la opinión de registrarse o salir de la pantalla</a:t>
            </a:r>
            <a:r>
              <a:rPr lang="es-ES" sz="2000" dirty="0">
                <a:solidFill>
                  <a:srgbClr val="FFFFFF"/>
                </a:solidFill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50 LUIS OMAR RIVERA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422C7A-19F1-4567-AFAC-AB6E93AB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2" y="1347408"/>
            <a:ext cx="6792431" cy="381543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323426" y="256096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392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69743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INICIO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50 LUIS OMAR RIVERA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323426" y="256096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FE9889-7660-4327-8069-226B2477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9" y="1303642"/>
            <a:ext cx="7567335" cy="42507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FF3FC7C-3F15-4D73-9F01-25D2813F6E9A}"/>
              </a:ext>
            </a:extLst>
          </p:cNvPr>
          <p:cNvSpPr txBox="1"/>
          <p:nvPr/>
        </p:nvSpPr>
        <p:spPr>
          <a:xfrm>
            <a:off x="792615" y="1387492"/>
            <a:ext cx="27946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sz="2000" dirty="0">
                <a:solidFill>
                  <a:schemeClr val="bg1">
                    <a:lumMod val="95000"/>
                  </a:schemeClr>
                </a:solidFill>
              </a:rPr>
              <a:t>En la segunda pantalla aparecerán una opción de botones donde eligiéremos la opción que querremos ejecutar, ya sea para hacer envíos o las distintas tablas principales del programa; y del mismo modo la opción de salir.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5161A-A0E9-4819-A05B-3D9ADB0492D2}"/>
              </a:ext>
            </a:extLst>
          </p:cNvPr>
          <p:cNvSpPr/>
          <p:nvPr/>
        </p:nvSpPr>
        <p:spPr>
          <a:xfrm>
            <a:off x="3008372" y="4980508"/>
            <a:ext cx="979110" cy="187749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ECDE8A-E15F-4BF9-AA99-CE6E80C8E148}"/>
              </a:ext>
            </a:extLst>
          </p:cNvPr>
          <p:cNvSpPr/>
          <p:nvPr/>
        </p:nvSpPr>
        <p:spPr>
          <a:xfrm>
            <a:off x="2293034" y="6156818"/>
            <a:ext cx="1766901" cy="727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827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69743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ARTICULOS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03173"/>
            <a:ext cx="3096427" cy="148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14 MARIA FERNANADA MAYORQUIN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63042" y="319254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FF3FC7C-3F15-4D73-9F01-25D2813F6E9A}"/>
              </a:ext>
            </a:extLst>
          </p:cNvPr>
          <p:cNvSpPr txBox="1"/>
          <p:nvPr/>
        </p:nvSpPr>
        <p:spPr>
          <a:xfrm>
            <a:off x="383082" y="1251847"/>
            <a:ext cx="36768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Lo que hace esta pantalla es que cuando colocamos los datos del nombre del producto, la cantidad de producto que queremos mandar, y el precio del producto al presionar el  botón de “Agregar a la lista” colocará todo los datos que escribimos en la casilla grande y en la casilla total se mostrará el total a pagar, es decir, el total que saldrá de todos los productos seleccionados</a:t>
            </a:r>
            <a:endParaRPr lang="es-H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5161A-A0E9-4819-A05B-3D9ADB0492D2}"/>
              </a:ext>
            </a:extLst>
          </p:cNvPr>
          <p:cNvSpPr/>
          <p:nvPr/>
        </p:nvSpPr>
        <p:spPr>
          <a:xfrm>
            <a:off x="3348110" y="5228476"/>
            <a:ext cx="711825" cy="162952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ECDE8A-E15F-4BF9-AA99-CE6E80C8E148}"/>
              </a:ext>
            </a:extLst>
          </p:cNvPr>
          <p:cNvSpPr/>
          <p:nvPr/>
        </p:nvSpPr>
        <p:spPr>
          <a:xfrm>
            <a:off x="2293034" y="6156818"/>
            <a:ext cx="1766901" cy="727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BB36E2-F953-47D7-8F3A-DB521048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8250" r="7462" b="2499"/>
          <a:stretch/>
        </p:blipFill>
        <p:spPr>
          <a:xfrm>
            <a:off x="4500114" y="1387492"/>
            <a:ext cx="7248121" cy="434387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2932A5F-166A-4887-8A6A-BA3F7AFF4722}"/>
              </a:ext>
            </a:extLst>
          </p:cNvPr>
          <p:cNvSpPr/>
          <p:nvPr/>
        </p:nvSpPr>
        <p:spPr>
          <a:xfrm>
            <a:off x="3165231" y="6395838"/>
            <a:ext cx="422031" cy="44919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729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54147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#4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69743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PROVEEDORES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5043751"/>
            <a:ext cx="3096427" cy="148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01 ALEXANDRA NAHOMY GARCIA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63042" y="319254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5161A-A0E9-4819-A05B-3D9ADB0492D2}"/>
              </a:ext>
            </a:extLst>
          </p:cNvPr>
          <p:cNvSpPr/>
          <p:nvPr/>
        </p:nvSpPr>
        <p:spPr>
          <a:xfrm>
            <a:off x="3348110" y="5228476"/>
            <a:ext cx="711825" cy="162952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ECDE8A-E15F-4BF9-AA99-CE6E80C8E148}"/>
              </a:ext>
            </a:extLst>
          </p:cNvPr>
          <p:cNvSpPr/>
          <p:nvPr/>
        </p:nvSpPr>
        <p:spPr>
          <a:xfrm>
            <a:off x="2293034" y="6156818"/>
            <a:ext cx="1766901" cy="727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32A5F-166A-4887-8A6A-BA3F7AFF4722}"/>
              </a:ext>
            </a:extLst>
          </p:cNvPr>
          <p:cNvSpPr/>
          <p:nvPr/>
        </p:nvSpPr>
        <p:spPr>
          <a:xfrm>
            <a:off x="3165231" y="6395838"/>
            <a:ext cx="422031" cy="44919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0EBA906-1619-4E63-8D6A-A9ED7271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84" y="1332839"/>
            <a:ext cx="7432366" cy="419231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CD74D39-7ADA-4C7C-BBF8-BB020F3534EC}"/>
              </a:ext>
            </a:extLst>
          </p:cNvPr>
          <p:cNvSpPr txBox="1"/>
          <p:nvPr/>
        </p:nvSpPr>
        <p:spPr>
          <a:xfrm>
            <a:off x="383081" y="1417290"/>
            <a:ext cx="37498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Esta pantalla tiene de funcionalidad que  tenemos que agregar  nuestros datos, y podemos guardar o eliminar la información que ya no queremos guardar luego vemos un botón de regresar a la pantalla principal donde tenemos otras opciones para poder navegar, esta pantalla que vemos de proveedores es para abastecer a los productos necesarios.</a:t>
            </a:r>
          </a:p>
        </p:txBody>
      </p:sp>
    </p:spTree>
    <p:extLst>
      <p:ext uri="{BB962C8B-B14F-4D97-AF65-F5344CB8AC3E}">
        <p14:creationId xmlns:p14="http://schemas.microsoft.com/office/powerpoint/2010/main" val="18755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54147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#5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69743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ENVIOS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523889" y="5037500"/>
            <a:ext cx="2943797" cy="148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49 LUIS ÁNGEL ALVARADO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63042" y="319254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5161A-A0E9-4819-A05B-3D9ADB0492D2}"/>
              </a:ext>
            </a:extLst>
          </p:cNvPr>
          <p:cNvSpPr/>
          <p:nvPr/>
        </p:nvSpPr>
        <p:spPr>
          <a:xfrm>
            <a:off x="3348110" y="5228476"/>
            <a:ext cx="711825" cy="162952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ECDE8A-E15F-4BF9-AA99-CE6E80C8E148}"/>
              </a:ext>
            </a:extLst>
          </p:cNvPr>
          <p:cNvSpPr/>
          <p:nvPr/>
        </p:nvSpPr>
        <p:spPr>
          <a:xfrm>
            <a:off x="2293034" y="6156818"/>
            <a:ext cx="1766901" cy="727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32A5F-166A-4887-8A6A-BA3F7AFF4722}"/>
              </a:ext>
            </a:extLst>
          </p:cNvPr>
          <p:cNvSpPr/>
          <p:nvPr/>
        </p:nvSpPr>
        <p:spPr>
          <a:xfrm>
            <a:off x="3165231" y="6395838"/>
            <a:ext cx="422031" cy="44919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38F0C4-DBF6-4A11-B61A-EDB87C01341E}"/>
              </a:ext>
            </a:extLst>
          </p:cNvPr>
          <p:cNvSpPr txBox="1"/>
          <p:nvPr/>
        </p:nvSpPr>
        <p:spPr>
          <a:xfrm>
            <a:off x="643465" y="1522356"/>
            <a:ext cx="3096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La funcionalidad de esta pantalla nos permite ingresar información sobre los envíos que se hacen en la distribuidora, solicitándonos datos del destinatario, del proveedor y de la sucursal a la que será enviado, cuenta con un botón para finalizar el envío y otro para volver a la pantalla de inicio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1AA769C-5B61-47CB-9031-8A959A8F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t="11469" r="10679" b="8717"/>
          <a:stretch/>
        </p:blipFill>
        <p:spPr>
          <a:xfrm>
            <a:off x="4320321" y="1112531"/>
            <a:ext cx="7623150" cy="48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24" y="553930"/>
            <a:ext cx="3096425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FUNCIONALIDAD #6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69743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PANTALLA DE SUCURSALES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59"/>
            <a:ext cx="3096427" cy="259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331270" y="5459545"/>
            <a:ext cx="2943797" cy="148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48 LEONARDO RENÉ MARTÍNEZ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D953F2-F120-425B-8D83-6677CF5F8D96}"/>
              </a:ext>
            </a:extLst>
          </p:cNvPr>
          <p:cNvSpPr/>
          <p:nvPr/>
        </p:nvSpPr>
        <p:spPr>
          <a:xfrm>
            <a:off x="-10001" y="0"/>
            <a:ext cx="2584389" cy="6385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82334-51EF-4160-AB9A-67BFA6295BC7}"/>
              </a:ext>
            </a:extLst>
          </p:cNvPr>
          <p:cNvSpPr/>
          <p:nvPr/>
        </p:nvSpPr>
        <p:spPr>
          <a:xfrm>
            <a:off x="63042" y="319254"/>
            <a:ext cx="320039" cy="234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5161A-A0E9-4819-A05B-3D9ADB0492D2}"/>
              </a:ext>
            </a:extLst>
          </p:cNvPr>
          <p:cNvSpPr/>
          <p:nvPr/>
        </p:nvSpPr>
        <p:spPr>
          <a:xfrm>
            <a:off x="3348110" y="5228476"/>
            <a:ext cx="711825" cy="162952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ECDE8A-E15F-4BF9-AA99-CE6E80C8E148}"/>
              </a:ext>
            </a:extLst>
          </p:cNvPr>
          <p:cNvSpPr/>
          <p:nvPr/>
        </p:nvSpPr>
        <p:spPr>
          <a:xfrm>
            <a:off x="2293034" y="6343342"/>
            <a:ext cx="1766901" cy="530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32A5F-166A-4887-8A6A-BA3F7AFF4722}"/>
              </a:ext>
            </a:extLst>
          </p:cNvPr>
          <p:cNvSpPr/>
          <p:nvPr/>
        </p:nvSpPr>
        <p:spPr>
          <a:xfrm>
            <a:off x="2594806" y="6343342"/>
            <a:ext cx="414313" cy="5016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9E6B01-1965-429F-B9FF-AFA68884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62" y="1160962"/>
            <a:ext cx="7025771" cy="46196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94001BF-5230-44C6-9AD7-335BC6024337}"/>
              </a:ext>
            </a:extLst>
          </p:cNvPr>
          <p:cNvSpPr txBox="1"/>
          <p:nvPr/>
        </p:nvSpPr>
        <p:spPr>
          <a:xfrm>
            <a:off x="411480" y="1275214"/>
            <a:ext cx="37214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La idea de poner este apartado es para saber cuales son las distintas sucursales a las cuales se les hará el envío, si en algún momento se necesita algo de una sucursal tenemos los datos, por alguna confusión o traspaso también contaríamos con esos datos rápidamente y poder enviar o traer los pedidos mas eficientemente, se agregan sucursales, se eliminan si ya no están en función y se llenan los datos</a:t>
            </a:r>
          </a:p>
        </p:txBody>
      </p:sp>
    </p:spTree>
    <p:extLst>
      <p:ext uri="{BB962C8B-B14F-4D97-AF65-F5344CB8AC3E}">
        <p14:creationId xmlns:p14="http://schemas.microsoft.com/office/powerpoint/2010/main" val="3341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467648"/>
            <a:ext cx="10175631" cy="868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Base de </a:t>
            </a:r>
            <a:r>
              <a:rPr lang="en-US" sz="4000" dirty="0" err="1"/>
              <a:t>Datos</a:t>
            </a:r>
            <a:endParaRPr lang="en-US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024290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255ED5-8719-48DE-BCC4-AB812DD0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3" r="1000" b="5169"/>
          <a:stretch/>
        </p:blipFill>
        <p:spPr>
          <a:xfrm>
            <a:off x="1828800" y="1527816"/>
            <a:ext cx="8876714" cy="48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6DA6BCDD87EF4C901051B0F79D23C0" ma:contentTypeVersion="7" ma:contentTypeDescription="Crear nuevo documento." ma:contentTypeScope="" ma:versionID="0643a76d30e6dce48c5bd2ae9c3a78a5">
  <xsd:schema xmlns:xsd="http://www.w3.org/2001/XMLSchema" xmlns:xs="http://www.w3.org/2001/XMLSchema" xmlns:p="http://schemas.microsoft.com/office/2006/metadata/properties" xmlns:ns2="d3936ed0-1f83-4559-afb4-ae64a922ea80" targetNamespace="http://schemas.microsoft.com/office/2006/metadata/properties" ma:root="true" ma:fieldsID="3a49e1bc3c17ccdf19864228a489a212" ns2:_="">
    <xsd:import namespace="d3936ed0-1f83-4559-afb4-ae64a922ea8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36ed0-1f83-4559-afb4-ae64a922ea8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3936ed0-1f83-4559-afb4-ae64a922ea80" xsi:nil="true"/>
  </documentManagement>
</p:properties>
</file>

<file path=customXml/itemProps1.xml><?xml version="1.0" encoding="utf-8"?>
<ds:datastoreItem xmlns:ds="http://schemas.openxmlformats.org/officeDocument/2006/customXml" ds:itemID="{7C3983D6-5396-4B87-BB4E-2599E9BFA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DDFFFC-ADD7-472C-AD37-AA7E61571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36ed0-1f83-4559-afb4-ae64a922ea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56E8AE-05FE-483A-984A-20358C1FECF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75a434b-3af9-41e5-b67f-cb0187ae081f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d3936ed0-1f83-4559-afb4-ae64a922ea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572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NOMBRE PROYECTO</vt:lpstr>
      <vt:lpstr>Descripción del Proyecto</vt:lpstr>
      <vt:lpstr>FUNCIONALIDAD #1</vt:lpstr>
      <vt:lpstr>FUNCIONALIDAD #2</vt:lpstr>
      <vt:lpstr>FUNCIONALIDAD #3</vt:lpstr>
      <vt:lpstr>FUNCIONALIDAD #4</vt:lpstr>
      <vt:lpstr>FUNCIONALIDAD #5</vt:lpstr>
      <vt:lpstr>FUNCIONALIDAD #6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dc:creator>WALESKA DEYANIRA GUTIERREZ ARTEAGA</dc:creator>
  <cp:lastModifiedBy>Luis Alvarado</cp:lastModifiedBy>
  <cp:revision>22</cp:revision>
  <dcterms:created xsi:type="dcterms:W3CDTF">2021-04-20T15:04:32Z</dcterms:created>
  <dcterms:modified xsi:type="dcterms:W3CDTF">2021-05-27T21:47:34Z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0x010100986DA6BCDD87EF4C901051B0F79D23C0</vt:lpwstr>
  </property>
  <property fmtid="{D5CDD505-2E9C-101B-9397-08002B2CF9AE}" pid="3" name="Order">
    <vt:r8>188900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