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96" r:id="rId2"/>
    <p:sldId id="297" r:id="rId3"/>
    <p:sldId id="267" r:id="rId4"/>
    <p:sldId id="256" r:id="rId5"/>
    <p:sldId id="257" r:id="rId6"/>
    <p:sldId id="260" r:id="rId7"/>
    <p:sldId id="263" r:id="rId8"/>
    <p:sldId id="295" r:id="rId9"/>
    <p:sldId id="298" r:id="rId10"/>
  </p:sldIdLst>
  <p:sldSz cx="9144000" cy="5143500" type="screen16x9"/>
  <p:notesSz cx="6858000" cy="9144000"/>
  <p:embeddedFontLst>
    <p:embeddedFont>
      <p:font typeface="Showcard Gothic" panose="04020904020102020604" pitchFamily="82" charset="0"/>
      <p:regular r:id="rId12"/>
    </p:embeddedFont>
    <p:embeddedFont>
      <p:font typeface="Space Grotesk Light" panose="020B0604020202020204" charset="0"/>
      <p:regular r:id="rId13"/>
      <p:bold r:id="rId14"/>
    </p:embeddedFont>
    <p:embeddedFont>
      <p:font typeface="Calibri" panose="020F0502020204030204" pitchFamily="34" charset="0"/>
      <p:regular r:id="rId15"/>
      <p:bold r:id="rId16"/>
      <p:italic r:id="rId17"/>
      <p:boldItalic r:id="rId18"/>
    </p:embeddedFont>
    <p:embeddedFont>
      <p:font typeface="Please write me a song"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5794B"/>
    <a:srgbClr val="44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93" d="100"/>
          <a:sy n="93" d="100"/>
        </p:scale>
        <p:origin x="66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68275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205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4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84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99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6"/>
        <p:cNvGrpSpPr/>
        <p:nvPr/>
      </p:nvGrpSpPr>
      <p:grpSpPr>
        <a:xfrm>
          <a:off x="0" y="0"/>
          <a:ext cx="0" cy="0"/>
          <a:chOff x="0" y="0"/>
          <a:chExt cx="0" cy="0"/>
        </a:xfrm>
      </p:grpSpPr>
      <p:grpSp>
        <p:nvGrpSpPr>
          <p:cNvPr id="547" name="Google Shape;547;p8"/>
          <p:cNvGrpSpPr/>
          <p:nvPr/>
        </p:nvGrpSpPr>
        <p:grpSpPr>
          <a:xfrm>
            <a:off x="104275" y="50550"/>
            <a:ext cx="10266591" cy="5287714"/>
            <a:chOff x="104275" y="50550"/>
            <a:chExt cx="10266591" cy="5287714"/>
          </a:xfrm>
        </p:grpSpPr>
        <p:sp>
          <p:nvSpPr>
            <p:cNvPr id="548" name="Google Shape;548;p8"/>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9" name="Google Shape;549;p8"/>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0" name="Google Shape;550;p8"/>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1" name="Google Shape;551;p8"/>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2" name="Google Shape;552;p8"/>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3" name="Google Shape;553;p8"/>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4" name="Google Shape;554;p8"/>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5" name="Google Shape;555;p8"/>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56" name="Google Shape;556;p8"/>
            <p:cNvGrpSpPr/>
            <p:nvPr/>
          </p:nvGrpSpPr>
          <p:grpSpPr>
            <a:xfrm>
              <a:off x="7817748" y="1079748"/>
              <a:ext cx="408036" cy="4063663"/>
              <a:chOff x="967895" y="415018"/>
              <a:chExt cx="628714" cy="6262387"/>
            </a:xfrm>
          </p:grpSpPr>
          <p:sp>
            <p:nvSpPr>
              <p:cNvPr id="557" name="Google Shape;557;p8"/>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8" name="Google Shape;558;p8"/>
              <p:cNvGrpSpPr/>
              <p:nvPr/>
            </p:nvGrpSpPr>
            <p:grpSpPr>
              <a:xfrm>
                <a:off x="967895" y="415018"/>
                <a:ext cx="628714" cy="801374"/>
                <a:chOff x="1774126" y="766200"/>
                <a:chExt cx="1582467" cy="2017050"/>
              </a:xfrm>
            </p:grpSpPr>
            <p:sp>
              <p:nvSpPr>
                <p:cNvPr id="559" name="Google Shape;559;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0" name="Google Shape;560;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1" name="Google Shape;561;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2" name="Google Shape;562;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3" name="Google Shape;563;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4" name="Google Shape;564;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5" name="Google Shape;565;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6" name="Google Shape;566;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567" name="Google Shape;567;p8"/>
            <p:cNvGrpSpPr/>
            <p:nvPr/>
          </p:nvGrpSpPr>
          <p:grpSpPr>
            <a:xfrm>
              <a:off x="7200036" y="3718572"/>
              <a:ext cx="284493" cy="1424795"/>
              <a:chOff x="967895" y="415018"/>
              <a:chExt cx="628714" cy="3148718"/>
            </a:xfrm>
          </p:grpSpPr>
          <p:sp>
            <p:nvSpPr>
              <p:cNvPr id="568" name="Google Shape;568;p8"/>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9" name="Google Shape;569;p8"/>
              <p:cNvGrpSpPr/>
              <p:nvPr/>
            </p:nvGrpSpPr>
            <p:grpSpPr>
              <a:xfrm>
                <a:off x="967895" y="415018"/>
                <a:ext cx="628714" cy="801374"/>
                <a:chOff x="1774126" y="766200"/>
                <a:chExt cx="1582467" cy="2017050"/>
              </a:xfrm>
            </p:grpSpPr>
            <p:sp>
              <p:nvSpPr>
                <p:cNvPr id="570" name="Google Shape;570;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1" name="Google Shape;571;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2" name="Google Shape;572;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3" name="Google Shape;573;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4" name="Google Shape;574;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5" name="Google Shape;575;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6" name="Google Shape;576;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7" name="Google Shape;577;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578" name="Google Shape;578;p8"/>
            <p:cNvGrpSpPr/>
            <p:nvPr/>
          </p:nvGrpSpPr>
          <p:grpSpPr>
            <a:xfrm>
              <a:off x="8299552" y="3133869"/>
              <a:ext cx="333219" cy="2017814"/>
              <a:chOff x="967895" y="415018"/>
              <a:chExt cx="628714" cy="3807196"/>
            </a:xfrm>
          </p:grpSpPr>
          <p:sp>
            <p:nvSpPr>
              <p:cNvPr id="579" name="Google Shape;579;p8"/>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8"/>
              <p:cNvGrpSpPr/>
              <p:nvPr/>
            </p:nvGrpSpPr>
            <p:grpSpPr>
              <a:xfrm>
                <a:off x="967895" y="415018"/>
                <a:ext cx="628714" cy="801374"/>
                <a:chOff x="1774126" y="766200"/>
                <a:chExt cx="1582467" cy="2017050"/>
              </a:xfrm>
            </p:grpSpPr>
            <p:sp>
              <p:nvSpPr>
                <p:cNvPr id="581" name="Google Shape;581;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2" name="Google Shape;582;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3" name="Google Shape;583;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4" name="Google Shape;584;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5" name="Google Shape;585;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6" name="Google Shape;586;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7" name="Google Shape;587;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8" name="Google Shape;588;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589" name="Google Shape;589;p8"/>
            <p:cNvGrpSpPr/>
            <p:nvPr/>
          </p:nvGrpSpPr>
          <p:grpSpPr>
            <a:xfrm>
              <a:off x="104275" y="50550"/>
              <a:ext cx="8948150" cy="772675"/>
              <a:chOff x="104275" y="50550"/>
              <a:chExt cx="8948150" cy="772675"/>
            </a:xfrm>
          </p:grpSpPr>
          <p:sp>
            <p:nvSpPr>
              <p:cNvPr id="590" name="Google Shape;590;p8"/>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1" name="Google Shape;591;p8"/>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2" name="Google Shape;592;p8"/>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3" name="Google Shape;593;p8"/>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4" name="Google Shape;594;p8"/>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5" name="Google Shape;595;p8"/>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6" name="Google Shape;596;p8"/>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7" name="Google Shape;597;p8"/>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8" name="Google Shape;598;p8"/>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599" name="Google Shape;599;p8"/>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00" name="Google Shape;600;p8"/>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01" name="Google Shape;601;p8"/>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02" name="Google Shape;602;p8"/>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03" name="Google Shape;603;p8"/>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8"/>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8"/>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8"/>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8"/>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8"/>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09" name="Google Shape;609;p8"/>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0" name="Google Shape;610;p8"/>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1" name="Google Shape;611;p8"/>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2" name="Google Shape;612;p8"/>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3" name="Google Shape;613;p8"/>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4" name="Google Shape;614;p8"/>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5" name="Google Shape;615;p8"/>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6" name="Google Shape;616;p8"/>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7" name="Google Shape;617;p8"/>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8"/>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19" name="Google Shape;619;p8"/>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20" name="Google Shape;620;p8"/>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21" name="Google Shape;621;p8"/>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sp>
            <p:nvSpPr>
              <p:cNvPr id="622" name="Google Shape;622;p8"/>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dirty="0"/>
              </a:p>
            </p:txBody>
          </p:sp>
        </p:grpSp>
      </p:grpSp>
      <p:sp>
        <p:nvSpPr>
          <p:cNvPr id="623" name="Google Shape;623;p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4" name="Google Shape;624;p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1682700" y="702870"/>
            <a:ext cx="5778600" cy="819900"/>
          </a:xfrm>
        </p:spPr>
        <p:txBody>
          <a:bodyPr/>
          <a:lstStyle/>
          <a:p>
            <a:pPr marL="50800" indent="0">
              <a:buNone/>
            </a:pPr>
            <a:r>
              <a:rPr lang="es-HN" dirty="0" smtClean="0"/>
              <a:t>Restaurante KeRule</a:t>
            </a:r>
            <a:endParaRPr lang="es-HN" dirty="0"/>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HN" smtClean="0"/>
              <a:t>1</a:t>
            </a:fld>
            <a:endParaRPr lang="es-HN" dirty="0"/>
          </a:p>
        </p:txBody>
      </p:sp>
      <p:graphicFrame>
        <p:nvGraphicFramePr>
          <p:cNvPr id="4" name="Tabla 3"/>
          <p:cNvGraphicFramePr>
            <a:graphicFrameLocks noGrp="1"/>
          </p:cNvGraphicFramePr>
          <p:nvPr>
            <p:extLst>
              <p:ext uri="{D42A27DB-BD31-4B8C-83A1-F6EECF244321}">
                <p14:modId xmlns:p14="http://schemas.microsoft.com/office/powerpoint/2010/main" val="587693073"/>
              </p:ext>
            </p:extLst>
          </p:nvPr>
        </p:nvGraphicFramePr>
        <p:xfrm>
          <a:off x="1682700" y="1762171"/>
          <a:ext cx="6096000" cy="2595880"/>
        </p:xfrm>
        <a:graphic>
          <a:graphicData uri="http://schemas.openxmlformats.org/drawingml/2006/table">
            <a:tbl>
              <a:tblPr firstRow="1" bandRow="1">
                <a:tableStyleId>{B71E8972-68E6-47C6-8168-9DFCAA21A1EE}</a:tableStyleId>
              </a:tblPr>
              <a:tblGrid>
                <a:gridCol w="3048000"/>
                <a:gridCol w="3048000"/>
              </a:tblGrid>
              <a:tr h="370840">
                <a:tc>
                  <a:txBody>
                    <a:bodyPr/>
                    <a:lstStyle/>
                    <a:p>
                      <a:pPr algn="ctr"/>
                      <a:r>
                        <a:rPr lang="es-HN" dirty="0" smtClean="0"/>
                        <a:t>CUENTA</a:t>
                      </a:r>
                      <a:endParaRPr lang="es-HN" dirty="0"/>
                    </a:p>
                  </a:txBody>
                  <a:tcPr/>
                </a:tc>
                <a:tc>
                  <a:txBody>
                    <a:bodyPr/>
                    <a:lstStyle/>
                    <a:p>
                      <a:pPr algn="ctr"/>
                      <a:r>
                        <a:rPr lang="es-HN" dirty="0" smtClean="0"/>
                        <a:t>NOMBRES </a:t>
                      </a:r>
                      <a:endParaRPr lang="es-HN" dirty="0"/>
                    </a:p>
                  </a:txBody>
                  <a:tcPr/>
                </a:tc>
              </a:tr>
              <a:tr h="370840">
                <a:tc>
                  <a:txBody>
                    <a:bodyPr/>
                    <a:lstStyle/>
                    <a:p>
                      <a:pPr algn="ctr"/>
                      <a:r>
                        <a:rPr lang="es-HN" dirty="0" smtClean="0"/>
                        <a:t>#</a:t>
                      </a:r>
                      <a:r>
                        <a:rPr lang="es-HN" baseline="0" dirty="0" smtClean="0"/>
                        <a:t> 16</a:t>
                      </a:r>
                      <a:endParaRPr lang="es-HN"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HN" dirty="0" smtClean="0"/>
                        <a:t>María José Ortega</a:t>
                      </a:r>
                      <a:r>
                        <a:rPr lang="es-HN" baseline="0" dirty="0" smtClean="0"/>
                        <a:t> Argueta</a:t>
                      </a:r>
                      <a:endParaRPr lang="es-HN" dirty="0" smtClean="0"/>
                    </a:p>
                  </a:txBody>
                  <a:tcPr/>
                </a:tc>
              </a:tr>
              <a:tr h="370840">
                <a:tc>
                  <a:txBody>
                    <a:bodyPr/>
                    <a:lstStyle/>
                    <a:p>
                      <a:pPr algn="ctr"/>
                      <a:r>
                        <a:rPr lang="es-HN" dirty="0" smtClean="0"/>
                        <a:t># 36</a:t>
                      </a:r>
                      <a:endParaRPr lang="es-HN" dirty="0"/>
                    </a:p>
                  </a:txBody>
                  <a:tcPr/>
                </a:tc>
                <a:tc>
                  <a:txBody>
                    <a:bodyPr/>
                    <a:lstStyle/>
                    <a:p>
                      <a:pPr algn="ctr"/>
                      <a:r>
                        <a:rPr lang="es-HN" dirty="0" smtClean="0"/>
                        <a:t>Erick David Blanco</a:t>
                      </a:r>
                      <a:r>
                        <a:rPr lang="es-HN" baseline="0" dirty="0" smtClean="0"/>
                        <a:t> Santos</a:t>
                      </a:r>
                      <a:endParaRPr lang="es-HN" dirty="0"/>
                    </a:p>
                  </a:txBody>
                  <a:tcPr/>
                </a:tc>
              </a:tr>
              <a:tr h="370840">
                <a:tc>
                  <a:txBody>
                    <a:bodyPr/>
                    <a:lstStyle/>
                    <a:p>
                      <a:pPr algn="ctr"/>
                      <a:r>
                        <a:rPr lang="es-HN" dirty="0" smtClean="0"/>
                        <a:t># 39</a:t>
                      </a:r>
                      <a:endParaRPr lang="es-HN" dirty="0"/>
                    </a:p>
                  </a:txBody>
                  <a:tcPr/>
                </a:tc>
                <a:tc>
                  <a:txBody>
                    <a:bodyPr/>
                    <a:lstStyle/>
                    <a:p>
                      <a:pPr algn="ctr"/>
                      <a:r>
                        <a:rPr lang="es-HN" dirty="0" smtClean="0"/>
                        <a:t>Hector Josue</a:t>
                      </a:r>
                      <a:r>
                        <a:rPr lang="es-HN" baseline="0" dirty="0" smtClean="0"/>
                        <a:t> Rodríguez Discua</a:t>
                      </a:r>
                      <a:endParaRPr lang="es-HN" dirty="0"/>
                    </a:p>
                  </a:txBody>
                  <a:tcPr/>
                </a:tc>
              </a:tr>
              <a:tr h="370840">
                <a:tc>
                  <a:txBody>
                    <a:bodyPr/>
                    <a:lstStyle/>
                    <a:p>
                      <a:pPr algn="ctr"/>
                      <a:r>
                        <a:rPr lang="es-HN" dirty="0" smtClean="0"/>
                        <a:t># 47</a:t>
                      </a:r>
                      <a:endParaRPr lang="es-HN" dirty="0"/>
                    </a:p>
                  </a:txBody>
                  <a:tcPr/>
                </a:tc>
                <a:tc>
                  <a:txBody>
                    <a:bodyPr/>
                    <a:lstStyle/>
                    <a:p>
                      <a:pPr algn="ctr"/>
                      <a:r>
                        <a:rPr lang="es-HN" dirty="0" smtClean="0"/>
                        <a:t>Josue</a:t>
                      </a:r>
                      <a:r>
                        <a:rPr lang="es-HN" baseline="0" dirty="0" smtClean="0"/>
                        <a:t> Enmanuel Bonilla Recarte</a:t>
                      </a:r>
                      <a:endParaRPr lang="es-HN" dirty="0"/>
                    </a:p>
                  </a:txBody>
                  <a:tcPr/>
                </a:tc>
              </a:tr>
              <a:tr h="370840">
                <a:tc>
                  <a:txBody>
                    <a:bodyPr/>
                    <a:lstStyle/>
                    <a:p>
                      <a:pPr algn="ctr"/>
                      <a:r>
                        <a:rPr lang="es-HN" dirty="0" smtClean="0"/>
                        <a:t># 52</a:t>
                      </a:r>
                      <a:endParaRPr lang="es-HN" dirty="0"/>
                    </a:p>
                  </a:txBody>
                  <a:tcPr/>
                </a:tc>
                <a:tc>
                  <a:txBody>
                    <a:bodyPr/>
                    <a:lstStyle/>
                    <a:p>
                      <a:pPr algn="ctr"/>
                      <a:r>
                        <a:rPr lang="es-HN" dirty="0" smtClean="0"/>
                        <a:t>Ricardo Tovez Palomo</a:t>
                      </a:r>
                      <a:endParaRPr lang="es-HN" dirty="0"/>
                    </a:p>
                  </a:txBody>
                  <a:tcPr/>
                </a:tc>
              </a:tr>
              <a:tr h="370840">
                <a:tc>
                  <a:txBody>
                    <a:bodyPr/>
                    <a:lstStyle/>
                    <a:p>
                      <a:pPr algn="ctr"/>
                      <a:r>
                        <a:rPr lang="es-HN" dirty="0" smtClean="0"/>
                        <a:t># 53</a:t>
                      </a:r>
                      <a:endParaRPr lang="es-HN" dirty="0"/>
                    </a:p>
                  </a:txBody>
                  <a:tcPr/>
                </a:tc>
                <a:tc>
                  <a:txBody>
                    <a:bodyPr/>
                    <a:lstStyle/>
                    <a:p>
                      <a:pPr algn="ctr"/>
                      <a:r>
                        <a:rPr lang="es-HN" dirty="0" smtClean="0"/>
                        <a:t>Waldin Francisco</a:t>
                      </a:r>
                      <a:r>
                        <a:rPr lang="es-HN" baseline="0" dirty="0" smtClean="0"/>
                        <a:t> Castillo Montes</a:t>
                      </a:r>
                      <a:endParaRPr lang="es-HN" dirty="0"/>
                    </a:p>
                  </a:txBody>
                  <a:tcPr/>
                </a:tc>
              </a:tr>
            </a:tbl>
          </a:graphicData>
        </a:graphic>
      </p:graphicFrame>
      <p:sp>
        <p:nvSpPr>
          <p:cNvPr id="5" name="CuadroTexto 4"/>
          <p:cNvSpPr txBox="1"/>
          <p:nvPr/>
        </p:nvSpPr>
        <p:spPr>
          <a:xfrm>
            <a:off x="3380197" y="1368881"/>
            <a:ext cx="2383605" cy="307777"/>
          </a:xfrm>
          <a:prstGeom prst="rect">
            <a:avLst/>
          </a:prstGeom>
          <a:noFill/>
        </p:spPr>
        <p:txBody>
          <a:bodyPr wrap="square" rtlCol="0">
            <a:spAutoFit/>
          </a:bodyPr>
          <a:lstStyle/>
          <a:p>
            <a:pPr algn="ctr"/>
            <a:r>
              <a:rPr lang="es-HN" dirty="0" smtClean="0"/>
              <a:t>INTEGRANTES:</a:t>
            </a:r>
            <a:endParaRPr lang="es-HN" dirty="0"/>
          </a:p>
        </p:txBody>
      </p:sp>
    </p:spTree>
    <p:extLst>
      <p:ext uri="{BB962C8B-B14F-4D97-AF65-F5344CB8AC3E}">
        <p14:creationId xmlns:p14="http://schemas.microsoft.com/office/powerpoint/2010/main" val="227519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1682700" y="949449"/>
            <a:ext cx="5778600" cy="819900"/>
          </a:xfrm>
        </p:spPr>
        <p:txBody>
          <a:bodyPr/>
          <a:lstStyle/>
          <a:p>
            <a:pPr marL="50800" indent="0">
              <a:buNone/>
            </a:pPr>
            <a:r>
              <a:rPr lang="es-HN" dirty="0" smtClean="0"/>
              <a:t>Descripción del Proyecto</a:t>
            </a:r>
            <a:endParaRPr lang="es-HN" dirty="0"/>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HN" smtClean="0"/>
              <a:t>2</a:t>
            </a:fld>
            <a:endParaRPr lang="es-HN" dirty="0"/>
          </a:p>
        </p:txBody>
      </p:sp>
      <p:sp>
        <p:nvSpPr>
          <p:cNvPr id="4" name="CuadroTexto 3"/>
          <p:cNvSpPr txBox="1"/>
          <p:nvPr/>
        </p:nvSpPr>
        <p:spPr>
          <a:xfrm>
            <a:off x="1613042" y="2044557"/>
            <a:ext cx="5917915" cy="2462213"/>
          </a:xfrm>
          <a:prstGeom prst="rect">
            <a:avLst/>
          </a:prstGeom>
          <a:noFill/>
        </p:spPr>
        <p:txBody>
          <a:bodyPr wrap="square" rtlCol="0">
            <a:spAutoFit/>
          </a:bodyPr>
          <a:lstStyle/>
          <a:p>
            <a:pPr algn="just"/>
            <a:r>
              <a:rPr lang="es-HN" dirty="0" smtClean="0"/>
              <a:t>El proyecto muestra un sistema para un restaurante a domicilio que esta compuesto por una interfaz sencilla para el usuario y para los trabajadores, donde el usuario registra sus datos, escoge el menú que desea consumir e ingresa sus datos de pago, al darle continuar a cada una de estas pantallas los datos son registrados en bases de datos donde los empleados del restaurante tienen acceso para tomar la ordenes y se aseguran de que los datos de pago estén completamente bien, es muy funcional para restaurantes en la situación actual de pandemia donde el domicilio se ha vuelto una necesidad para todos y hacerlo de esta manera ordenada hace que el cliente reciba su pedido a tiempo y que las demás ordenes no se estanquen.</a:t>
            </a:r>
            <a:endParaRPr lang="es-HN" dirty="0"/>
          </a:p>
        </p:txBody>
      </p:sp>
    </p:spTree>
    <p:extLst>
      <p:ext uri="{BB962C8B-B14F-4D97-AF65-F5344CB8AC3E}">
        <p14:creationId xmlns:p14="http://schemas.microsoft.com/office/powerpoint/2010/main" val="308292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24"/>
          <p:cNvSpPr txBox="1">
            <a:spLocks noGrp="1"/>
          </p:cNvSpPr>
          <p:nvPr>
            <p:ph type="title"/>
          </p:nvPr>
        </p:nvSpPr>
        <p:spPr>
          <a:xfrm>
            <a:off x="367619" y="185759"/>
            <a:ext cx="2283113" cy="63611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800" dirty="0" smtClean="0">
                <a:latin typeface="Please write me a song" panose="02000603000000000000" pitchFamily="2" charset="0"/>
                <a:ea typeface="Please write me a song" panose="02000603000000000000" pitchFamily="2" charset="0"/>
              </a:rPr>
              <a:t>Ventana1</a:t>
            </a:r>
            <a:endParaRPr sz="5800" dirty="0">
              <a:latin typeface="Please write me a song" panose="02000603000000000000" pitchFamily="2" charset="0"/>
              <a:ea typeface="Please write me a song" panose="02000603000000000000" pitchFamily="2" charset="0"/>
            </a:endParaRPr>
          </a:p>
        </p:txBody>
      </p:sp>
      <p:sp>
        <p:nvSpPr>
          <p:cNvPr id="976" name="Google Shape;976;p2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31" name="Rectángulo 30">
            <a:extLst>
              <a:ext uri="{FF2B5EF4-FFF2-40B4-BE49-F238E27FC236}">
                <a16:creationId xmlns:a16="http://schemas.microsoft.com/office/drawing/2014/main" xmlns="" id="{341675EC-8CF0-47F7-86A5-FF1DE91558A8}"/>
              </a:ext>
            </a:extLst>
          </p:cNvPr>
          <p:cNvSpPr/>
          <p:nvPr/>
        </p:nvSpPr>
        <p:spPr>
          <a:xfrm>
            <a:off x="3291868" y="185760"/>
            <a:ext cx="3178173" cy="4411691"/>
          </a:xfrm>
          <a:prstGeom prst="rect">
            <a:avLst/>
          </a:prstGeom>
          <a:solidFill>
            <a:schemeClr val="bg1"/>
          </a:solidFill>
          <a:ln w="7620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5" name="Conector recto 4">
            <a:extLst>
              <a:ext uri="{FF2B5EF4-FFF2-40B4-BE49-F238E27FC236}">
                <a16:creationId xmlns:a16="http://schemas.microsoft.com/office/drawing/2014/main" xmlns="" id="{E3F6DE67-2906-4048-83E3-C45E814883AA}"/>
              </a:ext>
            </a:extLst>
          </p:cNvPr>
          <p:cNvCxnSpPr>
            <a:cxnSpLocks/>
          </p:cNvCxnSpPr>
          <p:nvPr/>
        </p:nvCxnSpPr>
        <p:spPr>
          <a:xfrm>
            <a:off x="3291868" y="849045"/>
            <a:ext cx="3178173" cy="0"/>
          </a:xfrm>
          <a:prstGeom prst="line">
            <a:avLst/>
          </a:prstGeom>
          <a:ln w="762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xmlns="" id="{FF9BC43B-9C87-4AAD-914F-017AE963DB77}"/>
              </a:ext>
            </a:extLst>
          </p:cNvPr>
          <p:cNvSpPr txBox="1"/>
          <p:nvPr/>
        </p:nvSpPr>
        <p:spPr>
          <a:xfrm>
            <a:off x="3325495" y="179996"/>
            <a:ext cx="1849647" cy="707886"/>
          </a:xfrm>
          <a:prstGeom prst="rect">
            <a:avLst/>
          </a:prstGeom>
          <a:noFill/>
        </p:spPr>
        <p:txBody>
          <a:bodyPr wrap="square" rtlCol="0">
            <a:spAutoFit/>
          </a:bodyPr>
          <a:lstStyle/>
          <a:p>
            <a:pPr algn="ctr"/>
            <a:r>
              <a:rPr lang="es-HN" sz="2000" dirty="0">
                <a:solidFill>
                  <a:srgbClr val="55794B"/>
                </a:solidFill>
                <a:latin typeface="Showcard Gothic" panose="04020904020102020604" pitchFamily="82" charset="0"/>
              </a:rPr>
              <a:t>Datos del cliente</a:t>
            </a:r>
          </a:p>
        </p:txBody>
      </p:sp>
      <p:pic>
        <p:nvPicPr>
          <p:cNvPr id="7" name="Imagen 6">
            <a:extLst>
              <a:ext uri="{FF2B5EF4-FFF2-40B4-BE49-F238E27FC236}">
                <a16:creationId xmlns:a16="http://schemas.microsoft.com/office/drawing/2014/main" xmlns="" id="{397002CF-D128-48F3-9687-6A44F5F85C8E}"/>
              </a:ext>
            </a:extLst>
          </p:cNvPr>
          <p:cNvPicPr>
            <a:picLocks noChangeAspect="1"/>
          </p:cNvPicPr>
          <p:nvPr/>
        </p:nvPicPr>
        <p:blipFill>
          <a:blip r:embed="rId3"/>
          <a:stretch>
            <a:fillRect/>
          </a:stretch>
        </p:blipFill>
        <p:spPr>
          <a:xfrm>
            <a:off x="5121979" y="260156"/>
            <a:ext cx="1251379" cy="561717"/>
          </a:xfrm>
          <a:prstGeom prst="rect">
            <a:avLst/>
          </a:prstGeom>
        </p:spPr>
      </p:pic>
      <p:pic>
        <p:nvPicPr>
          <p:cNvPr id="4" name="Imagen 3">
            <a:extLst>
              <a:ext uri="{FF2B5EF4-FFF2-40B4-BE49-F238E27FC236}">
                <a16:creationId xmlns:a16="http://schemas.microsoft.com/office/drawing/2014/main" xmlns="" id="{5EBCDCAB-2D57-49FB-9A05-89C0CAC61F98}"/>
              </a:ext>
            </a:extLst>
          </p:cNvPr>
          <p:cNvPicPr>
            <a:picLocks noChangeAspect="1"/>
          </p:cNvPicPr>
          <p:nvPr/>
        </p:nvPicPr>
        <p:blipFill>
          <a:blip r:embed="rId4"/>
          <a:stretch>
            <a:fillRect/>
          </a:stretch>
        </p:blipFill>
        <p:spPr>
          <a:xfrm>
            <a:off x="3291868" y="876218"/>
            <a:ext cx="3178173" cy="3721234"/>
          </a:xfrm>
          <a:prstGeom prst="rect">
            <a:avLst/>
          </a:prstGeom>
        </p:spPr>
      </p:pic>
      <p:sp>
        <p:nvSpPr>
          <p:cNvPr id="12" name="Rectángulo 11">
            <a:extLst>
              <a:ext uri="{FF2B5EF4-FFF2-40B4-BE49-F238E27FC236}">
                <a16:creationId xmlns:a16="http://schemas.microsoft.com/office/drawing/2014/main" xmlns="" id="{AECF1F0C-90C1-4B61-93D5-85FBD4E5EB01}"/>
              </a:ext>
            </a:extLst>
          </p:cNvPr>
          <p:cNvSpPr/>
          <p:nvPr/>
        </p:nvSpPr>
        <p:spPr>
          <a:xfrm>
            <a:off x="3373296" y="1193977"/>
            <a:ext cx="1076930" cy="34427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NOMBRE</a:t>
            </a:r>
          </a:p>
        </p:txBody>
      </p:sp>
      <p:sp>
        <p:nvSpPr>
          <p:cNvPr id="13" name="Rectángulo 12">
            <a:extLst>
              <a:ext uri="{FF2B5EF4-FFF2-40B4-BE49-F238E27FC236}">
                <a16:creationId xmlns:a16="http://schemas.microsoft.com/office/drawing/2014/main" xmlns="" id="{8D73A552-7C21-4C77-A8AA-F1E100E32FC7}"/>
              </a:ext>
            </a:extLst>
          </p:cNvPr>
          <p:cNvSpPr/>
          <p:nvPr/>
        </p:nvSpPr>
        <p:spPr>
          <a:xfrm>
            <a:off x="3373296" y="1917446"/>
            <a:ext cx="1076930" cy="3251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APELLIDO</a:t>
            </a:r>
          </a:p>
        </p:txBody>
      </p:sp>
      <p:sp>
        <p:nvSpPr>
          <p:cNvPr id="14" name="Rectángulo 13">
            <a:extLst>
              <a:ext uri="{FF2B5EF4-FFF2-40B4-BE49-F238E27FC236}">
                <a16:creationId xmlns:a16="http://schemas.microsoft.com/office/drawing/2014/main" xmlns="" id="{DA9A3AEF-27CC-4ADA-B8CE-84000A6F7F5C}"/>
              </a:ext>
            </a:extLst>
          </p:cNvPr>
          <p:cNvSpPr/>
          <p:nvPr/>
        </p:nvSpPr>
        <p:spPr>
          <a:xfrm>
            <a:off x="3373296" y="2620236"/>
            <a:ext cx="1076930" cy="29744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TELÉFONO</a:t>
            </a:r>
          </a:p>
        </p:txBody>
      </p:sp>
      <p:sp>
        <p:nvSpPr>
          <p:cNvPr id="15" name="Rectángulo 14">
            <a:extLst>
              <a:ext uri="{FF2B5EF4-FFF2-40B4-BE49-F238E27FC236}">
                <a16:creationId xmlns:a16="http://schemas.microsoft.com/office/drawing/2014/main" xmlns="" id="{2ADDBA6A-C9E9-4104-961D-4403CCCB5B2B}"/>
              </a:ext>
            </a:extLst>
          </p:cNvPr>
          <p:cNvSpPr/>
          <p:nvPr/>
        </p:nvSpPr>
        <p:spPr>
          <a:xfrm>
            <a:off x="3373296" y="3292092"/>
            <a:ext cx="1076930" cy="2913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DIRECCIÓN</a:t>
            </a:r>
          </a:p>
        </p:txBody>
      </p:sp>
      <p:sp>
        <p:nvSpPr>
          <p:cNvPr id="16" name="Rectángulo 15">
            <a:extLst>
              <a:ext uri="{FF2B5EF4-FFF2-40B4-BE49-F238E27FC236}">
                <a16:creationId xmlns:a16="http://schemas.microsoft.com/office/drawing/2014/main" xmlns="" id="{B838572C-DEAA-4814-80D0-5B9D1F4AFB84}"/>
              </a:ext>
            </a:extLst>
          </p:cNvPr>
          <p:cNvSpPr/>
          <p:nvPr/>
        </p:nvSpPr>
        <p:spPr>
          <a:xfrm>
            <a:off x="4607756" y="1193977"/>
            <a:ext cx="1595073" cy="344275"/>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17" name="Rectángulo 16">
            <a:extLst>
              <a:ext uri="{FF2B5EF4-FFF2-40B4-BE49-F238E27FC236}">
                <a16:creationId xmlns:a16="http://schemas.microsoft.com/office/drawing/2014/main" xmlns="" id="{E4D87EFC-5E4A-47D4-95AE-602E51AA7F38}"/>
              </a:ext>
            </a:extLst>
          </p:cNvPr>
          <p:cNvSpPr/>
          <p:nvPr/>
        </p:nvSpPr>
        <p:spPr>
          <a:xfrm>
            <a:off x="4589936" y="1917446"/>
            <a:ext cx="1595073" cy="325164"/>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18" name="Rectángulo 17">
            <a:extLst>
              <a:ext uri="{FF2B5EF4-FFF2-40B4-BE49-F238E27FC236}">
                <a16:creationId xmlns:a16="http://schemas.microsoft.com/office/drawing/2014/main" xmlns="" id="{5F42C8FE-55F6-4A80-A629-E4212B325BA9}"/>
              </a:ext>
            </a:extLst>
          </p:cNvPr>
          <p:cNvSpPr/>
          <p:nvPr/>
        </p:nvSpPr>
        <p:spPr>
          <a:xfrm>
            <a:off x="4589936" y="2620235"/>
            <a:ext cx="1595073" cy="29744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19" name="Rectángulo 18">
            <a:extLst>
              <a:ext uri="{FF2B5EF4-FFF2-40B4-BE49-F238E27FC236}">
                <a16:creationId xmlns:a16="http://schemas.microsoft.com/office/drawing/2014/main" xmlns="" id="{1412BEC9-BDE9-4607-96BA-992F8A04EEC8}"/>
              </a:ext>
            </a:extLst>
          </p:cNvPr>
          <p:cNvSpPr/>
          <p:nvPr/>
        </p:nvSpPr>
        <p:spPr>
          <a:xfrm>
            <a:off x="4607756" y="3292092"/>
            <a:ext cx="1577253" cy="657431"/>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0" name="Rectángulo 19">
            <a:extLst>
              <a:ext uri="{FF2B5EF4-FFF2-40B4-BE49-F238E27FC236}">
                <a16:creationId xmlns:a16="http://schemas.microsoft.com/office/drawing/2014/main" xmlns="" id="{05EF7980-4A2B-4102-AF10-C8535FCBE5CC}"/>
              </a:ext>
            </a:extLst>
          </p:cNvPr>
          <p:cNvSpPr/>
          <p:nvPr/>
        </p:nvSpPr>
        <p:spPr>
          <a:xfrm>
            <a:off x="4790559" y="4026879"/>
            <a:ext cx="1394450" cy="393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CONTINUAR</a:t>
            </a:r>
          </a:p>
        </p:txBody>
      </p:sp>
      <p:sp>
        <p:nvSpPr>
          <p:cNvPr id="2" name="CuadroTexto 1"/>
          <p:cNvSpPr txBox="1"/>
          <p:nvPr/>
        </p:nvSpPr>
        <p:spPr>
          <a:xfrm>
            <a:off x="367620" y="698643"/>
            <a:ext cx="2639216" cy="4185761"/>
          </a:xfrm>
          <a:prstGeom prst="rect">
            <a:avLst/>
          </a:prstGeom>
          <a:noFill/>
        </p:spPr>
        <p:txBody>
          <a:bodyPr wrap="square" rtlCol="0">
            <a:spAutoFit/>
          </a:bodyPr>
          <a:lstStyle/>
          <a:p>
            <a:r>
              <a:rPr lang="es-HN" dirty="0" smtClean="0"/>
              <a:t>Funcionalidad #1</a:t>
            </a:r>
          </a:p>
          <a:p>
            <a:endParaRPr lang="es-HN" dirty="0"/>
          </a:p>
          <a:p>
            <a:pPr algn="just"/>
            <a:r>
              <a:rPr lang="es-HN" dirty="0" smtClean="0"/>
              <a:t>En esta pantalla se muestran diferentes espacios donde el cliente debe ingresar sus datos de registro para la impresión del recibo de pago, estos datos también son muy importantes para poder contactar al usuario, para asegurar su pedido y guiar a la persona que hace el envió, el botón de continuar lleva al usuario a la siguiente pantalla.</a:t>
            </a:r>
          </a:p>
          <a:p>
            <a:pPr algn="just"/>
            <a:endParaRPr lang="es-HN" dirty="0" smtClean="0"/>
          </a:p>
          <a:p>
            <a:pPr algn="just"/>
            <a:r>
              <a:rPr lang="es-HN" dirty="0" smtClean="0"/>
              <a:t>Responsable: </a:t>
            </a:r>
          </a:p>
          <a:p>
            <a:pPr algn="just"/>
            <a:endParaRPr lang="es-HN" dirty="0"/>
          </a:p>
          <a:p>
            <a:pPr algn="just"/>
            <a:r>
              <a:rPr lang="es-HN" dirty="0" smtClean="0"/>
              <a:t>53_Waldin Francisco Castillo Montes</a:t>
            </a:r>
            <a:endParaRPr lang="es-H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3" name="Título 2">
            <a:extLst>
              <a:ext uri="{FF2B5EF4-FFF2-40B4-BE49-F238E27FC236}">
                <a16:creationId xmlns:a16="http://schemas.microsoft.com/office/drawing/2014/main" xmlns="" id="{D43FFCE1-EAF5-45C5-A3A5-98C664ADAE3C}"/>
              </a:ext>
            </a:extLst>
          </p:cNvPr>
          <p:cNvSpPr>
            <a:spLocks noGrp="1"/>
          </p:cNvSpPr>
          <p:nvPr>
            <p:ph type="ctrTitle"/>
          </p:nvPr>
        </p:nvSpPr>
        <p:spPr>
          <a:xfrm>
            <a:off x="164387" y="-212050"/>
            <a:ext cx="2481981" cy="1159800"/>
          </a:xfrm>
        </p:spPr>
        <p:txBody>
          <a:bodyPr/>
          <a:lstStyle/>
          <a:p>
            <a:r>
              <a:rPr lang="es-HN" dirty="0" smtClean="0">
                <a:latin typeface="Please write me a song" panose="02000603000000000000" pitchFamily="2" charset="0"/>
                <a:ea typeface="Please write me a song" panose="02000603000000000000" pitchFamily="2" charset="0"/>
              </a:rPr>
              <a:t>Ventana 2</a:t>
            </a:r>
            <a:endParaRPr lang="es-HN" dirty="0">
              <a:latin typeface="Please write me a song" panose="02000603000000000000" pitchFamily="2" charset="0"/>
              <a:ea typeface="Please write me a song" panose="02000603000000000000" pitchFamily="2" charset="0"/>
            </a:endParaRPr>
          </a:p>
        </p:txBody>
      </p:sp>
      <p:sp>
        <p:nvSpPr>
          <p:cNvPr id="4" name="Rectángulo 3">
            <a:extLst>
              <a:ext uri="{FF2B5EF4-FFF2-40B4-BE49-F238E27FC236}">
                <a16:creationId xmlns:a16="http://schemas.microsoft.com/office/drawing/2014/main" xmlns="" id="{B4EC7209-C073-4CB8-919F-B88545F6B277}"/>
              </a:ext>
            </a:extLst>
          </p:cNvPr>
          <p:cNvSpPr/>
          <p:nvPr/>
        </p:nvSpPr>
        <p:spPr>
          <a:xfrm>
            <a:off x="3413760" y="312678"/>
            <a:ext cx="3017520" cy="4451536"/>
          </a:xfrm>
          <a:prstGeom prst="rect">
            <a:avLst/>
          </a:prstGeom>
          <a:solidFill>
            <a:schemeClr val="bg1"/>
          </a:solidFill>
          <a:ln w="7620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7" name="Conector recto 6">
            <a:extLst>
              <a:ext uri="{FF2B5EF4-FFF2-40B4-BE49-F238E27FC236}">
                <a16:creationId xmlns:a16="http://schemas.microsoft.com/office/drawing/2014/main" xmlns="" id="{266F8C0A-46C0-4D0F-975F-E0A0FD454EF4}"/>
              </a:ext>
            </a:extLst>
          </p:cNvPr>
          <p:cNvCxnSpPr>
            <a:cxnSpLocks/>
          </p:cNvCxnSpPr>
          <p:nvPr/>
        </p:nvCxnSpPr>
        <p:spPr>
          <a:xfrm>
            <a:off x="3413757" y="1204078"/>
            <a:ext cx="3017520" cy="0"/>
          </a:xfrm>
          <a:prstGeom prst="line">
            <a:avLst/>
          </a:prstGeom>
          <a:ln w="762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xmlns="" id="{ADF3B9AA-7242-4B4D-9F87-97CEBAD1E4F7}"/>
              </a:ext>
            </a:extLst>
          </p:cNvPr>
          <p:cNvPicPr>
            <a:picLocks noChangeAspect="1"/>
          </p:cNvPicPr>
          <p:nvPr/>
        </p:nvPicPr>
        <p:blipFill>
          <a:blip r:embed="rId3"/>
          <a:stretch>
            <a:fillRect/>
          </a:stretch>
        </p:blipFill>
        <p:spPr>
          <a:xfrm>
            <a:off x="3413760" y="1204078"/>
            <a:ext cx="3017520" cy="3560136"/>
          </a:xfrm>
          <a:prstGeom prst="rect">
            <a:avLst/>
          </a:prstGeom>
        </p:spPr>
      </p:pic>
      <p:sp>
        <p:nvSpPr>
          <p:cNvPr id="19" name="Rectángulo 18">
            <a:extLst>
              <a:ext uri="{FF2B5EF4-FFF2-40B4-BE49-F238E27FC236}">
                <a16:creationId xmlns:a16="http://schemas.microsoft.com/office/drawing/2014/main" xmlns="" id="{92173C42-EEEB-4BCA-8E06-1DC8914339A9}"/>
              </a:ext>
            </a:extLst>
          </p:cNvPr>
          <p:cNvSpPr/>
          <p:nvPr/>
        </p:nvSpPr>
        <p:spPr>
          <a:xfrm>
            <a:off x="4324615" y="2570046"/>
            <a:ext cx="1249680" cy="391677"/>
          </a:xfrm>
          <a:prstGeom prst="rect">
            <a:avLst/>
          </a:prstGeom>
          <a:solidFill>
            <a:schemeClr val="bg1">
              <a:lumMod val="6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latin typeface="Please write me a song" panose="02000603000000000000" pitchFamily="2" charset="0"/>
                <a:ea typeface="Please write me a song" panose="02000603000000000000" pitchFamily="2" charset="0"/>
              </a:rPr>
              <a:t>DESAYUNO</a:t>
            </a:r>
          </a:p>
        </p:txBody>
      </p:sp>
      <p:sp>
        <p:nvSpPr>
          <p:cNvPr id="20" name="Rectángulo 19">
            <a:extLst>
              <a:ext uri="{FF2B5EF4-FFF2-40B4-BE49-F238E27FC236}">
                <a16:creationId xmlns:a16="http://schemas.microsoft.com/office/drawing/2014/main" xmlns="" id="{38E02236-A16E-48E8-A770-EC881DC5E12B}"/>
              </a:ext>
            </a:extLst>
          </p:cNvPr>
          <p:cNvSpPr/>
          <p:nvPr/>
        </p:nvSpPr>
        <p:spPr>
          <a:xfrm>
            <a:off x="4297677" y="3177398"/>
            <a:ext cx="1249680" cy="391677"/>
          </a:xfrm>
          <a:prstGeom prst="rect">
            <a:avLst/>
          </a:prstGeom>
          <a:solidFill>
            <a:schemeClr val="bg1">
              <a:lumMod val="6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800" b="1" dirty="0">
                <a:latin typeface="Please write me a song" panose="02000603000000000000" pitchFamily="2" charset="0"/>
                <a:ea typeface="Please write me a song" panose="02000603000000000000" pitchFamily="2" charset="0"/>
              </a:rPr>
              <a:t>ALMUERZO</a:t>
            </a:r>
          </a:p>
        </p:txBody>
      </p:sp>
      <p:sp>
        <p:nvSpPr>
          <p:cNvPr id="21" name="Rectángulo 20">
            <a:extLst>
              <a:ext uri="{FF2B5EF4-FFF2-40B4-BE49-F238E27FC236}">
                <a16:creationId xmlns:a16="http://schemas.microsoft.com/office/drawing/2014/main" xmlns="" id="{DE2E1479-4681-493B-9BFC-F78425069F75}"/>
              </a:ext>
            </a:extLst>
          </p:cNvPr>
          <p:cNvSpPr/>
          <p:nvPr/>
        </p:nvSpPr>
        <p:spPr>
          <a:xfrm>
            <a:off x="4429757" y="3784750"/>
            <a:ext cx="985519" cy="391677"/>
          </a:xfrm>
          <a:prstGeom prst="rect">
            <a:avLst/>
          </a:prstGeom>
          <a:solidFill>
            <a:schemeClr val="bg1">
              <a:lumMod val="6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800" b="1" dirty="0">
                <a:latin typeface="Please write me a song" panose="02000603000000000000" pitchFamily="2" charset="0"/>
                <a:ea typeface="Please write me a song" panose="02000603000000000000" pitchFamily="2" charset="0"/>
              </a:rPr>
              <a:t>CENA</a:t>
            </a:r>
          </a:p>
        </p:txBody>
      </p:sp>
      <p:pic>
        <p:nvPicPr>
          <p:cNvPr id="6" name="Imagen 5">
            <a:extLst>
              <a:ext uri="{FF2B5EF4-FFF2-40B4-BE49-F238E27FC236}">
                <a16:creationId xmlns:a16="http://schemas.microsoft.com/office/drawing/2014/main" xmlns="" id="{93DCC095-4317-4C66-B782-00DD8AA53877}"/>
              </a:ext>
            </a:extLst>
          </p:cNvPr>
          <p:cNvPicPr>
            <a:picLocks noChangeAspect="1"/>
          </p:cNvPicPr>
          <p:nvPr/>
        </p:nvPicPr>
        <p:blipFill>
          <a:blip r:embed="rId4"/>
          <a:stretch>
            <a:fillRect/>
          </a:stretch>
        </p:blipFill>
        <p:spPr>
          <a:xfrm>
            <a:off x="4146341" y="367850"/>
            <a:ext cx="1552352" cy="786498"/>
          </a:xfrm>
          <a:prstGeom prst="rect">
            <a:avLst/>
          </a:prstGeom>
        </p:spPr>
      </p:pic>
      <p:sp>
        <p:nvSpPr>
          <p:cNvPr id="8" name="Rectángulo 7">
            <a:extLst>
              <a:ext uri="{FF2B5EF4-FFF2-40B4-BE49-F238E27FC236}">
                <a16:creationId xmlns:a16="http://schemas.microsoft.com/office/drawing/2014/main" xmlns="" id="{5B29F28C-7BA2-46F6-A026-E2E640B20C38}"/>
              </a:ext>
            </a:extLst>
          </p:cNvPr>
          <p:cNvSpPr/>
          <p:nvPr/>
        </p:nvSpPr>
        <p:spPr>
          <a:xfrm>
            <a:off x="3912781" y="1431543"/>
            <a:ext cx="2073349" cy="8544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solidFill>
                <a:schemeClr val="bg1"/>
              </a:solidFill>
            </a:endParaRPr>
          </a:p>
        </p:txBody>
      </p:sp>
      <p:sp>
        <p:nvSpPr>
          <p:cNvPr id="9" name="CuadroTexto 8">
            <a:extLst>
              <a:ext uri="{FF2B5EF4-FFF2-40B4-BE49-F238E27FC236}">
                <a16:creationId xmlns:a16="http://schemas.microsoft.com/office/drawing/2014/main" xmlns="" id="{F911144C-D351-4F5C-97BC-65D5795C6324}"/>
              </a:ext>
            </a:extLst>
          </p:cNvPr>
          <p:cNvSpPr txBox="1"/>
          <p:nvPr/>
        </p:nvSpPr>
        <p:spPr>
          <a:xfrm>
            <a:off x="3603191" y="1645095"/>
            <a:ext cx="2638652" cy="523220"/>
          </a:xfrm>
          <a:prstGeom prst="rect">
            <a:avLst/>
          </a:prstGeom>
          <a:noFill/>
          <a:ln>
            <a:noFill/>
          </a:ln>
        </p:spPr>
        <p:txBody>
          <a:bodyPr wrap="square" rtlCol="0">
            <a:spAutoFit/>
          </a:bodyPr>
          <a:lstStyle/>
          <a:p>
            <a:pPr algn="ctr"/>
            <a:r>
              <a:rPr lang="es-HN" sz="2800" b="1" dirty="0">
                <a:solidFill>
                  <a:schemeClr val="bg1"/>
                </a:solidFill>
                <a:latin typeface="Please write me a song" panose="020B0604020202020204" charset="0"/>
                <a:ea typeface="Please write me a song" panose="020B0604020202020204" charset="0"/>
              </a:rPr>
              <a:t>¡Bienvenido al KeRule!</a:t>
            </a:r>
          </a:p>
        </p:txBody>
      </p:sp>
      <p:sp>
        <p:nvSpPr>
          <p:cNvPr id="14" name="CuadroTexto 13">
            <a:extLst>
              <a:ext uri="{FF2B5EF4-FFF2-40B4-BE49-F238E27FC236}">
                <a16:creationId xmlns:a16="http://schemas.microsoft.com/office/drawing/2014/main" xmlns="" id="{115A0055-13F2-4C46-B51C-ACFFA6D7BDC3}"/>
              </a:ext>
            </a:extLst>
          </p:cNvPr>
          <p:cNvSpPr txBox="1"/>
          <p:nvPr/>
        </p:nvSpPr>
        <p:spPr>
          <a:xfrm>
            <a:off x="3603191" y="2113351"/>
            <a:ext cx="2638652" cy="369332"/>
          </a:xfrm>
          <a:prstGeom prst="rect">
            <a:avLst/>
          </a:prstGeom>
          <a:noFill/>
          <a:ln>
            <a:noFill/>
          </a:ln>
        </p:spPr>
        <p:txBody>
          <a:bodyPr wrap="square" rtlCol="0">
            <a:spAutoFit/>
          </a:bodyPr>
          <a:lstStyle/>
          <a:p>
            <a:pPr algn="ctr"/>
            <a:r>
              <a:rPr lang="es-HN" sz="1800" dirty="0">
                <a:solidFill>
                  <a:schemeClr val="bg1"/>
                </a:solidFill>
                <a:latin typeface="Please write me a song" panose="020B0604020202020204" charset="0"/>
                <a:ea typeface="Please write me a song" panose="020B0604020202020204" charset="0"/>
              </a:rPr>
              <a:t>¿Qué Desea Ordenar?</a:t>
            </a:r>
          </a:p>
        </p:txBody>
      </p:sp>
      <p:sp>
        <p:nvSpPr>
          <p:cNvPr id="13" name="Rectángulo 12">
            <a:extLst>
              <a:ext uri="{FF2B5EF4-FFF2-40B4-BE49-F238E27FC236}">
                <a16:creationId xmlns:a16="http://schemas.microsoft.com/office/drawing/2014/main" xmlns="" id="{CBD679C4-C93D-4630-956F-8B2C4C0EB65C}"/>
              </a:ext>
            </a:extLst>
          </p:cNvPr>
          <p:cNvSpPr/>
          <p:nvPr/>
        </p:nvSpPr>
        <p:spPr>
          <a:xfrm>
            <a:off x="4630152" y="4460475"/>
            <a:ext cx="638606" cy="196585"/>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bg1"/>
                </a:solidFill>
                <a:latin typeface="Please write me a song" panose="02000603000000000000" pitchFamily="2" charset="0"/>
                <a:ea typeface="Please write me a song" panose="02000603000000000000" pitchFamily="2" charset="0"/>
              </a:rPr>
              <a:t>Atrás</a:t>
            </a:r>
          </a:p>
        </p:txBody>
      </p:sp>
      <p:sp>
        <p:nvSpPr>
          <p:cNvPr id="2" name="CuadroTexto 1"/>
          <p:cNvSpPr txBox="1"/>
          <p:nvPr/>
        </p:nvSpPr>
        <p:spPr>
          <a:xfrm>
            <a:off x="164387" y="647273"/>
            <a:ext cx="3059933" cy="4616648"/>
          </a:xfrm>
          <a:prstGeom prst="rect">
            <a:avLst/>
          </a:prstGeom>
          <a:noFill/>
        </p:spPr>
        <p:txBody>
          <a:bodyPr wrap="square" rtlCol="0">
            <a:spAutoFit/>
          </a:bodyPr>
          <a:lstStyle/>
          <a:p>
            <a:r>
              <a:rPr lang="es-HN" dirty="0" smtClean="0"/>
              <a:t>Funcionalidad #2</a:t>
            </a:r>
          </a:p>
          <a:p>
            <a:endParaRPr lang="es-HN" dirty="0"/>
          </a:p>
          <a:p>
            <a:pPr algn="just"/>
            <a:r>
              <a:rPr lang="es-HN" dirty="0" smtClean="0"/>
              <a:t>En esta pantalla se le da la bienvenida al cliente que se registro y le pregunta lo que desea ordenar: muestra tres botones dependiendo lo que el usuario desee si es un desayuno, un almuerzo o una cena, cuando el usuario da click en cualquiera de esta opciones muestra un menú de acuerdo a las comidas que se consumen en estos distintos horarios del día, el botón de atrás lleva al usuario a la pantalla anterior por si le hizo falta algún dato.</a:t>
            </a:r>
          </a:p>
          <a:p>
            <a:pPr algn="just"/>
            <a:endParaRPr lang="es-HN" dirty="0"/>
          </a:p>
          <a:p>
            <a:pPr algn="just"/>
            <a:r>
              <a:rPr lang="es-HN" dirty="0" smtClean="0"/>
              <a:t>Responsable:</a:t>
            </a:r>
          </a:p>
          <a:p>
            <a:pPr algn="just"/>
            <a:endParaRPr lang="es-HN" dirty="0" smtClean="0"/>
          </a:p>
          <a:p>
            <a:pPr algn="just"/>
            <a:r>
              <a:rPr lang="es-HN" dirty="0" smtClean="0"/>
              <a:t>47_Josue Enmanuel Bonilla Recarte</a:t>
            </a:r>
          </a:p>
          <a:p>
            <a:pPr algn="just"/>
            <a:endParaRPr lang="es-H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255859" y="226399"/>
            <a:ext cx="2579808" cy="62635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800" dirty="0">
                <a:latin typeface="Please write me a song" panose="02000603000000000000" pitchFamily="2" charset="0"/>
                <a:ea typeface="Please write me a song" panose="02000603000000000000" pitchFamily="2" charset="0"/>
              </a:rPr>
              <a:t>Ventana </a:t>
            </a:r>
            <a:r>
              <a:rPr lang="en" sz="5800" dirty="0" smtClean="0">
                <a:latin typeface="Please write me a song" panose="02000603000000000000" pitchFamily="2" charset="0"/>
                <a:ea typeface="Please write me a song" panose="02000603000000000000" pitchFamily="2" charset="0"/>
              </a:rPr>
              <a:t>3</a:t>
            </a:r>
            <a:endParaRPr sz="5800" dirty="0">
              <a:latin typeface="Please write me a song" panose="02000603000000000000" pitchFamily="2" charset="0"/>
              <a:ea typeface="Please write me a song" panose="02000603000000000000" pitchFamily="2" charset="0"/>
            </a:endParaRPr>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13" name="Rectángulo 12">
            <a:extLst>
              <a:ext uri="{FF2B5EF4-FFF2-40B4-BE49-F238E27FC236}">
                <a16:creationId xmlns:a16="http://schemas.microsoft.com/office/drawing/2014/main" xmlns="" id="{AAFF7048-F343-4A2B-A5EF-DCBDD4050630}"/>
              </a:ext>
            </a:extLst>
          </p:cNvPr>
          <p:cNvSpPr/>
          <p:nvPr/>
        </p:nvSpPr>
        <p:spPr>
          <a:xfrm>
            <a:off x="3017519" y="413266"/>
            <a:ext cx="3108962" cy="4380985"/>
          </a:xfrm>
          <a:prstGeom prst="rect">
            <a:avLst/>
          </a:prstGeom>
          <a:solidFill>
            <a:schemeClr val="bg1"/>
          </a:solidFill>
          <a:ln w="7620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9" name="Conector recto 8">
            <a:extLst>
              <a:ext uri="{FF2B5EF4-FFF2-40B4-BE49-F238E27FC236}">
                <a16:creationId xmlns:a16="http://schemas.microsoft.com/office/drawing/2014/main" xmlns="" id="{BF3E2687-93C1-464A-A04F-4B7120B41B3C}"/>
              </a:ext>
            </a:extLst>
          </p:cNvPr>
          <p:cNvCxnSpPr/>
          <p:nvPr/>
        </p:nvCxnSpPr>
        <p:spPr>
          <a:xfrm>
            <a:off x="3017519" y="1127760"/>
            <a:ext cx="3108962" cy="0"/>
          </a:xfrm>
          <a:prstGeom prst="line">
            <a:avLst/>
          </a:prstGeom>
          <a:ln w="762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xmlns="" id="{E92B1145-DEB4-48F5-85EA-E022AB0A6180}"/>
              </a:ext>
            </a:extLst>
          </p:cNvPr>
          <p:cNvSpPr txBox="1"/>
          <p:nvPr/>
        </p:nvSpPr>
        <p:spPr>
          <a:xfrm>
            <a:off x="3025167" y="577694"/>
            <a:ext cx="1513860" cy="400110"/>
          </a:xfrm>
          <a:prstGeom prst="rect">
            <a:avLst/>
          </a:prstGeom>
          <a:noFill/>
        </p:spPr>
        <p:txBody>
          <a:bodyPr wrap="square" rtlCol="0">
            <a:spAutoFit/>
          </a:bodyPr>
          <a:lstStyle/>
          <a:p>
            <a:pPr algn="ctr"/>
            <a:r>
              <a:rPr lang="es-HN" sz="2000" dirty="0">
                <a:solidFill>
                  <a:srgbClr val="55794B"/>
                </a:solidFill>
                <a:latin typeface="Showcard Gothic" panose="04020904020102020604" pitchFamily="82" charset="0"/>
              </a:rPr>
              <a:t>DESAYUNO</a:t>
            </a:r>
          </a:p>
        </p:txBody>
      </p:sp>
      <p:pic>
        <p:nvPicPr>
          <p:cNvPr id="31" name="Imagen 30">
            <a:extLst>
              <a:ext uri="{FF2B5EF4-FFF2-40B4-BE49-F238E27FC236}">
                <a16:creationId xmlns:a16="http://schemas.microsoft.com/office/drawing/2014/main" xmlns="" id="{BDA00E30-86BB-4F04-9EAB-FE3FE47A5C93}"/>
              </a:ext>
            </a:extLst>
          </p:cNvPr>
          <p:cNvPicPr>
            <a:picLocks noChangeAspect="1"/>
          </p:cNvPicPr>
          <p:nvPr/>
        </p:nvPicPr>
        <p:blipFill>
          <a:blip r:embed="rId3"/>
          <a:stretch>
            <a:fillRect/>
          </a:stretch>
        </p:blipFill>
        <p:spPr>
          <a:xfrm>
            <a:off x="4846349" y="464035"/>
            <a:ext cx="1251379" cy="619369"/>
          </a:xfrm>
          <a:prstGeom prst="rect">
            <a:avLst/>
          </a:prstGeom>
        </p:spPr>
      </p:pic>
      <p:pic>
        <p:nvPicPr>
          <p:cNvPr id="15" name="Imagen 14">
            <a:extLst>
              <a:ext uri="{FF2B5EF4-FFF2-40B4-BE49-F238E27FC236}">
                <a16:creationId xmlns:a16="http://schemas.microsoft.com/office/drawing/2014/main" xmlns="" id="{31653AD5-7028-441C-8379-85B5C7E3675F}"/>
              </a:ext>
            </a:extLst>
          </p:cNvPr>
          <p:cNvPicPr>
            <a:picLocks noChangeAspect="1"/>
          </p:cNvPicPr>
          <p:nvPr/>
        </p:nvPicPr>
        <p:blipFill>
          <a:blip r:embed="rId4"/>
          <a:stretch>
            <a:fillRect/>
          </a:stretch>
        </p:blipFill>
        <p:spPr>
          <a:xfrm>
            <a:off x="3017519" y="1142232"/>
            <a:ext cx="3108962" cy="3652019"/>
          </a:xfrm>
          <a:prstGeom prst="rect">
            <a:avLst/>
          </a:prstGeom>
        </p:spPr>
      </p:pic>
      <p:sp>
        <p:nvSpPr>
          <p:cNvPr id="61" name="Rectángulo 60">
            <a:extLst>
              <a:ext uri="{FF2B5EF4-FFF2-40B4-BE49-F238E27FC236}">
                <a16:creationId xmlns:a16="http://schemas.microsoft.com/office/drawing/2014/main" xmlns="" id="{6DD00A1A-CEDF-482D-87B0-229DAAC910D8}"/>
              </a:ext>
            </a:extLst>
          </p:cNvPr>
          <p:cNvSpPr/>
          <p:nvPr/>
        </p:nvSpPr>
        <p:spPr>
          <a:xfrm>
            <a:off x="3149600" y="1227029"/>
            <a:ext cx="1076930" cy="3031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MENU</a:t>
            </a:r>
          </a:p>
        </p:txBody>
      </p:sp>
      <p:sp>
        <p:nvSpPr>
          <p:cNvPr id="62" name="Rectángulo 61">
            <a:extLst>
              <a:ext uri="{FF2B5EF4-FFF2-40B4-BE49-F238E27FC236}">
                <a16:creationId xmlns:a16="http://schemas.microsoft.com/office/drawing/2014/main" xmlns="" id="{7D734B1B-B371-46B0-9DFE-0220BB94604E}"/>
              </a:ext>
            </a:extLst>
          </p:cNvPr>
          <p:cNvSpPr/>
          <p:nvPr/>
        </p:nvSpPr>
        <p:spPr>
          <a:xfrm>
            <a:off x="3149600" y="1578099"/>
            <a:ext cx="1076930" cy="3237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BEBIDA</a:t>
            </a:r>
          </a:p>
        </p:txBody>
      </p:sp>
      <p:sp>
        <p:nvSpPr>
          <p:cNvPr id="63" name="Rectángulo 62">
            <a:extLst>
              <a:ext uri="{FF2B5EF4-FFF2-40B4-BE49-F238E27FC236}">
                <a16:creationId xmlns:a16="http://schemas.microsoft.com/office/drawing/2014/main" xmlns="" id="{4FEFBC60-46B7-441A-937B-A855203AD845}"/>
              </a:ext>
            </a:extLst>
          </p:cNvPr>
          <p:cNvSpPr/>
          <p:nvPr/>
        </p:nvSpPr>
        <p:spPr>
          <a:xfrm>
            <a:off x="3149600" y="1961888"/>
            <a:ext cx="1076930" cy="3237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CANTIDAD</a:t>
            </a:r>
          </a:p>
        </p:txBody>
      </p:sp>
      <p:sp>
        <p:nvSpPr>
          <p:cNvPr id="64" name="Rectángulo 63">
            <a:extLst>
              <a:ext uri="{FF2B5EF4-FFF2-40B4-BE49-F238E27FC236}">
                <a16:creationId xmlns:a16="http://schemas.microsoft.com/office/drawing/2014/main" xmlns="" id="{05C437C9-BC30-4881-875C-37EBDBC56B74}"/>
              </a:ext>
            </a:extLst>
          </p:cNvPr>
          <p:cNvSpPr/>
          <p:nvPr/>
        </p:nvSpPr>
        <p:spPr>
          <a:xfrm>
            <a:off x="3129279" y="2329251"/>
            <a:ext cx="1076930" cy="32179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PRECIO</a:t>
            </a:r>
          </a:p>
        </p:txBody>
      </p:sp>
      <p:sp>
        <p:nvSpPr>
          <p:cNvPr id="65" name="Rectángulo 64">
            <a:extLst>
              <a:ext uri="{FF2B5EF4-FFF2-40B4-BE49-F238E27FC236}">
                <a16:creationId xmlns:a16="http://schemas.microsoft.com/office/drawing/2014/main" xmlns="" id="{33CF8D59-856F-4ED8-A96A-8505882D1E06}"/>
              </a:ext>
            </a:extLst>
          </p:cNvPr>
          <p:cNvSpPr/>
          <p:nvPr/>
        </p:nvSpPr>
        <p:spPr>
          <a:xfrm>
            <a:off x="3129279" y="2688009"/>
            <a:ext cx="1076930" cy="2978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SUBTOTAL</a:t>
            </a:r>
          </a:p>
        </p:txBody>
      </p:sp>
      <p:sp>
        <p:nvSpPr>
          <p:cNvPr id="66" name="Rectángulo 65">
            <a:extLst>
              <a:ext uri="{FF2B5EF4-FFF2-40B4-BE49-F238E27FC236}">
                <a16:creationId xmlns:a16="http://schemas.microsoft.com/office/drawing/2014/main" xmlns="" id="{01E9BC90-4C76-4DD8-94B0-9798F691F0CB}"/>
              </a:ext>
            </a:extLst>
          </p:cNvPr>
          <p:cNvSpPr/>
          <p:nvPr/>
        </p:nvSpPr>
        <p:spPr>
          <a:xfrm>
            <a:off x="3129279" y="3038073"/>
            <a:ext cx="1076930" cy="2652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IPSV/15</a:t>
            </a:r>
          </a:p>
        </p:txBody>
      </p:sp>
      <p:sp>
        <p:nvSpPr>
          <p:cNvPr id="67" name="Rectángulo 66">
            <a:extLst>
              <a:ext uri="{FF2B5EF4-FFF2-40B4-BE49-F238E27FC236}">
                <a16:creationId xmlns:a16="http://schemas.microsoft.com/office/drawing/2014/main" xmlns="" id="{BB29C351-5147-497F-A7B5-93E31C0389DD}"/>
              </a:ext>
            </a:extLst>
          </p:cNvPr>
          <p:cNvSpPr/>
          <p:nvPr/>
        </p:nvSpPr>
        <p:spPr>
          <a:xfrm>
            <a:off x="3129279" y="3379882"/>
            <a:ext cx="1076930" cy="3028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IMPUESTO</a:t>
            </a:r>
          </a:p>
        </p:txBody>
      </p:sp>
      <p:sp>
        <p:nvSpPr>
          <p:cNvPr id="68" name="Rectángulo 67">
            <a:extLst>
              <a:ext uri="{FF2B5EF4-FFF2-40B4-BE49-F238E27FC236}">
                <a16:creationId xmlns:a16="http://schemas.microsoft.com/office/drawing/2014/main" xmlns="" id="{0EE9191A-EEA5-4F5B-833C-0AFA7D4E17C4}"/>
              </a:ext>
            </a:extLst>
          </p:cNvPr>
          <p:cNvSpPr/>
          <p:nvPr/>
        </p:nvSpPr>
        <p:spPr>
          <a:xfrm>
            <a:off x="3129279" y="3734522"/>
            <a:ext cx="1076930" cy="3028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TOTAL</a:t>
            </a:r>
          </a:p>
        </p:txBody>
      </p:sp>
      <p:sp>
        <p:nvSpPr>
          <p:cNvPr id="69" name="Rectángulo 68">
            <a:extLst>
              <a:ext uri="{FF2B5EF4-FFF2-40B4-BE49-F238E27FC236}">
                <a16:creationId xmlns:a16="http://schemas.microsoft.com/office/drawing/2014/main" xmlns="" id="{5D906AFA-96D3-4548-92F0-87A3B33A2642}"/>
              </a:ext>
            </a:extLst>
          </p:cNvPr>
          <p:cNvSpPr/>
          <p:nvPr/>
        </p:nvSpPr>
        <p:spPr>
          <a:xfrm>
            <a:off x="4379006" y="1225508"/>
            <a:ext cx="1595073" cy="312405"/>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70" name="Rectángulo 69">
            <a:extLst>
              <a:ext uri="{FF2B5EF4-FFF2-40B4-BE49-F238E27FC236}">
                <a16:creationId xmlns:a16="http://schemas.microsoft.com/office/drawing/2014/main" xmlns="" id="{1570CE41-72A5-4A9E-A3DC-FAD18EFEE8F6}"/>
              </a:ext>
            </a:extLst>
          </p:cNvPr>
          <p:cNvSpPr/>
          <p:nvPr/>
        </p:nvSpPr>
        <p:spPr>
          <a:xfrm>
            <a:off x="4379006" y="1946161"/>
            <a:ext cx="1595073" cy="32370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71" name="Rectángulo 70">
            <a:extLst>
              <a:ext uri="{FF2B5EF4-FFF2-40B4-BE49-F238E27FC236}">
                <a16:creationId xmlns:a16="http://schemas.microsoft.com/office/drawing/2014/main" xmlns="" id="{51F06884-4D86-4318-9E55-AFA1DD9CD0A3}"/>
              </a:ext>
            </a:extLst>
          </p:cNvPr>
          <p:cNvSpPr/>
          <p:nvPr/>
        </p:nvSpPr>
        <p:spPr>
          <a:xfrm>
            <a:off x="4379006" y="2327182"/>
            <a:ext cx="1595073" cy="316849"/>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72" name="Rectángulo 71">
            <a:extLst>
              <a:ext uri="{FF2B5EF4-FFF2-40B4-BE49-F238E27FC236}">
                <a16:creationId xmlns:a16="http://schemas.microsoft.com/office/drawing/2014/main" xmlns="" id="{0C93B518-1505-49A1-8FBE-CAA39C83C8BD}"/>
              </a:ext>
            </a:extLst>
          </p:cNvPr>
          <p:cNvSpPr/>
          <p:nvPr/>
        </p:nvSpPr>
        <p:spPr>
          <a:xfrm>
            <a:off x="4379006" y="2705675"/>
            <a:ext cx="1595073" cy="280191"/>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73" name="Rectángulo 72">
            <a:extLst>
              <a:ext uri="{FF2B5EF4-FFF2-40B4-BE49-F238E27FC236}">
                <a16:creationId xmlns:a16="http://schemas.microsoft.com/office/drawing/2014/main" xmlns="" id="{44D1636F-D42B-46DD-A13A-5E3B05FFEDE7}"/>
              </a:ext>
            </a:extLst>
          </p:cNvPr>
          <p:cNvSpPr/>
          <p:nvPr/>
        </p:nvSpPr>
        <p:spPr>
          <a:xfrm>
            <a:off x="4379006" y="3379882"/>
            <a:ext cx="1595073" cy="302819"/>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74" name="Rectángulo 73">
            <a:extLst>
              <a:ext uri="{FF2B5EF4-FFF2-40B4-BE49-F238E27FC236}">
                <a16:creationId xmlns:a16="http://schemas.microsoft.com/office/drawing/2014/main" xmlns="" id="{28CF7060-0EA1-4126-BFFA-A94B3AF11D01}"/>
              </a:ext>
            </a:extLst>
          </p:cNvPr>
          <p:cNvSpPr/>
          <p:nvPr/>
        </p:nvSpPr>
        <p:spPr>
          <a:xfrm>
            <a:off x="4379005" y="3734522"/>
            <a:ext cx="1595073" cy="302820"/>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75" name="Rectángulo 74">
            <a:extLst>
              <a:ext uri="{FF2B5EF4-FFF2-40B4-BE49-F238E27FC236}">
                <a16:creationId xmlns:a16="http://schemas.microsoft.com/office/drawing/2014/main" xmlns="" id="{8C67C756-940A-44EC-A060-995987C81F34}"/>
              </a:ext>
            </a:extLst>
          </p:cNvPr>
          <p:cNvSpPr/>
          <p:nvPr/>
        </p:nvSpPr>
        <p:spPr>
          <a:xfrm>
            <a:off x="4379006" y="1589402"/>
            <a:ext cx="1595073" cy="312404"/>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76" name="Rectángulo 75">
            <a:extLst>
              <a:ext uri="{FF2B5EF4-FFF2-40B4-BE49-F238E27FC236}">
                <a16:creationId xmlns:a16="http://schemas.microsoft.com/office/drawing/2014/main" xmlns="" id="{233983A4-A047-4819-B8C4-407D07E4CB05}"/>
              </a:ext>
            </a:extLst>
          </p:cNvPr>
          <p:cNvSpPr/>
          <p:nvPr/>
        </p:nvSpPr>
        <p:spPr>
          <a:xfrm>
            <a:off x="4539027" y="4125559"/>
            <a:ext cx="1275028" cy="5036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CONTINUAR</a:t>
            </a:r>
          </a:p>
        </p:txBody>
      </p:sp>
      <p:sp>
        <p:nvSpPr>
          <p:cNvPr id="77" name="Rectángulo 76">
            <a:extLst>
              <a:ext uri="{FF2B5EF4-FFF2-40B4-BE49-F238E27FC236}">
                <a16:creationId xmlns:a16="http://schemas.microsoft.com/office/drawing/2014/main" xmlns="" id="{BB981611-56A6-4425-974F-E2974BB22C7F}"/>
              </a:ext>
            </a:extLst>
          </p:cNvPr>
          <p:cNvSpPr/>
          <p:nvPr/>
        </p:nvSpPr>
        <p:spPr>
          <a:xfrm>
            <a:off x="3129279" y="4293446"/>
            <a:ext cx="916423" cy="393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Atrás</a:t>
            </a:r>
          </a:p>
        </p:txBody>
      </p:sp>
      <p:sp>
        <p:nvSpPr>
          <p:cNvPr id="78" name="Rectángulo 77">
            <a:extLst>
              <a:ext uri="{FF2B5EF4-FFF2-40B4-BE49-F238E27FC236}">
                <a16:creationId xmlns:a16="http://schemas.microsoft.com/office/drawing/2014/main" xmlns="" id="{C887A76C-7828-4E32-B41F-55D06850E50C}"/>
              </a:ext>
            </a:extLst>
          </p:cNvPr>
          <p:cNvSpPr/>
          <p:nvPr/>
        </p:nvSpPr>
        <p:spPr>
          <a:xfrm>
            <a:off x="5635255" y="1225507"/>
            <a:ext cx="338823" cy="294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79" name="Triángulo isósceles 78">
            <a:extLst>
              <a:ext uri="{FF2B5EF4-FFF2-40B4-BE49-F238E27FC236}">
                <a16:creationId xmlns:a16="http://schemas.microsoft.com/office/drawing/2014/main" xmlns="" id="{894BB3C3-AEE9-47BA-814B-11667422F1F4}"/>
              </a:ext>
            </a:extLst>
          </p:cNvPr>
          <p:cNvSpPr/>
          <p:nvPr/>
        </p:nvSpPr>
        <p:spPr>
          <a:xfrm rot="10800000">
            <a:off x="5709941" y="1321672"/>
            <a:ext cx="189449" cy="12385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80" name="Rectángulo 79">
            <a:extLst>
              <a:ext uri="{FF2B5EF4-FFF2-40B4-BE49-F238E27FC236}">
                <a16:creationId xmlns:a16="http://schemas.microsoft.com/office/drawing/2014/main" xmlns="" id="{DA14913D-F29E-462A-B861-CDAE9DB99D55}"/>
              </a:ext>
            </a:extLst>
          </p:cNvPr>
          <p:cNvSpPr/>
          <p:nvPr/>
        </p:nvSpPr>
        <p:spPr>
          <a:xfrm>
            <a:off x="5635255" y="1600816"/>
            <a:ext cx="338823" cy="294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81" name="Triángulo isósceles 80">
            <a:extLst>
              <a:ext uri="{FF2B5EF4-FFF2-40B4-BE49-F238E27FC236}">
                <a16:creationId xmlns:a16="http://schemas.microsoft.com/office/drawing/2014/main" xmlns="" id="{61579D3F-B5EC-4A41-B41B-45500A480284}"/>
              </a:ext>
            </a:extLst>
          </p:cNvPr>
          <p:cNvSpPr/>
          <p:nvPr/>
        </p:nvSpPr>
        <p:spPr>
          <a:xfrm rot="10800000">
            <a:off x="5709941" y="1696981"/>
            <a:ext cx="189449" cy="12385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2" name="CuadroTexto 1"/>
          <p:cNvSpPr txBox="1"/>
          <p:nvPr/>
        </p:nvSpPr>
        <p:spPr>
          <a:xfrm>
            <a:off x="1" y="698643"/>
            <a:ext cx="2976802" cy="4401205"/>
          </a:xfrm>
          <a:prstGeom prst="rect">
            <a:avLst/>
          </a:prstGeom>
          <a:noFill/>
        </p:spPr>
        <p:txBody>
          <a:bodyPr wrap="square" rtlCol="0">
            <a:spAutoFit/>
          </a:bodyPr>
          <a:lstStyle/>
          <a:p>
            <a:r>
              <a:rPr lang="es-HN" dirty="0" smtClean="0"/>
              <a:t>Funcionalidad #3</a:t>
            </a:r>
          </a:p>
          <a:p>
            <a:endParaRPr lang="es-HN" dirty="0"/>
          </a:p>
          <a:p>
            <a:pPr algn="just"/>
            <a:r>
              <a:rPr lang="es-HN" dirty="0" smtClean="0"/>
              <a:t>En esta pantalla se  muestra la opción de desayuno con varios espacios, en el primer espacio de menú se muestra una pestaña que es un combobox con platillos de comidas armados de acuerdo con la opción de desayuno, igualmente en bebidas se muestra una pestaña con diferentes opciones de acuerdo a lo que se consume en el desayuno, el usuario escoge la que desee, el precio, el subtotal, el impuesto y el total se llenan automáticamente cuando se ingresa el menú y la bebida, el botón de continuar lleva al usuario a la siguiente pantalla y el botón de atrás lo lleva a la anterior.</a:t>
            </a:r>
            <a:endParaRPr lang="es-HN" dirty="0"/>
          </a:p>
        </p:txBody>
      </p:sp>
      <p:sp>
        <p:nvSpPr>
          <p:cNvPr id="3" name="CuadroTexto 2"/>
          <p:cNvSpPr txBox="1"/>
          <p:nvPr/>
        </p:nvSpPr>
        <p:spPr>
          <a:xfrm>
            <a:off x="6472719" y="1696980"/>
            <a:ext cx="2486346" cy="954107"/>
          </a:xfrm>
          <a:prstGeom prst="rect">
            <a:avLst/>
          </a:prstGeom>
          <a:noFill/>
        </p:spPr>
        <p:txBody>
          <a:bodyPr wrap="square" rtlCol="0">
            <a:spAutoFit/>
          </a:bodyPr>
          <a:lstStyle/>
          <a:p>
            <a:r>
              <a:rPr lang="es-HN" dirty="0" smtClean="0"/>
              <a:t>Responsable:</a:t>
            </a:r>
          </a:p>
          <a:p>
            <a:endParaRPr lang="es-HN" dirty="0" smtClean="0"/>
          </a:p>
          <a:p>
            <a:r>
              <a:rPr lang="es-HN" dirty="0" smtClean="0"/>
              <a:t>39_Hector Josue Rodríguez Discua</a:t>
            </a:r>
            <a:endParaRPr lang="es-H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202375" y="0"/>
            <a:ext cx="2448358" cy="819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 sz="5800" dirty="0">
                <a:latin typeface="Please write me a song" panose="02000603000000000000" pitchFamily="2" charset="0"/>
                <a:ea typeface="Please write me a song" panose="02000603000000000000" pitchFamily="2" charset="0"/>
              </a:rPr>
              <a:t>Ventana </a:t>
            </a:r>
            <a:r>
              <a:rPr lang="en" sz="5800" dirty="0" smtClean="0">
                <a:latin typeface="Please write me a song" panose="02000603000000000000" pitchFamily="2" charset="0"/>
                <a:ea typeface="Please write me a song" panose="02000603000000000000" pitchFamily="2" charset="0"/>
              </a:rPr>
              <a:t>4</a:t>
            </a:r>
            <a:endParaRPr sz="5800" dirty="0">
              <a:latin typeface="Please write me a song" panose="02000603000000000000" pitchFamily="2" charset="0"/>
              <a:ea typeface="Please write me a song" panose="02000603000000000000" pitchFamily="2" charset="0"/>
            </a:endParaRPr>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4" name="Rectángulo 3">
            <a:extLst>
              <a:ext uri="{FF2B5EF4-FFF2-40B4-BE49-F238E27FC236}">
                <a16:creationId xmlns:a16="http://schemas.microsoft.com/office/drawing/2014/main" xmlns="" id="{CBC9D067-9626-47A9-AE92-2B5D5E557329}"/>
              </a:ext>
            </a:extLst>
          </p:cNvPr>
          <p:cNvSpPr/>
          <p:nvPr/>
        </p:nvSpPr>
        <p:spPr>
          <a:xfrm>
            <a:off x="3180080" y="152449"/>
            <a:ext cx="3291840" cy="4838601"/>
          </a:xfrm>
          <a:prstGeom prst="rect">
            <a:avLst/>
          </a:prstGeom>
          <a:solidFill>
            <a:schemeClr val="bg1"/>
          </a:solidFill>
          <a:ln w="7620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pic>
        <p:nvPicPr>
          <p:cNvPr id="3" name="Imagen 2">
            <a:extLst>
              <a:ext uri="{FF2B5EF4-FFF2-40B4-BE49-F238E27FC236}">
                <a16:creationId xmlns:a16="http://schemas.microsoft.com/office/drawing/2014/main" xmlns="" id="{26BD2174-8D8F-404D-94F4-97D5018BE37A}"/>
              </a:ext>
            </a:extLst>
          </p:cNvPr>
          <p:cNvPicPr>
            <a:picLocks noChangeAspect="1"/>
          </p:cNvPicPr>
          <p:nvPr/>
        </p:nvPicPr>
        <p:blipFill>
          <a:blip r:embed="rId3"/>
          <a:stretch>
            <a:fillRect/>
          </a:stretch>
        </p:blipFill>
        <p:spPr>
          <a:xfrm>
            <a:off x="3180079" y="819900"/>
            <a:ext cx="3291841" cy="4171150"/>
          </a:xfrm>
          <a:prstGeom prst="rect">
            <a:avLst/>
          </a:prstGeom>
        </p:spPr>
      </p:pic>
      <p:cxnSp>
        <p:nvCxnSpPr>
          <p:cNvPr id="6" name="Conector recto 5">
            <a:extLst>
              <a:ext uri="{FF2B5EF4-FFF2-40B4-BE49-F238E27FC236}">
                <a16:creationId xmlns:a16="http://schemas.microsoft.com/office/drawing/2014/main" xmlns="" id="{8D5700FC-57E2-442E-B7FB-3442C47E6072}"/>
              </a:ext>
            </a:extLst>
          </p:cNvPr>
          <p:cNvCxnSpPr>
            <a:cxnSpLocks/>
          </p:cNvCxnSpPr>
          <p:nvPr/>
        </p:nvCxnSpPr>
        <p:spPr>
          <a:xfrm>
            <a:off x="3180079" y="819900"/>
            <a:ext cx="3291841" cy="0"/>
          </a:xfrm>
          <a:prstGeom prst="line">
            <a:avLst/>
          </a:prstGeom>
          <a:ln w="762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xmlns="" id="{8FD2119F-8C97-4156-9608-BF77B539C819}"/>
              </a:ext>
            </a:extLst>
          </p:cNvPr>
          <p:cNvSpPr txBox="1"/>
          <p:nvPr/>
        </p:nvSpPr>
        <p:spPr>
          <a:xfrm>
            <a:off x="3224535" y="275434"/>
            <a:ext cx="1621815" cy="400110"/>
          </a:xfrm>
          <a:prstGeom prst="rect">
            <a:avLst/>
          </a:prstGeom>
          <a:noFill/>
        </p:spPr>
        <p:txBody>
          <a:bodyPr wrap="square" rtlCol="0">
            <a:spAutoFit/>
          </a:bodyPr>
          <a:lstStyle/>
          <a:p>
            <a:pPr algn="ctr"/>
            <a:r>
              <a:rPr lang="es-HN" sz="2000" dirty="0">
                <a:solidFill>
                  <a:srgbClr val="55794B"/>
                </a:solidFill>
                <a:latin typeface="Showcard Gothic" panose="04020904020102020604" pitchFamily="82" charset="0"/>
              </a:rPr>
              <a:t>ALMUERZO</a:t>
            </a:r>
          </a:p>
        </p:txBody>
      </p:sp>
      <p:sp>
        <p:nvSpPr>
          <p:cNvPr id="12" name="Rectángulo 11">
            <a:extLst>
              <a:ext uri="{FF2B5EF4-FFF2-40B4-BE49-F238E27FC236}">
                <a16:creationId xmlns:a16="http://schemas.microsoft.com/office/drawing/2014/main" xmlns="" id="{9DBFACBE-0B0E-4F52-BBA3-32A5FE633B07}"/>
              </a:ext>
            </a:extLst>
          </p:cNvPr>
          <p:cNvSpPr/>
          <p:nvPr/>
        </p:nvSpPr>
        <p:spPr>
          <a:xfrm>
            <a:off x="3301970" y="959182"/>
            <a:ext cx="1076930" cy="34427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MENU</a:t>
            </a:r>
          </a:p>
        </p:txBody>
      </p:sp>
      <p:sp>
        <p:nvSpPr>
          <p:cNvPr id="13" name="Rectángulo 12">
            <a:extLst>
              <a:ext uri="{FF2B5EF4-FFF2-40B4-BE49-F238E27FC236}">
                <a16:creationId xmlns:a16="http://schemas.microsoft.com/office/drawing/2014/main" xmlns="" id="{E185090C-BF43-45CE-96EB-3376318EF67D}"/>
              </a:ext>
            </a:extLst>
          </p:cNvPr>
          <p:cNvSpPr/>
          <p:nvPr/>
        </p:nvSpPr>
        <p:spPr>
          <a:xfrm>
            <a:off x="3319790" y="1352707"/>
            <a:ext cx="1076930" cy="3251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BEBIDAS</a:t>
            </a:r>
          </a:p>
        </p:txBody>
      </p:sp>
      <p:sp>
        <p:nvSpPr>
          <p:cNvPr id="14" name="Rectángulo 13">
            <a:extLst>
              <a:ext uri="{FF2B5EF4-FFF2-40B4-BE49-F238E27FC236}">
                <a16:creationId xmlns:a16="http://schemas.microsoft.com/office/drawing/2014/main" xmlns="" id="{A0A2EA41-FDF7-476E-8658-85F2ED6B283E}"/>
              </a:ext>
            </a:extLst>
          </p:cNvPr>
          <p:cNvSpPr/>
          <p:nvPr/>
        </p:nvSpPr>
        <p:spPr>
          <a:xfrm>
            <a:off x="3319790" y="1746125"/>
            <a:ext cx="1076930" cy="29744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CANTIDAD</a:t>
            </a:r>
          </a:p>
        </p:txBody>
      </p:sp>
      <p:sp>
        <p:nvSpPr>
          <p:cNvPr id="15" name="Rectángulo 14">
            <a:extLst>
              <a:ext uri="{FF2B5EF4-FFF2-40B4-BE49-F238E27FC236}">
                <a16:creationId xmlns:a16="http://schemas.microsoft.com/office/drawing/2014/main" xmlns="" id="{17670B4D-DE32-478E-82A6-AC30F2E1D717}"/>
              </a:ext>
            </a:extLst>
          </p:cNvPr>
          <p:cNvSpPr/>
          <p:nvPr/>
        </p:nvSpPr>
        <p:spPr>
          <a:xfrm>
            <a:off x="3301970" y="2441695"/>
            <a:ext cx="1076930" cy="2799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SUBTOTAL</a:t>
            </a:r>
          </a:p>
        </p:txBody>
      </p:sp>
      <p:sp>
        <p:nvSpPr>
          <p:cNvPr id="16" name="Rectángulo 15">
            <a:extLst>
              <a:ext uri="{FF2B5EF4-FFF2-40B4-BE49-F238E27FC236}">
                <a16:creationId xmlns:a16="http://schemas.microsoft.com/office/drawing/2014/main" xmlns="" id="{73AED5E1-BE4A-4066-9A8C-55EF92F8E006}"/>
              </a:ext>
            </a:extLst>
          </p:cNvPr>
          <p:cNvSpPr/>
          <p:nvPr/>
        </p:nvSpPr>
        <p:spPr>
          <a:xfrm>
            <a:off x="3301970" y="2091466"/>
            <a:ext cx="1076930" cy="2913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PRECIO</a:t>
            </a:r>
          </a:p>
        </p:txBody>
      </p:sp>
      <p:sp>
        <p:nvSpPr>
          <p:cNvPr id="17" name="Rectángulo 16">
            <a:extLst>
              <a:ext uri="{FF2B5EF4-FFF2-40B4-BE49-F238E27FC236}">
                <a16:creationId xmlns:a16="http://schemas.microsoft.com/office/drawing/2014/main" xmlns="" id="{5E88CC1B-D441-4A01-849C-86F70D507DAE}"/>
              </a:ext>
            </a:extLst>
          </p:cNvPr>
          <p:cNvSpPr/>
          <p:nvPr/>
        </p:nvSpPr>
        <p:spPr>
          <a:xfrm>
            <a:off x="3301970" y="2782027"/>
            <a:ext cx="1076930" cy="3164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IPSV./15</a:t>
            </a:r>
          </a:p>
        </p:txBody>
      </p:sp>
      <p:sp>
        <p:nvSpPr>
          <p:cNvPr id="18" name="Rectángulo 17">
            <a:extLst>
              <a:ext uri="{FF2B5EF4-FFF2-40B4-BE49-F238E27FC236}">
                <a16:creationId xmlns:a16="http://schemas.microsoft.com/office/drawing/2014/main" xmlns="" id="{45599B64-3721-4B08-BEFF-EFFC464E132F}"/>
              </a:ext>
            </a:extLst>
          </p:cNvPr>
          <p:cNvSpPr/>
          <p:nvPr/>
        </p:nvSpPr>
        <p:spPr>
          <a:xfrm>
            <a:off x="4536426" y="3137630"/>
            <a:ext cx="1595073" cy="316448"/>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19" name="Rectángulo 18">
            <a:extLst>
              <a:ext uri="{FF2B5EF4-FFF2-40B4-BE49-F238E27FC236}">
                <a16:creationId xmlns:a16="http://schemas.microsoft.com/office/drawing/2014/main" xmlns="" id="{D1B78127-A9E8-45AC-AFE5-C66EF8684D4B}"/>
              </a:ext>
            </a:extLst>
          </p:cNvPr>
          <p:cNvSpPr/>
          <p:nvPr/>
        </p:nvSpPr>
        <p:spPr>
          <a:xfrm>
            <a:off x="4536428" y="980264"/>
            <a:ext cx="1595073" cy="30933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0" name="Rectángulo 19">
            <a:extLst>
              <a:ext uri="{FF2B5EF4-FFF2-40B4-BE49-F238E27FC236}">
                <a16:creationId xmlns:a16="http://schemas.microsoft.com/office/drawing/2014/main" xmlns="" id="{6CA79C56-4607-4FAF-BC13-44D96C517D3E}"/>
              </a:ext>
            </a:extLst>
          </p:cNvPr>
          <p:cNvSpPr/>
          <p:nvPr/>
        </p:nvSpPr>
        <p:spPr>
          <a:xfrm>
            <a:off x="4536428" y="1346662"/>
            <a:ext cx="1595073" cy="325164"/>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1" name="Rectángulo 20">
            <a:extLst>
              <a:ext uri="{FF2B5EF4-FFF2-40B4-BE49-F238E27FC236}">
                <a16:creationId xmlns:a16="http://schemas.microsoft.com/office/drawing/2014/main" xmlns="" id="{14FAB0F6-E758-4228-BC0D-18FA5768C0BC}"/>
              </a:ext>
            </a:extLst>
          </p:cNvPr>
          <p:cNvSpPr/>
          <p:nvPr/>
        </p:nvSpPr>
        <p:spPr>
          <a:xfrm>
            <a:off x="4536428" y="1752190"/>
            <a:ext cx="1595073" cy="291378"/>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2" name="Rectángulo 21">
            <a:extLst>
              <a:ext uri="{FF2B5EF4-FFF2-40B4-BE49-F238E27FC236}">
                <a16:creationId xmlns:a16="http://schemas.microsoft.com/office/drawing/2014/main" xmlns="" id="{9B40DE73-AA3C-4AED-8520-0BD7E629964A}"/>
              </a:ext>
            </a:extLst>
          </p:cNvPr>
          <p:cNvSpPr/>
          <p:nvPr/>
        </p:nvSpPr>
        <p:spPr>
          <a:xfrm>
            <a:off x="4536427" y="2096065"/>
            <a:ext cx="1595073" cy="278841"/>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3" name="Rectángulo 22">
            <a:extLst>
              <a:ext uri="{FF2B5EF4-FFF2-40B4-BE49-F238E27FC236}">
                <a16:creationId xmlns:a16="http://schemas.microsoft.com/office/drawing/2014/main" xmlns="" id="{B1F2D6C2-5380-4296-9664-1B96355E61C5}"/>
              </a:ext>
            </a:extLst>
          </p:cNvPr>
          <p:cNvSpPr/>
          <p:nvPr/>
        </p:nvSpPr>
        <p:spPr>
          <a:xfrm>
            <a:off x="4536426" y="2447340"/>
            <a:ext cx="1595073" cy="27998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6" name="Rectángulo 25">
            <a:extLst>
              <a:ext uri="{FF2B5EF4-FFF2-40B4-BE49-F238E27FC236}">
                <a16:creationId xmlns:a16="http://schemas.microsoft.com/office/drawing/2014/main" xmlns="" id="{232AC722-B24E-4789-893F-9C48C4C102A6}"/>
              </a:ext>
            </a:extLst>
          </p:cNvPr>
          <p:cNvSpPr/>
          <p:nvPr/>
        </p:nvSpPr>
        <p:spPr>
          <a:xfrm>
            <a:off x="3319790" y="3137629"/>
            <a:ext cx="1076930" cy="3164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IMPUESTO</a:t>
            </a:r>
          </a:p>
        </p:txBody>
      </p:sp>
      <p:sp>
        <p:nvSpPr>
          <p:cNvPr id="27" name="Rectángulo 26">
            <a:extLst>
              <a:ext uri="{FF2B5EF4-FFF2-40B4-BE49-F238E27FC236}">
                <a16:creationId xmlns:a16="http://schemas.microsoft.com/office/drawing/2014/main" xmlns="" id="{A9FFC60E-C77F-43C5-91BC-3B0A96AA12AE}"/>
              </a:ext>
            </a:extLst>
          </p:cNvPr>
          <p:cNvSpPr/>
          <p:nvPr/>
        </p:nvSpPr>
        <p:spPr>
          <a:xfrm>
            <a:off x="3319790" y="3504301"/>
            <a:ext cx="1076930" cy="327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TOTAL</a:t>
            </a:r>
          </a:p>
        </p:txBody>
      </p:sp>
      <p:sp>
        <p:nvSpPr>
          <p:cNvPr id="28" name="Rectángulo 27">
            <a:extLst>
              <a:ext uri="{FF2B5EF4-FFF2-40B4-BE49-F238E27FC236}">
                <a16:creationId xmlns:a16="http://schemas.microsoft.com/office/drawing/2014/main" xmlns="" id="{0C2AD871-C25C-441B-A2DE-61FCF492B9E5}"/>
              </a:ext>
            </a:extLst>
          </p:cNvPr>
          <p:cNvSpPr/>
          <p:nvPr/>
        </p:nvSpPr>
        <p:spPr>
          <a:xfrm>
            <a:off x="4536425" y="3515981"/>
            <a:ext cx="1595073" cy="30933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9" name="Rectángulo 28">
            <a:extLst>
              <a:ext uri="{FF2B5EF4-FFF2-40B4-BE49-F238E27FC236}">
                <a16:creationId xmlns:a16="http://schemas.microsoft.com/office/drawing/2014/main" xmlns="" id="{B9AC49BE-DCAF-47C4-AB10-EF23C02FD2B8}"/>
              </a:ext>
            </a:extLst>
          </p:cNvPr>
          <p:cNvSpPr/>
          <p:nvPr/>
        </p:nvSpPr>
        <p:spPr>
          <a:xfrm>
            <a:off x="4636739" y="4164198"/>
            <a:ext cx="1394450" cy="5120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CONTINUAR</a:t>
            </a:r>
          </a:p>
        </p:txBody>
      </p:sp>
      <p:pic>
        <p:nvPicPr>
          <p:cNvPr id="24" name="Imagen 23">
            <a:extLst>
              <a:ext uri="{FF2B5EF4-FFF2-40B4-BE49-F238E27FC236}">
                <a16:creationId xmlns:a16="http://schemas.microsoft.com/office/drawing/2014/main" xmlns="" id="{B8543A72-CDCB-4ECC-80F1-736BB5A54194}"/>
              </a:ext>
            </a:extLst>
          </p:cNvPr>
          <p:cNvPicPr>
            <a:picLocks noChangeAspect="1"/>
          </p:cNvPicPr>
          <p:nvPr/>
        </p:nvPicPr>
        <p:blipFill>
          <a:blip r:embed="rId4"/>
          <a:stretch>
            <a:fillRect/>
          </a:stretch>
        </p:blipFill>
        <p:spPr>
          <a:xfrm>
            <a:off x="5146113" y="193836"/>
            <a:ext cx="1251379" cy="561717"/>
          </a:xfrm>
          <a:prstGeom prst="rect">
            <a:avLst/>
          </a:prstGeom>
        </p:spPr>
      </p:pic>
      <p:sp>
        <p:nvSpPr>
          <p:cNvPr id="25" name="Rectángulo 24">
            <a:extLst>
              <a:ext uri="{FF2B5EF4-FFF2-40B4-BE49-F238E27FC236}">
                <a16:creationId xmlns:a16="http://schemas.microsoft.com/office/drawing/2014/main" xmlns="" id="{10A61B51-BDBD-4B1D-9FDB-BE04E45FE10B}"/>
              </a:ext>
            </a:extLst>
          </p:cNvPr>
          <p:cNvSpPr/>
          <p:nvPr/>
        </p:nvSpPr>
        <p:spPr>
          <a:xfrm>
            <a:off x="3224535" y="4420227"/>
            <a:ext cx="916423" cy="393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Atrás</a:t>
            </a:r>
          </a:p>
        </p:txBody>
      </p:sp>
      <p:sp>
        <p:nvSpPr>
          <p:cNvPr id="30" name="Rectángulo 29">
            <a:extLst>
              <a:ext uri="{FF2B5EF4-FFF2-40B4-BE49-F238E27FC236}">
                <a16:creationId xmlns:a16="http://schemas.microsoft.com/office/drawing/2014/main" xmlns="" id="{C99F83CA-AF1C-4EA8-8654-CE64AAEAE1B9}"/>
              </a:ext>
            </a:extLst>
          </p:cNvPr>
          <p:cNvSpPr/>
          <p:nvPr/>
        </p:nvSpPr>
        <p:spPr>
          <a:xfrm>
            <a:off x="5792678" y="988911"/>
            <a:ext cx="338823" cy="294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31" name="Triángulo isósceles 30">
            <a:extLst>
              <a:ext uri="{FF2B5EF4-FFF2-40B4-BE49-F238E27FC236}">
                <a16:creationId xmlns:a16="http://schemas.microsoft.com/office/drawing/2014/main" xmlns="" id="{F395A93B-4F1E-4CF5-8AFA-DCB96A465B10}"/>
              </a:ext>
            </a:extLst>
          </p:cNvPr>
          <p:cNvSpPr/>
          <p:nvPr/>
        </p:nvSpPr>
        <p:spPr>
          <a:xfrm rot="10800000">
            <a:off x="5867364" y="1085076"/>
            <a:ext cx="189449" cy="12385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32" name="Rectángulo 31">
            <a:extLst>
              <a:ext uri="{FF2B5EF4-FFF2-40B4-BE49-F238E27FC236}">
                <a16:creationId xmlns:a16="http://schemas.microsoft.com/office/drawing/2014/main" xmlns="" id="{E9526FF0-E46C-4833-844C-EDF355B45090}"/>
              </a:ext>
            </a:extLst>
          </p:cNvPr>
          <p:cNvSpPr/>
          <p:nvPr/>
        </p:nvSpPr>
        <p:spPr>
          <a:xfrm>
            <a:off x="5792678" y="1376759"/>
            <a:ext cx="338823" cy="294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33" name="Triángulo isósceles 32">
            <a:extLst>
              <a:ext uri="{FF2B5EF4-FFF2-40B4-BE49-F238E27FC236}">
                <a16:creationId xmlns:a16="http://schemas.microsoft.com/office/drawing/2014/main" xmlns="" id="{26982EC8-7B9C-4B37-A0B8-1E58B3ECB747}"/>
              </a:ext>
            </a:extLst>
          </p:cNvPr>
          <p:cNvSpPr/>
          <p:nvPr/>
        </p:nvSpPr>
        <p:spPr>
          <a:xfrm rot="10800000">
            <a:off x="5867364" y="1472924"/>
            <a:ext cx="189449" cy="12385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5" name="CuadroTexto 4"/>
          <p:cNvSpPr txBox="1"/>
          <p:nvPr/>
        </p:nvSpPr>
        <p:spPr>
          <a:xfrm>
            <a:off x="1" y="755552"/>
            <a:ext cx="3162262" cy="4401205"/>
          </a:xfrm>
          <a:prstGeom prst="rect">
            <a:avLst/>
          </a:prstGeom>
          <a:noFill/>
        </p:spPr>
        <p:txBody>
          <a:bodyPr wrap="square" rtlCol="0">
            <a:spAutoFit/>
          </a:bodyPr>
          <a:lstStyle/>
          <a:p>
            <a:r>
              <a:rPr lang="es-HN" dirty="0"/>
              <a:t>Funcionalidad </a:t>
            </a:r>
            <a:r>
              <a:rPr lang="es-HN" dirty="0" smtClean="0"/>
              <a:t>#4</a:t>
            </a:r>
            <a:endParaRPr lang="es-HN" dirty="0"/>
          </a:p>
          <a:p>
            <a:endParaRPr lang="es-HN" dirty="0"/>
          </a:p>
          <a:p>
            <a:pPr algn="just"/>
            <a:r>
              <a:rPr lang="es-HN" dirty="0"/>
              <a:t>En esta pantalla se  muestra la opción </a:t>
            </a:r>
            <a:r>
              <a:rPr lang="es-HN" dirty="0" smtClean="0"/>
              <a:t>de almuerzo </a:t>
            </a:r>
            <a:r>
              <a:rPr lang="es-HN" dirty="0"/>
              <a:t>con varios espacios, en el primer espacio de menú se muestra una pestaña que es un combobox con platillos de comidas armados de acuerdo con la opción de </a:t>
            </a:r>
            <a:r>
              <a:rPr lang="es-HN" dirty="0" smtClean="0"/>
              <a:t>almuerzo, </a:t>
            </a:r>
            <a:r>
              <a:rPr lang="es-HN" dirty="0"/>
              <a:t>igualmente en bebidas se muestra una pestaña con diferentes </a:t>
            </a:r>
            <a:r>
              <a:rPr lang="es-HN" dirty="0" smtClean="0"/>
              <a:t>opciones de acuerdo a lo que se consume en el almuerzo, </a:t>
            </a:r>
            <a:r>
              <a:rPr lang="es-HN" dirty="0"/>
              <a:t>el usuario escoge la que desee, el precio, el subtotal, el impuesto y el total se llenan automáticamente cuando se ingresa el menú y la bebida, el botón de continuar lleva al usuario a la siguiente pantalla y el botón de atrás lo lleva a la </a:t>
            </a:r>
            <a:r>
              <a:rPr lang="es-HN" dirty="0" smtClean="0"/>
              <a:t>anterior.</a:t>
            </a:r>
            <a:endParaRPr lang="es-HN" dirty="0"/>
          </a:p>
          <a:p>
            <a:endParaRPr lang="es-HN" dirty="0"/>
          </a:p>
        </p:txBody>
      </p:sp>
      <p:sp>
        <p:nvSpPr>
          <p:cNvPr id="9" name="CuadroTexto 8"/>
          <p:cNvSpPr txBox="1"/>
          <p:nvPr/>
        </p:nvSpPr>
        <p:spPr>
          <a:xfrm>
            <a:off x="7006975" y="1596779"/>
            <a:ext cx="1797978" cy="954107"/>
          </a:xfrm>
          <a:prstGeom prst="rect">
            <a:avLst/>
          </a:prstGeom>
          <a:noFill/>
        </p:spPr>
        <p:txBody>
          <a:bodyPr wrap="square" rtlCol="0">
            <a:spAutoFit/>
          </a:bodyPr>
          <a:lstStyle/>
          <a:p>
            <a:r>
              <a:rPr lang="es-HN" dirty="0" smtClean="0"/>
              <a:t>Responsable:</a:t>
            </a:r>
          </a:p>
          <a:p>
            <a:endParaRPr lang="es-HN" dirty="0"/>
          </a:p>
          <a:p>
            <a:r>
              <a:rPr lang="es-HN" dirty="0" smtClean="0"/>
              <a:t>52_Ricardo Tovez Palomo</a:t>
            </a:r>
            <a:endParaRPr lang="es-H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38596" y="441486"/>
            <a:ext cx="2417591"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HN" sz="5800" dirty="0">
                <a:latin typeface="Please write me a song" panose="02000603000000000000" pitchFamily="2" charset="0"/>
                <a:ea typeface="Please write me a song" panose="02000603000000000000" pitchFamily="2" charset="0"/>
              </a:rPr>
              <a:t>V</a:t>
            </a:r>
            <a:r>
              <a:rPr lang="en" sz="5800" dirty="0">
                <a:latin typeface="Please write me a song" panose="02000603000000000000" pitchFamily="2" charset="0"/>
                <a:ea typeface="Please write me a song" panose="02000603000000000000" pitchFamily="2" charset="0"/>
              </a:rPr>
              <a:t>entana </a:t>
            </a:r>
            <a:r>
              <a:rPr lang="en" sz="5800" dirty="0" smtClean="0">
                <a:latin typeface="Please write me a song" panose="02000603000000000000" pitchFamily="2" charset="0"/>
                <a:ea typeface="Please write me a song" panose="02000603000000000000" pitchFamily="2" charset="0"/>
              </a:rPr>
              <a:t>5</a:t>
            </a:r>
            <a:endParaRPr sz="5800" dirty="0">
              <a:latin typeface="Please write me a song" panose="02000603000000000000" pitchFamily="2" charset="0"/>
              <a:ea typeface="Please write me a song" panose="02000603000000000000" pitchFamily="2" charset="0"/>
            </a:endParaRPr>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10" name="Rectángulo 9">
            <a:extLst>
              <a:ext uri="{FF2B5EF4-FFF2-40B4-BE49-F238E27FC236}">
                <a16:creationId xmlns:a16="http://schemas.microsoft.com/office/drawing/2014/main" xmlns="" id="{E8A9439A-4300-4ABF-8698-A026E376708A}"/>
              </a:ext>
            </a:extLst>
          </p:cNvPr>
          <p:cNvSpPr/>
          <p:nvPr/>
        </p:nvSpPr>
        <p:spPr>
          <a:xfrm>
            <a:off x="3083442" y="253415"/>
            <a:ext cx="3236080" cy="4746502"/>
          </a:xfrm>
          <a:prstGeom prst="rect">
            <a:avLst/>
          </a:prstGeom>
          <a:solidFill>
            <a:schemeClr val="bg1"/>
          </a:solidFill>
          <a:ln w="7620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5" name="Conector recto 4">
            <a:extLst>
              <a:ext uri="{FF2B5EF4-FFF2-40B4-BE49-F238E27FC236}">
                <a16:creationId xmlns:a16="http://schemas.microsoft.com/office/drawing/2014/main" xmlns="" id="{0C972D95-6136-4212-8E0E-9C73B724FDC0}"/>
              </a:ext>
            </a:extLst>
          </p:cNvPr>
          <p:cNvCxnSpPr>
            <a:cxnSpLocks/>
          </p:cNvCxnSpPr>
          <p:nvPr/>
        </p:nvCxnSpPr>
        <p:spPr>
          <a:xfrm>
            <a:off x="3083442" y="939057"/>
            <a:ext cx="3247385" cy="0"/>
          </a:xfrm>
          <a:prstGeom prst="line">
            <a:avLst/>
          </a:prstGeom>
          <a:ln w="762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xmlns="" id="{D27218CD-15E6-465D-971A-9079D3372254}"/>
              </a:ext>
            </a:extLst>
          </p:cNvPr>
          <p:cNvSpPr txBox="1"/>
          <p:nvPr/>
        </p:nvSpPr>
        <p:spPr>
          <a:xfrm>
            <a:off x="3083442" y="394591"/>
            <a:ext cx="1055539" cy="400110"/>
          </a:xfrm>
          <a:prstGeom prst="rect">
            <a:avLst/>
          </a:prstGeom>
          <a:noFill/>
        </p:spPr>
        <p:txBody>
          <a:bodyPr wrap="square" rtlCol="0">
            <a:spAutoFit/>
          </a:bodyPr>
          <a:lstStyle/>
          <a:p>
            <a:pPr algn="ctr"/>
            <a:r>
              <a:rPr lang="es-HN" sz="2000" dirty="0">
                <a:solidFill>
                  <a:srgbClr val="55794B"/>
                </a:solidFill>
                <a:latin typeface="Showcard Gothic" panose="04020904020102020604" pitchFamily="82" charset="0"/>
              </a:rPr>
              <a:t>cena</a:t>
            </a:r>
          </a:p>
        </p:txBody>
      </p:sp>
      <p:pic>
        <p:nvPicPr>
          <p:cNvPr id="7" name="Imagen 6">
            <a:extLst>
              <a:ext uri="{FF2B5EF4-FFF2-40B4-BE49-F238E27FC236}">
                <a16:creationId xmlns:a16="http://schemas.microsoft.com/office/drawing/2014/main" xmlns="" id="{C8854E4D-4D7F-4002-A7CB-7385FEEE652E}"/>
              </a:ext>
            </a:extLst>
          </p:cNvPr>
          <p:cNvPicPr>
            <a:picLocks noChangeAspect="1"/>
          </p:cNvPicPr>
          <p:nvPr/>
        </p:nvPicPr>
        <p:blipFill>
          <a:blip r:embed="rId3"/>
          <a:stretch>
            <a:fillRect/>
          </a:stretch>
        </p:blipFill>
        <p:spPr>
          <a:xfrm>
            <a:off x="5005020" y="312993"/>
            <a:ext cx="1251379" cy="561717"/>
          </a:xfrm>
          <a:prstGeom prst="rect">
            <a:avLst/>
          </a:prstGeom>
        </p:spPr>
      </p:pic>
      <p:pic>
        <p:nvPicPr>
          <p:cNvPr id="3" name="Imagen 2">
            <a:extLst>
              <a:ext uri="{FF2B5EF4-FFF2-40B4-BE49-F238E27FC236}">
                <a16:creationId xmlns:a16="http://schemas.microsoft.com/office/drawing/2014/main" xmlns="" id="{D4FBB538-8BAE-49B8-B65C-2CE8F8DE8391}"/>
              </a:ext>
            </a:extLst>
          </p:cNvPr>
          <p:cNvPicPr>
            <a:picLocks noChangeAspect="1"/>
          </p:cNvPicPr>
          <p:nvPr/>
        </p:nvPicPr>
        <p:blipFill>
          <a:blip r:embed="rId4"/>
          <a:stretch>
            <a:fillRect/>
          </a:stretch>
        </p:blipFill>
        <p:spPr>
          <a:xfrm>
            <a:off x="3095437" y="943492"/>
            <a:ext cx="3209925" cy="4051991"/>
          </a:xfrm>
          <a:prstGeom prst="rect">
            <a:avLst/>
          </a:prstGeom>
        </p:spPr>
      </p:pic>
      <p:sp>
        <p:nvSpPr>
          <p:cNvPr id="11" name="Rectángulo 10">
            <a:extLst>
              <a:ext uri="{FF2B5EF4-FFF2-40B4-BE49-F238E27FC236}">
                <a16:creationId xmlns:a16="http://schemas.microsoft.com/office/drawing/2014/main" xmlns="" id="{B6B9C776-4A57-44EF-85F4-CE27F2211B62}"/>
              </a:ext>
            </a:extLst>
          </p:cNvPr>
          <p:cNvSpPr/>
          <p:nvPr/>
        </p:nvSpPr>
        <p:spPr>
          <a:xfrm>
            <a:off x="3259439" y="1038280"/>
            <a:ext cx="1076930" cy="34427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MENU</a:t>
            </a:r>
          </a:p>
        </p:txBody>
      </p:sp>
      <p:sp>
        <p:nvSpPr>
          <p:cNvPr id="12" name="Rectángulo 11">
            <a:extLst>
              <a:ext uri="{FF2B5EF4-FFF2-40B4-BE49-F238E27FC236}">
                <a16:creationId xmlns:a16="http://schemas.microsoft.com/office/drawing/2014/main" xmlns="" id="{00496256-E494-4DF9-8C0A-7169628112B0}"/>
              </a:ext>
            </a:extLst>
          </p:cNvPr>
          <p:cNvSpPr/>
          <p:nvPr/>
        </p:nvSpPr>
        <p:spPr>
          <a:xfrm>
            <a:off x="3277259" y="1431805"/>
            <a:ext cx="1076930" cy="3251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BEBIDAS</a:t>
            </a:r>
          </a:p>
        </p:txBody>
      </p:sp>
      <p:sp>
        <p:nvSpPr>
          <p:cNvPr id="13" name="Rectángulo 12">
            <a:extLst>
              <a:ext uri="{FF2B5EF4-FFF2-40B4-BE49-F238E27FC236}">
                <a16:creationId xmlns:a16="http://schemas.microsoft.com/office/drawing/2014/main" xmlns="" id="{2925D30A-2FC7-4013-AAE1-3EE336EA348E}"/>
              </a:ext>
            </a:extLst>
          </p:cNvPr>
          <p:cNvSpPr/>
          <p:nvPr/>
        </p:nvSpPr>
        <p:spPr>
          <a:xfrm>
            <a:off x="3277259" y="1825223"/>
            <a:ext cx="1076930" cy="29744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CANTIDAD</a:t>
            </a:r>
          </a:p>
        </p:txBody>
      </p:sp>
      <p:sp>
        <p:nvSpPr>
          <p:cNvPr id="14" name="Rectángulo 13">
            <a:extLst>
              <a:ext uri="{FF2B5EF4-FFF2-40B4-BE49-F238E27FC236}">
                <a16:creationId xmlns:a16="http://schemas.microsoft.com/office/drawing/2014/main" xmlns="" id="{96EFAB73-B40A-491D-890C-084B3F1A8BD4}"/>
              </a:ext>
            </a:extLst>
          </p:cNvPr>
          <p:cNvSpPr/>
          <p:nvPr/>
        </p:nvSpPr>
        <p:spPr>
          <a:xfrm>
            <a:off x="3259439" y="2520793"/>
            <a:ext cx="1076930" cy="2799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SUBTOTAL</a:t>
            </a:r>
          </a:p>
        </p:txBody>
      </p:sp>
      <p:sp>
        <p:nvSpPr>
          <p:cNvPr id="15" name="Rectángulo 14">
            <a:extLst>
              <a:ext uri="{FF2B5EF4-FFF2-40B4-BE49-F238E27FC236}">
                <a16:creationId xmlns:a16="http://schemas.microsoft.com/office/drawing/2014/main" xmlns="" id="{29A60D28-C7B8-47EC-86D6-1152DE0C8239}"/>
              </a:ext>
            </a:extLst>
          </p:cNvPr>
          <p:cNvSpPr/>
          <p:nvPr/>
        </p:nvSpPr>
        <p:spPr>
          <a:xfrm>
            <a:off x="3259439" y="2170564"/>
            <a:ext cx="1076930" cy="2913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PRECIO</a:t>
            </a:r>
          </a:p>
        </p:txBody>
      </p:sp>
      <p:sp>
        <p:nvSpPr>
          <p:cNvPr id="16" name="Rectángulo 15">
            <a:extLst>
              <a:ext uri="{FF2B5EF4-FFF2-40B4-BE49-F238E27FC236}">
                <a16:creationId xmlns:a16="http://schemas.microsoft.com/office/drawing/2014/main" xmlns="" id="{F455D424-2A00-4AB1-ACA9-4BC394060FE7}"/>
              </a:ext>
            </a:extLst>
          </p:cNvPr>
          <p:cNvSpPr/>
          <p:nvPr/>
        </p:nvSpPr>
        <p:spPr>
          <a:xfrm>
            <a:off x="3259439" y="2861125"/>
            <a:ext cx="1076930" cy="3164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IPSV./15</a:t>
            </a:r>
          </a:p>
        </p:txBody>
      </p:sp>
      <p:sp>
        <p:nvSpPr>
          <p:cNvPr id="17" name="Rectángulo 16">
            <a:extLst>
              <a:ext uri="{FF2B5EF4-FFF2-40B4-BE49-F238E27FC236}">
                <a16:creationId xmlns:a16="http://schemas.microsoft.com/office/drawing/2014/main" xmlns="" id="{623E4761-67FE-4BEE-9E33-B7B8873A0298}"/>
              </a:ext>
            </a:extLst>
          </p:cNvPr>
          <p:cNvSpPr/>
          <p:nvPr/>
        </p:nvSpPr>
        <p:spPr>
          <a:xfrm>
            <a:off x="4493898" y="3216727"/>
            <a:ext cx="1595073" cy="315112"/>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18" name="Rectángulo 17">
            <a:extLst>
              <a:ext uri="{FF2B5EF4-FFF2-40B4-BE49-F238E27FC236}">
                <a16:creationId xmlns:a16="http://schemas.microsoft.com/office/drawing/2014/main" xmlns="" id="{52497DA6-B83F-4ADA-BE48-32FFBAB209A1}"/>
              </a:ext>
            </a:extLst>
          </p:cNvPr>
          <p:cNvSpPr/>
          <p:nvPr/>
        </p:nvSpPr>
        <p:spPr>
          <a:xfrm>
            <a:off x="4499690" y="1045839"/>
            <a:ext cx="1595073" cy="30933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19" name="Rectángulo 18">
            <a:extLst>
              <a:ext uri="{FF2B5EF4-FFF2-40B4-BE49-F238E27FC236}">
                <a16:creationId xmlns:a16="http://schemas.microsoft.com/office/drawing/2014/main" xmlns="" id="{E2CEC10D-E43A-4A75-B282-AE6D7CEC0DB7}"/>
              </a:ext>
            </a:extLst>
          </p:cNvPr>
          <p:cNvSpPr/>
          <p:nvPr/>
        </p:nvSpPr>
        <p:spPr>
          <a:xfrm>
            <a:off x="4491186" y="1438792"/>
            <a:ext cx="1595073" cy="315231"/>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0" name="Rectángulo 19">
            <a:extLst>
              <a:ext uri="{FF2B5EF4-FFF2-40B4-BE49-F238E27FC236}">
                <a16:creationId xmlns:a16="http://schemas.microsoft.com/office/drawing/2014/main" xmlns="" id="{4236CF31-BE2D-44EC-9C49-F8CFC528AA97}"/>
              </a:ext>
            </a:extLst>
          </p:cNvPr>
          <p:cNvSpPr/>
          <p:nvPr/>
        </p:nvSpPr>
        <p:spPr>
          <a:xfrm>
            <a:off x="4488113" y="1831288"/>
            <a:ext cx="1595073" cy="291378"/>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1" name="Rectángulo 20">
            <a:extLst>
              <a:ext uri="{FF2B5EF4-FFF2-40B4-BE49-F238E27FC236}">
                <a16:creationId xmlns:a16="http://schemas.microsoft.com/office/drawing/2014/main" xmlns="" id="{DD1128D4-882E-47D1-A22A-BA2AADB55C61}"/>
              </a:ext>
            </a:extLst>
          </p:cNvPr>
          <p:cNvSpPr/>
          <p:nvPr/>
        </p:nvSpPr>
        <p:spPr>
          <a:xfrm>
            <a:off x="4499289" y="2177156"/>
            <a:ext cx="1595073" cy="27998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2" name="Rectángulo 21">
            <a:extLst>
              <a:ext uri="{FF2B5EF4-FFF2-40B4-BE49-F238E27FC236}">
                <a16:creationId xmlns:a16="http://schemas.microsoft.com/office/drawing/2014/main" xmlns="" id="{8587AD1D-B734-45A1-9E23-197F3D280D94}"/>
              </a:ext>
            </a:extLst>
          </p:cNvPr>
          <p:cNvSpPr/>
          <p:nvPr/>
        </p:nvSpPr>
        <p:spPr>
          <a:xfrm>
            <a:off x="4493894" y="2520794"/>
            <a:ext cx="1595073" cy="27998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3" name="Rectángulo 22">
            <a:extLst>
              <a:ext uri="{FF2B5EF4-FFF2-40B4-BE49-F238E27FC236}">
                <a16:creationId xmlns:a16="http://schemas.microsoft.com/office/drawing/2014/main" xmlns="" id="{97981FF8-3785-4D5C-BEDC-38AF555B7A28}"/>
              </a:ext>
            </a:extLst>
          </p:cNvPr>
          <p:cNvSpPr/>
          <p:nvPr/>
        </p:nvSpPr>
        <p:spPr>
          <a:xfrm>
            <a:off x="3277259" y="3216727"/>
            <a:ext cx="1076930" cy="3164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IMPUESTO</a:t>
            </a:r>
          </a:p>
        </p:txBody>
      </p:sp>
      <p:sp>
        <p:nvSpPr>
          <p:cNvPr id="24" name="Rectángulo 23">
            <a:extLst>
              <a:ext uri="{FF2B5EF4-FFF2-40B4-BE49-F238E27FC236}">
                <a16:creationId xmlns:a16="http://schemas.microsoft.com/office/drawing/2014/main" xmlns="" id="{5139E2B3-D794-4C78-A131-A642050F2D26}"/>
              </a:ext>
            </a:extLst>
          </p:cNvPr>
          <p:cNvSpPr/>
          <p:nvPr/>
        </p:nvSpPr>
        <p:spPr>
          <a:xfrm>
            <a:off x="3277259" y="3583399"/>
            <a:ext cx="1076930" cy="327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TOTAL</a:t>
            </a:r>
          </a:p>
        </p:txBody>
      </p:sp>
      <p:sp>
        <p:nvSpPr>
          <p:cNvPr id="25" name="Rectángulo 24">
            <a:extLst>
              <a:ext uri="{FF2B5EF4-FFF2-40B4-BE49-F238E27FC236}">
                <a16:creationId xmlns:a16="http://schemas.microsoft.com/office/drawing/2014/main" xmlns="" id="{23811730-E186-4DC5-AF08-9FA35D618EB0}"/>
              </a:ext>
            </a:extLst>
          </p:cNvPr>
          <p:cNvSpPr/>
          <p:nvPr/>
        </p:nvSpPr>
        <p:spPr>
          <a:xfrm>
            <a:off x="4594208" y="4243296"/>
            <a:ext cx="1394450" cy="5120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CONTINUAR</a:t>
            </a:r>
          </a:p>
        </p:txBody>
      </p:sp>
      <p:sp>
        <p:nvSpPr>
          <p:cNvPr id="26" name="Rectángulo 25">
            <a:extLst>
              <a:ext uri="{FF2B5EF4-FFF2-40B4-BE49-F238E27FC236}">
                <a16:creationId xmlns:a16="http://schemas.microsoft.com/office/drawing/2014/main" xmlns="" id="{0521928B-32F0-49AD-8D3F-CE5A3D265C20}"/>
              </a:ext>
            </a:extLst>
          </p:cNvPr>
          <p:cNvSpPr/>
          <p:nvPr/>
        </p:nvSpPr>
        <p:spPr>
          <a:xfrm>
            <a:off x="3182004" y="4499325"/>
            <a:ext cx="916423" cy="393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Atrás</a:t>
            </a:r>
          </a:p>
        </p:txBody>
      </p:sp>
      <p:sp>
        <p:nvSpPr>
          <p:cNvPr id="27" name="Rectángulo 26">
            <a:extLst>
              <a:ext uri="{FF2B5EF4-FFF2-40B4-BE49-F238E27FC236}">
                <a16:creationId xmlns:a16="http://schemas.microsoft.com/office/drawing/2014/main" xmlns="" id="{D5F1658B-0211-437B-8CB9-007EE6AA775A}"/>
              </a:ext>
            </a:extLst>
          </p:cNvPr>
          <p:cNvSpPr/>
          <p:nvPr/>
        </p:nvSpPr>
        <p:spPr>
          <a:xfrm>
            <a:off x="4493898" y="3583398"/>
            <a:ext cx="1595073" cy="32733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28" name="Rectángulo 27">
            <a:extLst>
              <a:ext uri="{FF2B5EF4-FFF2-40B4-BE49-F238E27FC236}">
                <a16:creationId xmlns:a16="http://schemas.microsoft.com/office/drawing/2014/main" xmlns="" id="{A6DC90FA-586A-40FD-877E-BF2F792172C5}"/>
              </a:ext>
            </a:extLst>
          </p:cNvPr>
          <p:cNvSpPr/>
          <p:nvPr/>
        </p:nvSpPr>
        <p:spPr>
          <a:xfrm>
            <a:off x="5764439" y="1048069"/>
            <a:ext cx="338823" cy="294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29" name="Triángulo isósceles 28">
            <a:extLst>
              <a:ext uri="{FF2B5EF4-FFF2-40B4-BE49-F238E27FC236}">
                <a16:creationId xmlns:a16="http://schemas.microsoft.com/office/drawing/2014/main" xmlns="" id="{2C9125A9-88CF-4EF3-A5DC-29E3ECF304CA}"/>
              </a:ext>
            </a:extLst>
          </p:cNvPr>
          <p:cNvSpPr/>
          <p:nvPr/>
        </p:nvSpPr>
        <p:spPr>
          <a:xfrm rot="10800000">
            <a:off x="5839125" y="1144234"/>
            <a:ext cx="189449" cy="12385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30" name="Rectángulo 29">
            <a:extLst>
              <a:ext uri="{FF2B5EF4-FFF2-40B4-BE49-F238E27FC236}">
                <a16:creationId xmlns:a16="http://schemas.microsoft.com/office/drawing/2014/main" xmlns="" id="{2CE095D0-4C73-4CFE-9250-2E2A9224BB5B}"/>
              </a:ext>
            </a:extLst>
          </p:cNvPr>
          <p:cNvSpPr/>
          <p:nvPr/>
        </p:nvSpPr>
        <p:spPr>
          <a:xfrm>
            <a:off x="5744363" y="1447265"/>
            <a:ext cx="338823" cy="294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31" name="Triángulo isósceles 30">
            <a:extLst>
              <a:ext uri="{FF2B5EF4-FFF2-40B4-BE49-F238E27FC236}">
                <a16:creationId xmlns:a16="http://schemas.microsoft.com/office/drawing/2014/main" xmlns="" id="{9D44C7DC-0BA6-4FDA-A0E0-D8D07EC99365}"/>
              </a:ext>
            </a:extLst>
          </p:cNvPr>
          <p:cNvSpPr/>
          <p:nvPr/>
        </p:nvSpPr>
        <p:spPr>
          <a:xfrm rot="10800000">
            <a:off x="5819049" y="1543430"/>
            <a:ext cx="189449" cy="12385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2" name="CuadroTexto 1"/>
          <p:cNvSpPr txBox="1"/>
          <p:nvPr/>
        </p:nvSpPr>
        <p:spPr>
          <a:xfrm>
            <a:off x="0" y="711025"/>
            <a:ext cx="3032314" cy="4616648"/>
          </a:xfrm>
          <a:prstGeom prst="rect">
            <a:avLst/>
          </a:prstGeom>
          <a:noFill/>
        </p:spPr>
        <p:txBody>
          <a:bodyPr wrap="square" rtlCol="0">
            <a:spAutoFit/>
          </a:bodyPr>
          <a:lstStyle/>
          <a:p>
            <a:r>
              <a:rPr lang="es-HN" dirty="0"/>
              <a:t>Funcionalidad #4</a:t>
            </a:r>
          </a:p>
          <a:p>
            <a:endParaRPr lang="es-HN" dirty="0"/>
          </a:p>
          <a:p>
            <a:pPr algn="just"/>
            <a:r>
              <a:rPr lang="es-HN" dirty="0"/>
              <a:t>En esta pantalla se  muestra la opción de </a:t>
            </a:r>
            <a:r>
              <a:rPr lang="es-HN" dirty="0" smtClean="0"/>
              <a:t>cena </a:t>
            </a:r>
            <a:r>
              <a:rPr lang="es-HN" dirty="0"/>
              <a:t>con varios espacios, en el primer espacio de menú se muestra una pestaña que es un combobox con platillos de comidas armados de acuerdo con la opción de </a:t>
            </a:r>
            <a:r>
              <a:rPr lang="es-HN" dirty="0" smtClean="0"/>
              <a:t>cena, </a:t>
            </a:r>
            <a:r>
              <a:rPr lang="es-HN" dirty="0"/>
              <a:t>igualmente en bebidas se muestra una pestaña con diferentes opciones de acuerdo a lo que se </a:t>
            </a:r>
            <a:r>
              <a:rPr lang="es-HN" dirty="0" smtClean="0"/>
              <a:t>consume </a:t>
            </a:r>
            <a:r>
              <a:rPr lang="es-HN" dirty="0"/>
              <a:t>en </a:t>
            </a:r>
            <a:r>
              <a:rPr lang="es-HN" dirty="0" smtClean="0"/>
              <a:t>la cena, </a:t>
            </a:r>
            <a:r>
              <a:rPr lang="es-HN" dirty="0"/>
              <a:t>el usuario escoge la que desee, el precio, el subtotal, el impuesto y el total se llenan automáticamente cuando se ingresa el menú y la bebida, el botón de continuar lleva al usuario a la siguiente pantalla y el botón de atrás lo lleva a la anterior.</a:t>
            </a:r>
          </a:p>
          <a:p>
            <a:endParaRPr lang="es-HN" dirty="0"/>
          </a:p>
        </p:txBody>
      </p:sp>
      <p:sp>
        <p:nvSpPr>
          <p:cNvPr id="4" name="CuadroTexto 3"/>
          <p:cNvSpPr txBox="1"/>
          <p:nvPr/>
        </p:nvSpPr>
        <p:spPr>
          <a:xfrm>
            <a:off x="6698751" y="1667285"/>
            <a:ext cx="2034283" cy="954107"/>
          </a:xfrm>
          <a:prstGeom prst="rect">
            <a:avLst/>
          </a:prstGeom>
          <a:noFill/>
        </p:spPr>
        <p:txBody>
          <a:bodyPr wrap="square" rtlCol="0">
            <a:spAutoFit/>
          </a:bodyPr>
          <a:lstStyle/>
          <a:p>
            <a:r>
              <a:rPr lang="es-HN" dirty="0" smtClean="0"/>
              <a:t>Responsable: </a:t>
            </a:r>
          </a:p>
          <a:p>
            <a:endParaRPr lang="es-HN" dirty="0" smtClean="0"/>
          </a:p>
          <a:p>
            <a:r>
              <a:rPr lang="es-HN" dirty="0" smtClean="0"/>
              <a:t>36_Erick David Blanco Santos</a:t>
            </a:r>
            <a:endParaRPr lang="es-H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58B33D9-F1F4-4389-98C7-F51F914808AD}"/>
              </a:ext>
            </a:extLst>
          </p:cNvPr>
          <p:cNvSpPr>
            <a:spLocks noGrp="1"/>
          </p:cNvSpPr>
          <p:nvPr>
            <p:ph type="title"/>
          </p:nvPr>
        </p:nvSpPr>
        <p:spPr>
          <a:xfrm>
            <a:off x="205483" y="393848"/>
            <a:ext cx="2387630" cy="498653"/>
          </a:xfrm>
        </p:spPr>
        <p:txBody>
          <a:bodyPr/>
          <a:lstStyle/>
          <a:p>
            <a:r>
              <a:rPr lang="es-HN" sz="5800" dirty="0">
                <a:latin typeface="Please write me a song" panose="020B0604020202020204" charset="0"/>
                <a:ea typeface="Please write me a song" panose="020B0604020202020204" charset="0"/>
              </a:rPr>
              <a:t>Ventana</a:t>
            </a:r>
            <a:r>
              <a:rPr lang="es-HN" sz="5800" dirty="0"/>
              <a:t> </a:t>
            </a:r>
            <a:r>
              <a:rPr lang="es-HN" sz="5800" dirty="0">
                <a:latin typeface="Please write me a song" panose="020B0604020202020204" charset="0"/>
                <a:ea typeface="Please write me a song" panose="020B0604020202020204" charset="0"/>
              </a:rPr>
              <a:t>6</a:t>
            </a:r>
          </a:p>
        </p:txBody>
      </p:sp>
      <p:sp>
        <p:nvSpPr>
          <p:cNvPr id="3" name="Marcador de número de diapositiva 2">
            <a:extLst>
              <a:ext uri="{FF2B5EF4-FFF2-40B4-BE49-F238E27FC236}">
                <a16:creationId xmlns:a16="http://schemas.microsoft.com/office/drawing/2014/main" xmlns="" id="{079D6667-580E-40C0-8666-6DDFDD6A2B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HN" smtClean="0"/>
              <a:t>8</a:t>
            </a:fld>
            <a:endParaRPr lang="es-HN" dirty="0"/>
          </a:p>
        </p:txBody>
      </p:sp>
      <p:sp>
        <p:nvSpPr>
          <p:cNvPr id="4" name="Rectángulo 3">
            <a:extLst>
              <a:ext uri="{FF2B5EF4-FFF2-40B4-BE49-F238E27FC236}">
                <a16:creationId xmlns:a16="http://schemas.microsoft.com/office/drawing/2014/main" xmlns="" id="{CC85668A-D585-4F40-8B80-CF0EFA6349B0}"/>
              </a:ext>
            </a:extLst>
          </p:cNvPr>
          <p:cNvSpPr/>
          <p:nvPr/>
        </p:nvSpPr>
        <p:spPr>
          <a:xfrm>
            <a:off x="2955851" y="276447"/>
            <a:ext cx="3341685" cy="4603897"/>
          </a:xfrm>
          <a:prstGeom prst="rect">
            <a:avLst/>
          </a:prstGeom>
          <a:solidFill>
            <a:schemeClr val="bg1"/>
          </a:solidFill>
          <a:ln w="7620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5" name="CuadroTexto 4">
            <a:extLst>
              <a:ext uri="{FF2B5EF4-FFF2-40B4-BE49-F238E27FC236}">
                <a16:creationId xmlns:a16="http://schemas.microsoft.com/office/drawing/2014/main" xmlns="" id="{03066356-103A-4091-AF5D-491041C1F78E}"/>
              </a:ext>
            </a:extLst>
          </p:cNvPr>
          <p:cNvSpPr txBox="1"/>
          <p:nvPr/>
        </p:nvSpPr>
        <p:spPr>
          <a:xfrm>
            <a:off x="2973979" y="436629"/>
            <a:ext cx="1892579" cy="413093"/>
          </a:xfrm>
          <a:prstGeom prst="rect">
            <a:avLst/>
          </a:prstGeom>
          <a:noFill/>
        </p:spPr>
        <p:txBody>
          <a:bodyPr wrap="square" rtlCol="0">
            <a:spAutoFit/>
          </a:bodyPr>
          <a:lstStyle/>
          <a:p>
            <a:pPr algn="ctr"/>
            <a:r>
              <a:rPr lang="es-HN" sz="2000" dirty="0">
                <a:solidFill>
                  <a:srgbClr val="55794B"/>
                </a:solidFill>
                <a:latin typeface="Showcard Gothic" panose="04020904020102020604" pitchFamily="82" charset="0"/>
              </a:rPr>
              <a:t>pago</a:t>
            </a:r>
          </a:p>
        </p:txBody>
      </p:sp>
      <p:pic>
        <p:nvPicPr>
          <p:cNvPr id="6" name="Imagen 5">
            <a:extLst>
              <a:ext uri="{FF2B5EF4-FFF2-40B4-BE49-F238E27FC236}">
                <a16:creationId xmlns:a16="http://schemas.microsoft.com/office/drawing/2014/main" xmlns="" id="{0E099947-5A1C-45C8-968C-18226E94AFF5}"/>
              </a:ext>
            </a:extLst>
          </p:cNvPr>
          <p:cNvPicPr>
            <a:picLocks noChangeAspect="1"/>
          </p:cNvPicPr>
          <p:nvPr/>
        </p:nvPicPr>
        <p:blipFill>
          <a:blip r:embed="rId2"/>
          <a:stretch>
            <a:fillRect/>
          </a:stretch>
        </p:blipFill>
        <p:spPr>
          <a:xfrm>
            <a:off x="4846350" y="343845"/>
            <a:ext cx="1315759" cy="598661"/>
          </a:xfrm>
          <a:prstGeom prst="rect">
            <a:avLst/>
          </a:prstGeom>
        </p:spPr>
      </p:pic>
      <p:cxnSp>
        <p:nvCxnSpPr>
          <p:cNvPr id="18" name="Conector recto 17">
            <a:extLst>
              <a:ext uri="{FF2B5EF4-FFF2-40B4-BE49-F238E27FC236}">
                <a16:creationId xmlns:a16="http://schemas.microsoft.com/office/drawing/2014/main" xmlns="" id="{FE383AF0-2025-42B6-AF37-22047FDDAD2C}"/>
              </a:ext>
            </a:extLst>
          </p:cNvPr>
          <p:cNvCxnSpPr>
            <a:cxnSpLocks/>
          </p:cNvCxnSpPr>
          <p:nvPr/>
        </p:nvCxnSpPr>
        <p:spPr>
          <a:xfrm>
            <a:off x="2955851" y="1009903"/>
            <a:ext cx="3341685" cy="0"/>
          </a:xfrm>
          <a:prstGeom prst="line">
            <a:avLst/>
          </a:prstGeom>
          <a:ln w="762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pic>
        <p:nvPicPr>
          <p:cNvPr id="27" name="Imagen 26">
            <a:extLst>
              <a:ext uri="{FF2B5EF4-FFF2-40B4-BE49-F238E27FC236}">
                <a16:creationId xmlns:a16="http://schemas.microsoft.com/office/drawing/2014/main" xmlns="" id="{8E1D5851-B600-4F4F-8850-1A1C1629C694}"/>
              </a:ext>
            </a:extLst>
          </p:cNvPr>
          <p:cNvPicPr>
            <a:picLocks noChangeAspect="1"/>
          </p:cNvPicPr>
          <p:nvPr/>
        </p:nvPicPr>
        <p:blipFill>
          <a:blip r:embed="rId3"/>
          <a:stretch>
            <a:fillRect/>
          </a:stretch>
        </p:blipFill>
        <p:spPr>
          <a:xfrm>
            <a:off x="2955851" y="1035290"/>
            <a:ext cx="3341685" cy="3845053"/>
          </a:xfrm>
          <a:prstGeom prst="rect">
            <a:avLst/>
          </a:prstGeom>
        </p:spPr>
      </p:pic>
      <p:sp>
        <p:nvSpPr>
          <p:cNvPr id="28" name="Rectángulo 27">
            <a:extLst>
              <a:ext uri="{FF2B5EF4-FFF2-40B4-BE49-F238E27FC236}">
                <a16:creationId xmlns:a16="http://schemas.microsoft.com/office/drawing/2014/main" xmlns="" id="{61D855F3-79AA-4746-A915-CC22E89F1336}"/>
              </a:ext>
            </a:extLst>
          </p:cNvPr>
          <p:cNvSpPr/>
          <p:nvPr/>
        </p:nvSpPr>
        <p:spPr>
          <a:xfrm>
            <a:off x="3062901" y="1259742"/>
            <a:ext cx="3067275" cy="1642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NOMBRE </a:t>
            </a:r>
            <a:r>
              <a:rPr lang="es-HN" sz="1600" b="1" dirty="0" smtClean="0">
                <a:solidFill>
                  <a:schemeClr val="tx2">
                    <a:lumMod val="10000"/>
                  </a:schemeClr>
                </a:solidFill>
                <a:latin typeface="Please write me a song" panose="02000603000000000000" pitchFamily="2" charset="0"/>
                <a:ea typeface="Please write me a song" panose="02000603000000000000" pitchFamily="2" charset="0"/>
              </a:rPr>
              <a:t>DEL PROPIETARIO DE </a:t>
            </a: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LA TARJETA</a:t>
            </a:r>
          </a:p>
        </p:txBody>
      </p:sp>
      <p:sp>
        <p:nvSpPr>
          <p:cNvPr id="29" name="Rectángulo 28">
            <a:extLst>
              <a:ext uri="{FF2B5EF4-FFF2-40B4-BE49-F238E27FC236}">
                <a16:creationId xmlns:a16="http://schemas.microsoft.com/office/drawing/2014/main" xmlns="" id="{36B19FC4-F821-4E6E-9CC1-57D04A362892}"/>
              </a:ext>
            </a:extLst>
          </p:cNvPr>
          <p:cNvSpPr/>
          <p:nvPr/>
        </p:nvSpPr>
        <p:spPr>
          <a:xfrm>
            <a:off x="3077753" y="1998028"/>
            <a:ext cx="1960072" cy="2431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NUMERO DE LA TARJETA</a:t>
            </a:r>
          </a:p>
        </p:txBody>
      </p:sp>
      <p:sp>
        <p:nvSpPr>
          <p:cNvPr id="30" name="Rectángulo 29">
            <a:extLst>
              <a:ext uri="{FF2B5EF4-FFF2-40B4-BE49-F238E27FC236}">
                <a16:creationId xmlns:a16="http://schemas.microsoft.com/office/drawing/2014/main" xmlns="" id="{57607948-EC9A-442D-9991-9E13B5DBE995}"/>
              </a:ext>
            </a:extLst>
          </p:cNvPr>
          <p:cNvSpPr/>
          <p:nvPr/>
        </p:nvSpPr>
        <p:spPr>
          <a:xfrm>
            <a:off x="3062902" y="2969892"/>
            <a:ext cx="1400493" cy="288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050" b="1" dirty="0">
                <a:solidFill>
                  <a:schemeClr val="tx2">
                    <a:lumMod val="10000"/>
                  </a:schemeClr>
                </a:solidFill>
                <a:latin typeface="Please write me a song" panose="02000603000000000000" pitchFamily="2" charset="0"/>
                <a:ea typeface="Please write me a song" panose="02000603000000000000" pitchFamily="2" charset="0"/>
              </a:rPr>
              <a:t>FECHA DE VENCIMIENTO</a:t>
            </a:r>
          </a:p>
        </p:txBody>
      </p:sp>
      <p:sp>
        <p:nvSpPr>
          <p:cNvPr id="31" name="Rectángulo 30">
            <a:extLst>
              <a:ext uri="{FF2B5EF4-FFF2-40B4-BE49-F238E27FC236}">
                <a16:creationId xmlns:a16="http://schemas.microsoft.com/office/drawing/2014/main" xmlns="" id="{6B428151-EF5B-4B10-894D-A8D127EF0DAD}"/>
              </a:ext>
            </a:extLst>
          </p:cNvPr>
          <p:cNvSpPr/>
          <p:nvPr/>
        </p:nvSpPr>
        <p:spPr>
          <a:xfrm>
            <a:off x="4667057" y="2969891"/>
            <a:ext cx="1426816" cy="288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200" b="1" dirty="0">
                <a:solidFill>
                  <a:schemeClr val="tx2">
                    <a:lumMod val="10000"/>
                  </a:schemeClr>
                </a:solidFill>
                <a:latin typeface="Please write me a song" panose="02000603000000000000" pitchFamily="2" charset="0"/>
                <a:ea typeface="Please write me a song" panose="02000603000000000000" pitchFamily="2" charset="0"/>
              </a:rPr>
              <a:t>CODIGO DE SEGURIDAD</a:t>
            </a:r>
          </a:p>
        </p:txBody>
      </p:sp>
      <p:sp>
        <p:nvSpPr>
          <p:cNvPr id="32" name="Rectángulo 31">
            <a:extLst>
              <a:ext uri="{FF2B5EF4-FFF2-40B4-BE49-F238E27FC236}">
                <a16:creationId xmlns:a16="http://schemas.microsoft.com/office/drawing/2014/main" xmlns="" id="{E374780E-F671-4938-98C4-8250D090AF01}"/>
              </a:ext>
            </a:extLst>
          </p:cNvPr>
          <p:cNvSpPr/>
          <p:nvPr/>
        </p:nvSpPr>
        <p:spPr>
          <a:xfrm>
            <a:off x="3062902" y="1418895"/>
            <a:ext cx="3067275" cy="282508"/>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33" name="Rectángulo 32">
            <a:extLst>
              <a:ext uri="{FF2B5EF4-FFF2-40B4-BE49-F238E27FC236}">
                <a16:creationId xmlns:a16="http://schemas.microsoft.com/office/drawing/2014/main" xmlns="" id="{E7EB0B9F-5608-498A-9EE6-7CEF0DD8759D}"/>
              </a:ext>
            </a:extLst>
          </p:cNvPr>
          <p:cNvSpPr/>
          <p:nvPr/>
        </p:nvSpPr>
        <p:spPr>
          <a:xfrm>
            <a:off x="3062902" y="2241152"/>
            <a:ext cx="3067275" cy="282486"/>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34" name="Rectángulo 33">
            <a:extLst>
              <a:ext uri="{FF2B5EF4-FFF2-40B4-BE49-F238E27FC236}">
                <a16:creationId xmlns:a16="http://schemas.microsoft.com/office/drawing/2014/main" xmlns="" id="{3077309C-C1D1-4460-96A9-95AE49667366}"/>
              </a:ext>
            </a:extLst>
          </p:cNvPr>
          <p:cNvSpPr/>
          <p:nvPr/>
        </p:nvSpPr>
        <p:spPr>
          <a:xfrm>
            <a:off x="3077754" y="3261924"/>
            <a:ext cx="1385642" cy="282486"/>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35" name="Rectángulo 34">
            <a:extLst>
              <a:ext uri="{FF2B5EF4-FFF2-40B4-BE49-F238E27FC236}">
                <a16:creationId xmlns:a16="http://schemas.microsoft.com/office/drawing/2014/main" xmlns="" id="{5780C0F1-5ACF-4312-978A-248B58023BA2}"/>
              </a:ext>
            </a:extLst>
          </p:cNvPr>
          <p:cNvSpPr/>
          <p:nvPr/>
        </p:nvSpPr>
        <p:spPr>
          <a:xfrm>
            <a:off x="4685743" y="3257635"/>
            <a:ext cx="1400494" cy="282487"/>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sz="1600" b="1" dirty="0">
              <a:solidFill>
                <a:schemeClr val="tx2">
                  <a:lumMod val="10000"/>
                </a:schemeClr>
              </a:solidFill>
              <a:latin typeface="Please write me a song" panose="02000603000000000000" pitchFamily="2" charset="0"/>
              <a:ea typeface="Please write me a song" panose="02000603000000000000" pitchFamily="2" charset="0"/>
            </a:endParaRPr>
          </a:p>
        </p:txBody>
      </p:sp>
      <p:sp>
        <p:nvSpPr>
          <p:cNvPr id="36" name="Rectángulo 35">
            <a:extLst>
              <a:ext uri="{FF2B5EF4-FFF2-40B4-BE49-F238E27FC236}">
                <a16:creationId xmlns:a16="http://schemas.microsoft.com/office/drawing/2014/main" xmlns="" id="{5AEFC782-064B-4271-AC38-95D8A0C07A99}"/>
              </a:ext>
            </a:extLst>
          </p:cNvPr>
          <p:cNvSpPr/>
          <p:nvPr/>
        </p:nvSpPr>
        <p:spPr>
          <a:xfrm>
            <a:off x="4546610" y="3981355"/>
            <a:ext cx="1426816" cy="4194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PAGAR</a:t>
            </a:r>
          </a:p>
        </p:txBody>
      </p:sp>
      <p:sp>
        <p:nvSpPr>
          <p:cNvPr id="37" name="Rectángulo 36">
            <a:extLst>
              <a:ext uri="{FF2B5EF4-FFF2-40B4-BE49-F238E27FC236}">
                <a16:creationId xmlns:a16="http://schemas.microsoft.com/office/drawing/2014/main" xmlns="" id="{06911930-E7B9-4F8E-9E35-E4AB171A8629}"/>
              </a:ext>
            </a:extLst>
          </p:cNvPr>
          <p:cNvSpPr/>
          <p:nvPr/>
        </p:nvSpPr>
        <p:spPr>
          <a:xfrm>
            <a:off x="3062903" y="4372534"/>
            <a:ext cx="937694" cy="3224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Atrás</a:t>
            </a:r>
          </a:p>
        </p:txBody>
      </p:sp>
      <p:sp>
        <p:nvSpPr>
          <p:cNvPr id="38" name="Rectángulo 37">
            <a:extLst>
              <a:ext uri="{FF2B5EF4-FFF2-40B4-BE49-F238E27FC236}">
                <a16:creationId xmlns:a16="http://schemas.microsoft.com/office/drawing/2014/main" xmlns="" id="{34C42B54-79BE-445E-8EC1-A06E31C67533}"/>
              </a:ext>
            </a:extLst>
          </p:cNvPr>
          <p:cNvSpPr/>
          <p:nvPr/>
        </p:nvSpPr>
        <p:spPr>
          <a:xfrm>
            <a:off x="3120095" y="3690319"/>
            <a:ext cx="937694" cy="3224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600" b="1" dirty="0">
                <a:solidFill>
                  <a:schemeClr val="tx2">
                    <a:lumMod val="10000"/>
                  </a:schemeClr>
                </a:solidFill>
                <a:latin typeface="Please write me a song" panose="02000603000000000000" pitchFamily="2" charset="0"/>
                <a:ea typeface="Please write me a song" panose="02000603000000000000" pitchFamily="2" charset="0"/>
              </a:rPr>
              <a:t>TOTAL: x</a:t>
            </a:r>
          </a:p>
        </p:txBody>
      </p:sp>
      <p:sp>
        <p:nvSpPr>
          <p:cNvPr id="7" name="CuadroTexto 6"/>
          <p:cNvSpPr txBox="1"/>
          <p:nvPr/>
        </p:nvSpPr>
        <p:spPr>
          <a:xfrm>
            <a:off x="-51801" y="643174"/>
            <a:ext cx="2942326" cy="4616648"/>
          </a:xfrm>
          <a:prstGeom prst="rect">
            <a:avLst/>
          </a:prstGeom>
          <a:noFill/>
        </p:spPr>
        <p:txBody>
          <a:bodyPr wrap="square" rtlCol="0">
            <a:spAutoFit/>
          </a:bodyPr>
          <a:lstStyle/>
          <a:p>
            <a:r>
              <a:rPr lang="es-HN" dirty="0" smtClean="0"/>
              <a:t>Funcionalidad #6</a:t>
            </a:r>
          </a:p>
          <a:p>
            <a:endParaRPr lang="es-HN" dirty="0"/>
          </a:p>
          <a:p>
            <a:pPr algn="just"/>
            <a:r>
              <a:rPr lang="es-HN" dirty="0" smtClean="0"/>
              <a:t>En esta ventana de pago se muestra diferentes espacios para realizar la transacción bancaria para pagar su orden, el nombre del propietario la tarjeta, numero de la tarjeta, fecha de vencimiento y  código de seguridad, en la parte de total se muestra el total a pagar para que el usuario este seguro de si cuenta con el dinero y se acuerde de la cantidad establecida, cuando ya estén ingresados los datos correctamente da click en el botón de pagar y se realiza la transacción bancaria, y el boto de atrás lleva al usuario a la ventana anterior por si no esta seguro de su pedido. </a:t>
            </a:r>
            <a:endParaRPr lang="es-HN" dirty="0"/>
          </a:p>
        </p:txBody>
      </p:sp>
      <p:sp>
        <p:nvSpPr>
          <p:cNvPr id="8" name="CuadroTexto 7"/>
          <p:cNvSpPr txBox="1"/>
          <p:nvPr/>
        </p:nvSpPr>
        <p:spPr>
          <a:xfrm>
            <a:off x="6843549" y="1335640"/>
            <a:ext cx="2105242" cy="954107"/>
          </a:xfrm>
          <a:prstGeom prst="rect">
            <a:avLst/>
          </a:prstGeom>
          <a:noFill/>
        </p:spPr>
        <p:txBody>
          <a:bodyPr wrap="square" rtlCol="0">
            <a:spAutoFit/>
          </a:bodyPr>
          <a:lstStyle/>
          <a:p>
            <a:r>
              <a:rPr lang="es-HN" dirty="0" smtClean="0"/>
              <a:t>Responsable:</a:t>
            </a:r>
          </a:p>
          <a:p>
            <a:endParaRPr lang="es-HN" dirty="0"/>
          </a:p>
          <a:p>
            <a:r>
              <a:rPr lang="es-HN" dirty="0" smtClean="0"/>
              <a:t>16_Maria José Ortega Argueta</a:t>
            </a:r>
            <a:endParaRPr lang="es-HN" dirty="0"/>
          </a:p>
        </p:txBody>
      </p:sp>
    </p:spTree>
    <p:extLst>
      <p:ext uri="{BB962C8B-B14F-4D97-AF65-F5344CB8AC3E}">
        <p14:creationId xmlns:p14="http://schemas.microsoft.com/office/powerpoint/2010/main" val="210718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Base de Datos</a:t>
            </a:r>
            <a:endParaRPr lang="es-HN" dirty="0"/>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HN" smtClean="0"/>
              <a:t>9</a:t>
            </a:fld>
            <a:endParaRPr lang="es-HN" dirty="0"/>
          </a:p>
        </p:txBody>
      </p:sp>
      <p:pic>
        <p:nvPicPr>
          <p:cNvPr id="4" name="Imagen 3"/>
          <p:cNvPicPr>
            <a:picLocks noChangeAspect="1"/>
          </p:cNvPicPr>
          <p:nvPr/>
        </p:nvPicPr>
        <p:blipFill>
          <a:blip r:embed="rId2"/>
          <a:stretch>
            <a:fillRect/>
          </a:stretch>
        </p:blipFill>
        <p:spPr>
          <a:xfrm>
            <a:off x="1169582" y="1321096"/>
            <a:ext cx="6730410" cy="3780597"/>
          </a:xfrm>
          <a:prstGeom prst="rect">
            <a:avLst/>
          </a:prstGeom>
        </p:spPr>
      </p:pic>
    </p:spTree>
    <p:extLst>
      <p:ext uri="{BB962C8B-B14F-4D97-AF65-F5344CB8AC3E}">
        <p14:creationId xmlns:p14="http://schemas.microsoft.com/office/powerpoint/2010/main" val="391063761"/>
      </p:ext>
    </p:extLst>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933</Words>
  <Application>Microsoft Office PowerPoint</Application>
  <PresentationFormat>Presentación en pantalla (16:9)</PresentationFormat>
  <Paragraphs>124</Paragraphs>
  <Slides>9</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Showcard Gothic</vt:lpstr>
      <vt:lpstr>Space Grotesk Light</vt:lpstr>
      <vt:lpstr>Calibri</vt:lpstr>
      <vt:lpstr>Please write me a song</vt:lpstr>
      <vt:lpstr>Bianca template</vt:lpstr>
      <vt:lpstr>Presentación de PowerPoint</vt:lpstr>
      <vt:lpstr>Presentación de PowerPoint</vt:lpstr>
      <vt:lpstr>Ventana1</vt:lpstr>
      <vt:lpstr>Ventana 2</vt:lpstr>
      <vt:lpstr>Ventana 3</vt:lpstr>
      <vt:lpstr>Presentación de PowerPoint</vt:lpstr>
      <vt:lpstr>Ventana 5</vt:lpstr>
      <vt:lpstr>Ventana 6</vt:lpstr>
      <vt:lpstr>Base de Datos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ventana1</dc:title>
  <dc:creator>María José  Mayes</dc:creator>
  <cp:lastModifiedBy>Usuario</cp:lastModifiedBy>
  <cp:revision>35</cp:revision>
  <dcterms:modified xsi:type="dcterms:W3CDTF">2021-05-27T16:45:51Z</dcterms:modified>
</cp:coreProperties>
</file>