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9" r:id="rId6"/>
    <p:sldId id="269" r:id="rId7"/>
    <p:sldId id="261" r:id="rId8"/>
    <p:sldId id="263" r:id="rId9"/>
    <p:sldId id="258" r:id="rId10"/>
    <p:sldId id="270" r:id="rId11"/>
    <p:sldId id="265" r:id="rId12"/>
    <p:sldId id="260" r:id="rId13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A7593-019D-4AEC-9753-97E363643684}" v="1" vWet="5" dt="2023-05-18T16:14:53.111"/>
    <p1510:client id="{5D7C1606-7DE8-430A-BA1F-E7A1499402E2}" v="13" dt="2023-05-18T16:17:35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Arguelles" userId="123b6f4df1fe1eff" providerId="LiveId" clId="{5D7C1606-7DE8-430A-BA1F-E7A1499402E2}"/>
    <pc:docChg chg="undo custSel modSld">
      <pc:chgData name="Mark Arguelles" userId="123b6f4df1fe1eff" providerId="LiveId" clId="{5D7C1606-7DE8-430A-BA1F-E7A1499402E2}" dt="2023-05-18T16:17:35.205" v="20" actId="1076"/>
      <pc:docMkLst>
        <pc:docMk/>
      </pc:docMkLst>
      <pc:sldChg chg="modSp mod">
        <pc:chgData name="Mark Arguelles" userId="123b6f4df1fe1eff" providerId="LiveId" clId="{5D7C1606-7DE8-430A-BA1F-E7A1499402E2}" dt="2023-05-16T16:37:32.177" v="5" actId="20577"/>
        <pc:sldMkLst>
          <pc:docMk/>
          <pc:sldMk cId="1487700712" sldId="256"/>
        </pc:sldMkLst>
        <pc:spChg chg="mod">
          <ac:chgData name="Mark Arguelles" userId="123b6f4df1fe1eff" providerId="LiveId" clId="{5D7C1606-7DE8-430A-BA1F-E7A1499402E2}" dt="2023-05-16T16:37:32.177" v="5" actId="20577"/>
          <ac:spMkLst>
            <pc:docMk/>
            <pc:sldMk cId="1487700712" sldId="256"/>
            <ac:spMk id="2" creationId="{C02C5318-1A1E-49D0-B2E2-A4B0FA9E8A40}"/>
          </ac:spMkLst>
        </pc:spChg>
      </pc:sldChg>
      <pc:sldChg chg="addSp delSp modSp mod">
        <pc:chgData name="Mark Arguelles" userId="123b6f4df1fe1eff" providerId="LiveId" clId="{5D7C1606-7DE8-430A-BA1F-E7A1499402E2}" dt="2023-05-18T16:16:09.446" v="14" actId="1076"/>
        <pc:sldMkLst>
          <pc:docMk/>
          <pc:sldMk cId="497607547" sldId="258"/>
        </pc:sldMkLst>
        <pc:spChg chg="del">
          <ac:chgData name="Mark Arguelles" userId="123b6f4df1fe1eff" providerId="LiveId" clId="{5D7C1606-7DE8-430A-BA1F-E7A1499402E2}" dt="2023-05-18T16:14:50.598" v="8" actId="22"/>
          <ac:spMkLst>
            <pc:docMk/>
            <pc:sldMk cId="497607547" sldId="258"/>
            <ac:spMk id="3" creationId="{CA8BA2AE-8F54-EEFF-2851-B2AFE5D19EDA}"/>
          </ac:spMkLst>
        </pc:spChg>
        <pc:picChg chg="add mod ord">
          <ac:chgData name="Mark Arguelles" userId="123b6f4df1fe1eff" providerId="LiveId" clId="{5D7C1606-7DE8-430A-BA1F-E7A1499402E2}" dt="2023-05-18T16:16:09.446" v="14" actId="1076"/>
          <ac:picMkLst>
            <pc:docMk/>
            <pc:sldMk cId="497607547" sldId="258"/>
            <ac:picMk id="5" creationId="{45C94D10-FF4B-2B35-617C-2D6A248EFC50}"/>
          </ac:picMkLst>
        </pc:picChg>
      </pc:sldChg>
      <pc:sldChg chg="delSp modSp mod">
        <pc:chgData name="Mark Arguelles" userId="123b6f4df1fe1eff" providerId="LiveId" clId="{5D7C1606-7DE8-430A-BA1F-E7A1499402E2}" dt="2023-05-16T16:37:50.743" v="7" actId="478"/>
        <pc:sldMkLst>
          <pc:docMk/>
          <pc:sldMk cId="3501347425" sldId="260"/>
        </pc:sldMkLst>
        <pc:spChg chg="del mod">
          <ac:chgData name="Mark Arguelles" userId="123b6f4df1fe1eff" providerId="LiveId" clId="{5D7C1606-7DE8-430A-BA1F-E7A1499402E2}" dt="2023-05-16T16:37:50.743" v="7" actId="478"/>
          <ac:spMkLst>
            <pc:docMk/>
            <pc:sldMk cId="3501347425" sldId="260"/>
            <ac:spMk id="3" creationId="{A9CB511D-EA45-4336-847C-1252667143B5}"/>
          </ac:spMkLst>
        </pc:spChg>
      </pc:sldChg>
      <pc:sldChg chg="addSp delSp modSp mod">
        <pc:chgData name="Mark Arguelles" userId="123b6f4df1fe1eff" providerId="LiveId" clId="{5D7C1606-7DE8-430A-BA1F-E7A1499402E2}" dt="2023-05-18T16:17:35.205" v="20" actId="1076"/>
        <pc:sldMkLst>
          <pc:docMk/>
          <pc:sldMk cId="2402629882" sldId="263"/>
        </pc:sldMkLst>
        <pc:picChg chg="add mod">
          <ac:chgData name="Mark Arguelles" userId="123b6f4df1fe1eff" providerId="LiveId" clId="{5D7C1606-7DE8-430A-BA1F-E7A1499402E2}" dt="2023-05-18T16:17:35.205" v="20" actId="1076"/>
          <ac:picMkLst>
            <pc:docMk/>
            <pc:sldMk cId="2402629882" sldId="263"/>
            <ac:picMk id="4" creationId="{90D7A45E-C2FD-523F-FB00-07477A72C978}"/>
          </ac:picMkLst>
        </pc:picChg>
        <pc:picChg chg="del">
          <ac:chgData name="Mark Arguelles" userId="123b6f4df1fe1eff" providerId="LiveId" clId="{5D7C1606-7DE8-430A-BA1F-E7A1499402E2}" dt="2023-05-18T16:17:15.696" v="16" actId="478"/>
          <ac:picMkLst>
            <pc:docMk/>
            <pc:sldMk cId="2402629882" sldId="263"/>
            <ac:picMk id="5" creationId="{AF62C5FB-4727-4B54-4695-4670E536702A}"/>
          </ac:picMkLst>
        </pc:picChg>
      </pc:sldChg>
    </pc:docChg>
  </pc:docChgLst>
  <pc:docChgLst>
    <pc:chgData name="Mark Arguelles" userId="123b6f4df1fe1eff" providerId="LiveId" clId="{034A7593-019D-4AEC-9753-97E363643684}"/>
    <pc:docChg chg="undo custSel modSld">
      <pc:chgData name="Mark Arguelles" userId="123b6f4df1fe1eff" providerId="LiveId" clId="{034A7593-019D-4AEC-9753-97E363643684}" dt="2023-05-18T16:13:30.885" v="6" actId="1076"/>
      <pc:docMkLst>
        <pc:docMk/>
      </pc:docMkLst>
      <pc:sldChg chg="addSp delSp modSp mod">
        <pc:chgData name="Mark Arguelles" userId="123b6f4df1fe1eff" providerId="LiveId" clId="{034A7593-019D-4AEC-9753-97E363643684}" dt="2023-05-18T16:13:30.885" v="6" actId="1076"/>
        <pc:sldMkLst>
          <pc:docMk/>
          <pc:sldMk cId="497607547" sldId="258"/>
        </pc:sldMkLst>
        <pc:spChg chg="mod">
          <ac:chgData name="Mark Arguelles" userId="123b6f4df1fe1eff" providerId="LiveId" clId="{034A7593-019D-4AEC-9753-97E363643684}" dt="2023-05-18T16:13:30.885" v="6" actId="1076"/>
          <ac:spMkLst>
            <pc:docMk/>
            <pc:sldMk cId="497607547" sldId="258"/>
            <ac:spMk id="2" creationId="{921633EB-7DCB-4DDC-80AF-C885A3EE1245}"/>
          </ac:spMkLst>
        </pc:spChg>
        <pc:spChg chg="add del mod">
          <ac:chgData name="Mark Arguelles" userId="123b6f4df1fe1eff" providerId="LiveId" clId="{034A7593-019D-4AEC-9753-97E363643684}" dt="2023-05-18T16:13:30.696" v="5" actId="478"/>
          <ac:spMkLst>
            <pc:docMk/>
            <pc:sldMk cId="497607547" sldId="258"/>
            <ac:spMk id="3" creationId="{CA8BA2AE-8F54-EEFF-2851-B2AFE5D19EDA}"/>
          </ac:spMkLst>
        </pc:spChg>
        <pc:spChg chg="add del mod">
          <ac:chgData name="Mark Arguelles" userId="123b6f4df1fe1eff" providerId="LiveId" clId="{034A7593-019D-4AEC-9753-97E363643684}" dt="2023-05-18T16:13:19.215" v="3" actId="478"/>
          <ac:spMkLst>
            <pc:docMk/>
            <pc:sldMk cId="497607547" sldId="258"/>
            <ac:spMk id="5" creationId="{C3CF5AD9-299C-9273-8327-083D6139E03A}"/>
          </ac:spMkLst>
        </pc:spChg>
        <pc:picChg chg="add del">
          <ac:chgData name="Mark Arguelles" userId="123b6f4df1fe1eff" providerId="LiveId" clId="{034A7593-019D-4AEC-9753-97E363643684}" dt="2023-05-18T16:13:19.215" v="3" actId="478"/>
          <ac:picMkLst>
            <pc:docMk/>
            <pc:sldMk cId="497607547" sldId="258"/>
            <ac:picMk id="11" creationId="{47D9BE16-119C-43B2-9AE6-18C4A150C0EF}"/>
          </ac:picMkLst>
        </pc:picChg>
        <pc:picChg chg="del">
          <ac:chgData name="Mark Arguelles" userId="123b6f4df1fe1eff" providerId="LiveId" clId="{034A7593-019D-4AEC-9753-97E363643684}" dt="2023-05-18T16:13:08.959" v="0" actId="478"/>
          <ac:picMkLst>
            <pc:docMk/>
            <pc:sldMk cId="497607547" sldId="258"/>
            <ac:picMk id="1026" creationId="{7C0204B7-7FD0-2AA9-0A0E-8F4186D7A4B2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/>
            <a:t>M02 Local Database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/>
            <a:t>M03 Programming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/>
            <a:t>M04 Web Page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s-ES" noProof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s-ES" noProof="0"/>
        </a:p>
      </dgm:t>
    </dgm:pt>
    <dgm:pt modelId="{E7B8F9E5-A5BA-4759-BE64-6B96C45B5D3A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/>
            <a:t>M05 </a:t>
          </a:r>
          <a:r>
            <a:rPr lang="en-GB" noProof="0"/>
            <a:t>Development Environments</a:t>
          </a:r>
          <a:endParaRPr lang="es-ES" noProof="0"/>
        </a:p>
      </dgm:t>
    </dgm:pt>
    <dgm:pt modelId="{0950BEEC-5AC8-44BF-A49F-86F6B3490B92}" type="parTrans" cxnId="{3439B9E6-E0C2-483D-B40A-A00C8653FD96}">
      <dgm:prSet/>
      <dgm:spPr/>
      <dgm:t>
        <a:bodyPr/>
        <a:lstStyle/>
        <a:p>
          <a:endParaRPr lang="en-GB"/>
        </a:p>
      </dgm:t>
    </dgm:pt>
    <dgm:pt modelId="{5E6869CB-578E-49E7-A656-7FE8E0A37720}" type="sibTrans" cxnId="{3439B9E6-E0C2-483D-B40A-A00C8653FD96}">
      <dgm:prSet/>
      <dgm:spPr/>
      <dgm:t>
        <a:bodyPr/>
        <a:lstStyle/>
        <a:p>
          <a:endParaRPr lang="en-GB"/>
        </a:p>
      </dgm:t>
    </dgm:pt>
    <dgm:pt modelId="{0E62A646-213E-4E01-B202-D719A7A0EAE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/>
            <a:t>M01 Systems</a:t>
          </a:r>
        </a:p>
      </dgm:t>
    </dgm:pt>
    <dgm:pt modelId="{BCF4A11E-AE4A-4E7C-B346-6830DD669DDF}" type="parTrans" cxnId="{8BB18D14-05CB-4075-BF06-914744FC3E02}">
      <dgm:prSet/>
      <dgm:spPr/>
      <dgm:t>
        <a:bodyPr/>
        <a:lstStyle/>
        <a:p>
          <a:endParaRPr lang="en-GB"/>
        </a:p>
      </dgm:t>
    </dgm:pt>
    <dgm:pt modelId="{FA77BB0C-C86C-4825-A367-55E6AFF1134D}" type="sibTrans" cxnId="{8BB18D14-05CB-4075-BF06-914744FC3E02}">
      <dgm:prSet/>
      <dgm:spPr/>
      <dgm:t>
        <a:bodyPr/>
        <a:lstStyle/>
        <a:p>
          <a:endParaRPr lang="en-GB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DB076604-C5B4-48FB-AB8F-38E7B7694692}" type="pres">
      <dgm:prSet presAssocID="{0E62A646-213E-4E01-B202-D719A7A0EAE2}" presName="text_1" presStyleLbl="node1" presStyleIdx="0" presStyleCnt="5">
        <dgm:presLayoutVars>
          <dgm:bulletEnabled val="1"/>
        </dgm:presLayoutVars>
      </dgm:prSet>
      <dgm:spPr/>
    </dgm:pt>
    <dgm:pt modelId="{C153124C-5091-499A-B3EA-44697D1BF77F}" type="pres">
      <dgm:prSet presAssocID="{0E62A646-213E-4E01-B202-D719A7A0EAE2}" presName="accent_1" presStyleCnt="0"/>
      <dgm:spPr/>
    </dgm:pt>
    <dgm:pt modelId="{D9B34316-393A-4F7E-8C0F-E7FB1CBEB69B}" type="pres">
      <dgm:prSet presAssocID="{0E62A646-213E-4E01-B202-D719A7A0EAE2}" presName="accentRepeatNode" presStyleLbl="solidFgAcc1" presStyleIdx="0" presStyleCnt="5"/>
      <dgm:spPr/>
    </dgm:pt>
    <dgm:pt modelId="{FC727928-16C7-4A2C-9A4F-C48CFBFCD83D}" type="pres">
      <dgm:prSet presAssocID="{6750AC01-D39D-4F3A-9DC8-2A211EE986A2}" presName="text_2" presStyleLbl="node1" presStyleIdx="1" presStyleCnt="5">
        <dgm:presLayoutVars>
          <dgm:bulletEnabled val="1"/>
        </dgm:presLayoutVars>
      </dgm:prSet>
      <dgm:spPr/>
    </dgm:pt>
    <dgm:pt modelId="{6EAEA5BF-E4C5-450B-9161-6F8FFF700F9C}" type="pres">
      <dgm:prSet presAssocID="{6750AC01-D39D-4F3A-9DC8-2A211EE986A2}" presName="accent_2" presStyleCnt="0"/>
      <dgm:spPr/>
    </dgm:pt>
    <dgm:pt modelId="{07CB3071-D555-47DA-A36A-69EB91531FD8}" type="pres">
      <dgm:prSet presAssocID="{6750AC01-D39D-4F3A-9DC8-2A211EE986A2}" presName="accentRepeatNode" presStyleLbl="solidFgAcc1" presStyleIdx="1" presStyleCnt="5"/>
      <dgm:spPr/>
    </dgm:pt>
    <dgm:pt modelId="{BEC8CC48-1979-44B7-B7FF-49C86FC56BD5}" type="pres">
      <dgm:prSet presAssocID="{0BEF68B8-1228-47BB-83B5-7B9CD1E3F84E}" presName="text_3" presStyleLbl="node1" presStyleIdx="2" presStyleCnt="5">
        <dgm:presLayoutVars>
          <dgm:bulletEnabled val="1"/>
        </dgm:presLayoutVars>
      </dgm:prSet>
      <dgm:spPr/>
    </dgm:pt>
    <dgm:pt modelId="{A6FB640A-59DB-4EE5-937D-B88E75CC0ED0}" type="pres">
      <dgm:prSet presAssocID="{0BEF68B8-1228-47BB-83B5-7B9CD1E3F84E}" presName="accent_3" presStyleCnt="0"/>
      <dgm:spPr/>
    </dgm:pt>
    <dgm:pt modelId="{3F8116AC-FAC3-4E95-9865-93CCFEB191B9}" type="pres">
      <dgm:prSet presAssocID="{0BEF68B8-1228-47BB-83B5-7B9CD1E3F84E}" presName="accentRepeatNode" presStyleLbl="solidFgAcc1" presStyleIdx="2" presStyleCnt="5"/>
      <dgm:spPr/>
    </dgm:pt>
    <dgm:pt modelId="{A00B1EC7-070D-4405-9F99-874B4B544298}" type="pres">
      <dgm:prSet presAssocID="{5605D28D-2CE6-4513-8566-952984E21E14}" presName="text_4" presStyleLbl="node1" presStyleIdx="3" presStyleCnt="5">
        <dgm:presLayoutVars>
          <dgm:bulletEnabled val="1"/>
        </dgm:presLayoutVars>
      </dgm:prSet>
      <dgm:spPr/>
    </dgm:pt>
    <dgm:pt modelId="{D7F0E0E7-4BB8-40DA-8D71-029E26D7D856}" type="pres">
      <dgm:prSet presAssocID="{5605D28D-2CE6-4513-8566-952984E21E14}" presName="accent_4" presStyleCnt="0"/>
      <dgm:spPr/>
    </dgm:pt>
    <dgm:pt modelId="{A965097E-32F1-4AB8-8C4E-2814A7596B2F}" type="pres">
      <dgm:prSet presAssocID="{5605D28D-2CE6-4513-8566-952984E21E14}" presName="accentRepeatNode" presStyleLbl="solidFgAcc1" presStyleIdx="3" presStyleCnt="5"/>
      <dgm:spPr/>
    </dgm:pt>
    <dgm:pt modelId="{92448A01-3321-4449-9595-A2A57200B9A8}" type="pres">
      <dgm:prSet presAssocID="{E7B8F9E5-A5BA-4759-BE64-6B96C45B5D3A}" presName="text_5" presStyleLbl="node1" presStyleIdx="4" presStyleCnt="5">
        <dgm:presLayoutVars>
          <dgm:bulletEnabled val="1"/>
        </dgm:presLayoutVars>
      </dgm:prSet>
      <dgm:spPr/>
    </dgm:pt>
    <dgm:pt modelId="{DE49C55D-7FA1-4331-950C-DF8196ACC3D5}" type="pres">
      <dgm:prSet presAssocID="{E7B8F9E5-A5BA-4759-BE64-6B96C45B5D3A}" presName="accent_5" presStyleCnt="0"/>
      <dgm:spPr/>
    </dgm:pt>
    <dgm:pt modelId="{148FB8CE-ADB7-4B89-ABFA-260B61C58D74}" type="pres">
      <dgm:prSet presAssocID="{E7B8F9E5-A5BA-4759-BE64-6B96C45B5D3A}" presName="accentRepeatNode" presStyleLbl="solidFgAcc1" presStyleIdx="4" presStyleCnt="5"/>
      <dgm:spPr/>
    </dgm:pt>
  </dgm:ptLst>
  <dgm:cxnLst>
    <dgm:cxn modelId="{8BB18D14-05CB-4075-BF06-914744FC3E02}" srcId="{7E5AA53B-3EEE-4DE4-BB81-9044890C2946}" destId="{0E62A646-213E-4E01-B202-D719A7A0EAE2}" srcOrd="0" destOrd="0" parTransId="{BCF4A11E-AE4A-4E7C-B346-6830DD669DDF}" sibTransId="{FA77BB0C-C86C-4825-A367-55E6AFF1134D}"/>
    <dgm:cxn modelId="{8A2A4115-E3A6-45F7-B9BE-8F113C762D41}" type="presOf" srcId="{5605D28D-2CE6-4513-8566-952984E21E14}" destId="{A00B1EC7-070D-4405-9F99-874B4B544298}" srcOrd="0" destOrd="0" presId="urn:microsoft.com/office/officeart/2008/layout/VerticalCurvedList"/>
    <dgm:cxn modelId="{740BA819-D2B0-4C02-9E67-12EB7F23C59A}" type="presOf" srcId="{E7B8F9E5-A5BA-4759-BE64-6B96C45B5D3A}" destId="{92448A01-3321-4449-9595-A2A57200B9A8}" srcOrd="0" destOrd="0" presId="urn:microsoft.com/office/officeart/2008/layout/VerticalCurvedList"/>
    <dgm:cxn modelId="{0B5DAE5F-BCDC-4BF7-A6E7-CF856886A64D}" srcId="{7E5AA53B-3EEE-4DE4-BB81-9044890C2946}" destId="{6750AC01-D39D-4F3A-9DC8-2A211EE986A2}" srcOrd="1" destOrd="0" parTransId="{720680DC-AAA4-4434-A582-60EBCC5BA355}" sibTransId="{CA077D98-8478-47EA-B6A9-99ACE60C64D4}"/>
    <dgm:cxn modelId="{A539AC49-A3DF-4773-B5C3-E19A2EFFC781}" type="presOf" srcId="{6750AC01-D39D-4F3A-9DC8-2A211EE986A2}" destId="{FC727928-16C7-4A2C-9A4F-C48CFBFCD83D}" srcOrd="0" destOrd="0" presId="urn:microsoft.com/office/officeart/2008/layout/VerticalCurvedList"/>
    <dgm:cxn modelId="{31FB5C50-36F0-49A0-BEAF-445533578FF2}" type="presOf" srcId="{7E5AA53B-3EEE-4DE4-BB81-9044890C2946}" destId="{57806726-6E60-4ACC-9C1C-7DF9CC365A10}" srcOrd="0" destOrd="0" presId="urn:microsoft.com/office/officeart/2008/layout/VerticalCurvedList"/>
    <dgm:cxn modelId="{E6CFCC59-5725-4682-BA34-7F483ABCD888}" type="presOf" srcId="{FA77BB0C-C86C-4825-A367-55E6AFF1134D}" destId="{D79B43FC-100B-4A0D-A4D5-0D2D04B99064}" srcOrd="0" destOrd="0" presId="urn:microsoft.com/office/officeart/2008/layout/VerticalCurvedList"/>
    <dgm:cxn modelId="{EDEF4F82-1237-4639-A0F7-385C1897CE66}" srcId="{7E5AA53B-3EEE-4DE4-BB81-9044890C2946}" destId="{0BEF68B8-1228-47BB-83B5-7B9CD1E3F84E}" srcOrd="2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3" destOrd="0" parTransId="{EB15AB98-362B-4E70-A3DA-995FC3E8BA79}" sibTransId="{823D1971-2C4D-4EC5-A874-2F463DE37109}"/>
    <dgm:cxn modelId="{E8D5D4BA-D26D-473D-AFF2-2F0B13D7376F}" type="presOf" srcId="{0E62A646-213E-4E01-B202-D719A7A0EAE2}" destId="{DB076604-C5B4-48FB-AB8F-38E7B7694692}" srcOrd="0" destOrd="0" presId="urn:microsoft.com/office/officeart/2008/layout/VerticalCurvedList"/>
    <dgm:cxn modelId="{31262BE2-89DC-44B9-A89D-FB4D2DF632A7}" type="presOf" srcId="{0BEF68B8-1228-47BB-83B5-7B9CD1E3F84E}" destId="{BEC8CC48-1979-44B7-B7FF-49C86FC56BD5}" srcOrd="0" destOrd="0" presId="urn:microsoft.com/office/officeart/2008/layout/VerticalCurvedList"/>
    <dgm:cxn modelId="{3439B9E6-E0C2-483D-B40A-A00C8653FD96}" srcId="{7E5AA53B-3EEE-4DE4-BB81-9044890C2946}" destId="{E7B8F9E5-A5BA-4759-BE64-6B96C45B5D3A}" srcOrd="4" destOrd="0" parTransId="{0950BEEC-5AC8-44BF-A49F-86F6B3490B92}" sibTransId="{5E6869CB-578E-49E7-A656-7FE8E0A37720}"/>
    <dgm:cxn modelId="{AC9848F4-D1AF-4AE2-BE25-2E130F9D280F}" type="presParOf" srcId="{57806726-6E60-4ACC-9C1C-7DF9CC365A10}" destId="{90561C55-3C6E-4D53-85E1-2C50BCDDA392}" srcOrd="0" destOrd="0" presId="urn:microsoft.com/office/officeart/2008/layout/VerticalCurvedList"/>
    <dgm:cxn modelId="{6685C003-CFD3-4CD7-ABF4-C4FEF510ECA1}" type="presParOf" srcId="{90561C55-3C6E-4D53-85E1-2C50BCDDA392}" destId="{B6CD42EC-5AD4-4004-AE5B-47EDA668DAA8}" srcOrd="0" destOrd="0" presId="urn:microsoft.com/office/officeart/2008/layout/VerticalCurvedList"/>
    <dgm:cxn modelId="{3374AD86-3FD0-4AF9-9CA8-DEEF8B4E003F}" type="presParOf" srcId="{B6CD42EC-5AD4-4004-AE5B-47EDA668DAA8}" destId="{963B8EE3-40CC-4A0A-B420-D0BF920973CE}" srcOrd="0" destOrd="0" presId="urn:microsoft.com/office/officeart/2008/layout/VerticalCurvedList"/>
    <dgm:cxn modelId="{1333A096-E1D2-45F1-8B95-02D54C4DD469}" type="presParOf" srcId="{B6CD42EC-5AD4-4004-AE5B-47EDA668DAA8}" destId="{D79B43FC-100B-4A0D-A4D5-0D2D04B99064}" srcOrd="1" destOrd="0" presId="urn:microsoft.com/office/officeart/2008/layout/VerticalCurvedList"/>
    <dgm:cxn modelId="{11FB708B-A9EA-4F9C-A69E-EA6A29E1C4B5}" type="presParOf" srcId="{B6CD42EC-5AD4-4004-AE5B-47EDA668DAA8}" destId="{3CAD8DA1-8D53-445C-ACE8-D8449E4F0F55}" srcOrd="2" destOrd="0" presId="urn:microsoft.com/office/officeart/2008/layout/VerticalCurvedList"/>
    <dgm:cxn modelId="{E7D7DA31-7F8B-40BA-A3E7-94CCB4D3040D}" type="presParOf" srcId="{B6CD42EC-5AD4-4004-AE5B-47EDA668DAA8}" destId="{429CABD1-4116-474B-81BF-735E2CA9DD00}" srcOrd="3" destOrd="0" presId="urn:microsoft.com/office/officeart/2008/layout/VerticalCurvedList"/>
    <dgm:cxn modelId="{7EB84B65-7075-4616-B0D0-9574CA437E2C}" type="presParOf" srcId="{90561C55-3C6E-4D53-85E1-2C50BCDDA392}" destId="{DB076604-C5B4-48FB-AB8F-38E7B7694692}" srcOrd="1" destOrd="0" presId="urn:microsoft.com/office/officeart/2008/layout/VerticalCurvedList"/>
    <dgm:cxn modelId="{2596B0E7-7A14-416F-AF50-F49404963268}" type="presParOf" srcId="{90561C55-3C6E-4D53-85E1-2C50BCDDA392}" destId="{C153124C-5091-499A-B3EA-44697D1BF77F}" srcOrd="2" destOrd="0" presId="urn:microsoft.com/office/officeart/2008/layout/VerticalCurvedList"/>
    <dgm:cxn modelId="{0E39C622-5512-4F18-B3A8-50EE5D8D864A}" type="presParOf" srcId="{C153124C-5091-499A-B3EA-44697D1BF77F}" destId="{D9B34316-393A-4F7E-8C0F-E7FB1CBEB69B}" srcOrd="0" destOrd="0" presId="urn:microsoft.com/office/officeart/2008/layout/VerticalCurvedList"/>
    <dgm:cxn modelId="{EDE60127-9C02-49E7-B371-F9DC45832D89}" type="presParOf" srcId="{90561C55-3C6E-4D53-85E1-2C50BCDDA392}" destId="{FC727928-16C7-4A2C-9A4F-C48CFBFCD83D}" srcOrd="3" destOrd="0" presId="urn:microsoft.com/office/officeart/2008/layout/VerticalCurvedList"/>
    <dgm:cxn modelId="{E7072C2F-40E1-480F-B8F1-CC017F3A4789}" type="presParOf" srcId="{90561C55-3C6E-4D53-85E1-2C50BCDDA392}" destId="{6EAEA5BF-E4C5-450B-9161-6F8FFF700F9C}" srcOrd="4" destOrd="0" presId="urn:microsoft.com/office/officeart/2008/layout/VerticalCurvedList"/>
    <dgm:cxn modelId="{4D528983-8CC5-4BB8-8CDE-633B4D7A87AB}" type="presParOf" srcId="{6EAEA5BF-E4C5-450B-9161-6F8FFF700F9C}" destId="{07CB3071-D555-47DA-A36A-69EB91531FD8}" srcOrd="0" destOrd="0" presId="urn:microsoft.com/office/officeart/2008/layout/VerticalCurvedList"/>
    <dgm:cxn modelId="{B64C05B9-B6B6-4381-97D1-9265FC9EC15B}" type="presParOf" srcId="{90561C55-3C6E-4D53-85E1-2C50BCDDA392}" destId="{BEC8CC48-1979-44B7-B7FF-49C86FC56BD5}" srcOrd="5" destOrd="0" presId="urn:microsoft.com/office/officeart/2008/layout/VerticalCurvedList"/>
    <dgm:cxn modelId="{CE6DF28D-3581-4D6D-8657-A98DD2D3AE29}" type="presParOf" srcId="{90561C55-3C6E-4D53-85E1-2C50BCDDA392}" destId="{A6FB640A-59DB-4EE5-937D-B88E75CC0ED0}" srcOrd="6" destOrd="0" presId="urn:microsoft.com/office/officeart/2008/layout/VerticalCurvedList"/>
    <dgm:cxn modelId="{7429E0F8-0344-4A9C-8FBF-7EAF9EE4F4D1}" type="presParOf" srcId="{A6FB640A-59DB-4EE5-937D-B88E75CC0ED0}" destId="{3F8116AC-FAC3-4E95-9865-93CCFEB191B9}" srcOrd="0" destOrd="0" presId="urn:microsoft.com/office/officeart/2008/layout/VerticalCurvedList"/>
    <dgm:cxn modelId="{432BCA68-BB9F-49DA-84AF-A6B971D5F7CD}" type="presParOf" srcId="{90561C55-3C6E-4D53-85E1-2C50BCDDA392}" destId="{A00B1EC7-070D-4405-9F99-874B4B544298}" srcOrd="7" destOrd="0" presId="urn:microsoft.com/office/officeart/2008/layout/VerticalCurvedList"/>
    <dgm:cxn modelId="{578D7C93-17E7-4B38-B308-819608CCBBD2}" type="presParOf" srcId="{90561C55-3C6E-4D53-85E1-2C50BCDDA392}" destId="{D7F0E0E7-4BB8-40DA-8D71-029E26D7D856}" srcOrd="8" destOrd="0" presId="urn:microsoft.com/office/officeart/2008/layout/VerticalCurvedList"/>
    <dgm:cxn modelId="{2243D675-E046-496F-8E88-4F29A0AB1E71}" type="presParOf" srcId="{D7F0E0E7-4BB8-40DA-8D71-029E26D7D856}" destId="{A965097E-32F1-4AB8-8C4E-2814A7596B2F}" srcOrd="0" destOrd="0" presId="urn:microsoft.com/office/officeart/2008/layout/VerticalCurvedList"/>
    <dgm:cxn modelId="{2B0C3E3C-C035-4BF2-B8B4-A19C2218E672}" type="presParOf" srcId="{90561C55-3C6E-4D53-85E1-2C50BCDDA392}" destId="{92448A01-3321-4449-9595-A2A57200B9A8}" srcOrd="9" destOrd="0" presId="urn:microsoft.com/office/officeart/2008/layout/VerticalCurvedList"/>
    <dgm:cxn modelId="{20C9F7E9-D0BC-4087-B5C3-6392838B02C4}" type="presParOf" srcId="{90561C55-3C6E-4D53-85E1-2C50BCDDA392}" destId="{DE49C55D-7FA1-4331-950C-DF8196ACC3D5}" srcOrd="10" destOrd="0" presId="urn:microsoft.com/office/officeart/2008/layout/VerticalCurvedList"/>
    <dgm:cxn modelId="{BCCB272B-4457-48B5-A1B6-8C3DCCF16541}" type="presParOf" srcId="{DE49C55D-7FA1-4331-950C-DF8196ACC3D5}" destId="{148FB8CE-ADB7-4B89-ABFA-260B61C58D7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4_2" csCatId="accent4" phldr="1"/>
      <dgm:spPr/>
    </dgm:pt>
    <dgm:pt modelId="{701D68F5-42F8-47BC-8FED-84C50F595DF0}">
      <dgm:prSet phldrT="[Text]"/>
      <dgm:spPr/>
      <dgm:t>
        <a:bodyPr rtlCol="0"/>
        <a:lstStyle/>
        <a:p>
          <a:pPr rtl="0"/>
          <a:endParaRPr lang="es-ES" noProof="0"/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es-ES" noProof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es-ES" noProof="0"/>
        </a:p>
      </dgm:t>
    </dgm:pt>
    <dgm:pt modelId="{91A66877-AC1C-46D9-BF2C-6024B638DEA9}">
      <dgm:prSet phldrT="[Text]"/>
      <dgm:spPr/>
      <dgm:t>
        <a:bodyPr rtlCol="0"/>
        <a:lstStyle/>
        <a:p>
          <a:pPr rtl="0"/>
          <a:endParaRPr lang="es-ES" noProof="0"/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es-ES" noProof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es-ES" noProof="0"/>
        </a:p>
      </dgm:t>
    </dgm:pt>
    <dgm:pt modelId="{76CC3289-2662-43F0-A3C6-BA04A135F08C}">
      <dgm:prSet phldrT="[Text]"/>
      <dgm:spPr/>
      <dgm:t>
        <a:bodyPr rtlCol="0"/>
        <a:lstStyle/>
        <a:p>
          <a:pPr rtl="0"/>
          <a:endParaRPr lang="es-ES" noProof="0"/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es-ES" noProof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es-ES" noProof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76604-C5B4-48FB-AB8F-38E7B7694692}">
      <dsp:nvSpPr>
        <dsp:cNvPr id="0" name=""/>
        <dsp:cNvSpPr/>
      </dsp:nvSpPr>
      <dsp:spPr>
        <a:xfrm>
          <a:off x="338329" y="222674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/>
            <a:t>M01 Systems</a:t>
          </a:r>
        </a:p>
      </dsp:txBody>
      <dsp:txXfrm>
        <a:off x="338329" y="222674"/>
        <a:ext cx="6468629" cy="445634"/>
      </dsp:txXfrm>
    </dsp:sp>
    <dsp:sp modelId="{D9B34316-393A-4F7E-8C0F-E7FB1CBEB69B}">
      <dsp:nvSpPr>
        <dsp:cNvPr id="0" name=""/>
        <dsp:cNvSpPr/>
      </dsp:nvSpPr>
      <dsp:spPr>
        <a:xfrm>
          <a:off x="59807" y="166970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27928-16C7-4A2C-9A4F-C48CFBFCD83D}">
      <dsp:nvSpPr>
        <dsp:cNvPr id="0" name=""/>
        <dsp:cNvSpPr/>
      </dsp:nvSpPr>
      <dsp:spPr>
        <a:xfrm>
          <a:off x="657658" y="890913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/>
            <a:t>M02 Local Database</a:t>
          </a:r>
        </a:p>
      </dsp:txBody>
      <dsp:txXfrm>
        <a:off x="657658" y="890913"/>
        <a:ext cx="6149301" cy="445634"/>
      </dsp:txXfrm>
    </dsp:sp>
    <dsp:sp modelId="{07CB3071-D555-47DA-A36A-69EB91531FD8}">
      <dsp:nvSpPr>
        <dsp:cNvPr id="0" name=""/>
        <dsp:cNvSpPr/>
      </dsp:nvSpPr>
      <dsp:spPr>
        <a:xfrm>
          <a:off x="379136" y="835208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C8CC48-1979-44B7-B7FF-49C86FC56BD5}">
      <dsp:nvSpPr>
        <dsp:cNvPr id="0" name=""/>
        <dsp:cNvSpPr/>
      </dsp:nvSpPr>
      <dsp:spPr>
        <a:xfrm>
          <a:off x="755666" y="1559151"/>
          <a:ext cx="6051292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/>
            <a:t>M03 Programming</a:t>
          </a:r>
        </a:p>
      </dsp:txBody>
      <dsp:txXfrm>
        <a:off x="755666" y="1559151"/>
        <a:ext cx="6051292" cy="445634"/>
      </dsp:txXfrm>
    </dsp:sp>
    <dsp:sp modelId="{3F8116AC-FAC3-4E95-9865-93CCFEB191B9}">
      <dsp:nvSpPr>
        <dsp:cNvPr id="0" name=""/>
        <dsp:cNvSpPr/>
      </dsp:nvSpPr>
      <dsp:spPr>
        <a:xfrm>
          <a:off x="477144" y="1503447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0B1EC7-070D-4405-9F99-874B4B544298}">
      <dsp:nvSpPr>
        <dsp:cNvPr id="0" name=""/>
        <dsp:cNvSpPr/>
      </dsp:nvSpPr>
      <dsp:spPr>
        <a:xfrm>
          <a:off x="657658" y="2227389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/>
            <a:t>M04 Web Page</a:t>
          </a:r>
        </a:p>
      </dsp:txBody>
      <dsp:txXfrm>
        <a:off x="657658" y="2227389"/>
        <a:ext cx="6149301" cy="445634"/>
      </dsp:txXfrm>
    </dsp:sp>
    <dsp:sp modelId="{A965097E-32F1-4AB8-8C4E-2814A7596B2F}">
      <dsp:nvSpPr>
        <dsp:cNvPr id="0" name=""/>
        <dsp:cNvSpPr/>
      </dsp:nvSpPr>
      <dsp:spPr>
        <a:xfrm>
          <a:off x="379136" y="2171685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448A01-3321-4449-9595-A2A57200B9A8}">
      <dsp:nvSpPr>
        <dsp:cNvPr id="0" name=""/>
        <dsp:cNvSpPr/>
      </dsp:nvSpPr>
      <dsp:spPr>
        <a:xfrm>
          <a:off x="338329" y="2895628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/>
            <a:t>M05 </a:t>
          </a:r>
          <a:r>
            <a:rPr lang="en-GB" sz="2200" kern="1200" noProof="0"/>
            <a:t>Development Environments</a:t>
          </a:r>
          <a:endParaRPr lang="es-ES" sz="2200" kern="1200" noProof="0"/>
        </a:p>
      </dsp:txBody>
      <dsp:txXfrm>
        <a:off x="338329" y="2895628"/>
        <a:ext cx="6468629" cy="445634"/>
      </dsp:txXfrm>
    </dsp:sp>
    <dsp:sp modelId="{148FB8CE-ADB7-4B89-ABFA-260B61C58D74}">
      <dsp:nvSpPr>
        <dsp:cNvPr id="0" name=""/>
        <dsp:cNvSpPr/>
      </dsp:nvSpPr>
      <dsp:spPr>
        <a:xfrm>
          <a:off x="59807" y="2839923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55554" y="347090"/>
          <a:ext cx="2299718" cy="2299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84324" y="2611147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 noProof="0"/>
        </a:p>
      </dsp:txBody>
      <dsp:txXfrm>
        <a:off x="84324" y="2611147"/>
        <a:ext cx="3242179" cy="720000"/>
      </dsp:txXfrm>
    </dsp:sp>
    <dsp:sp modelId="{CE9DF0E8-B0DE-4E1E-9FF4-6006AD8428DB}">
      <dsp:nvSpPr>
        <dsp:cNvPr id="0" name=""/>
        <dsp:cNvSpPr/>
      </dsp:nvSpPr>
      <dsp:spPr>
        <a:xfrm>
          <a:off x="4365115" y="347090"/>
          <a:ext cx="2299718" cy="2299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93885" y="2611147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 noProof="0"/>
        </a:p>
      </dsp:txBody>
      <dsp:txXfrm>
        <a:off x="3893885" y="2611147"/>
        <a:ext cx="3242179" cy="720000"/>
      </dsp:txXfrm>
    </dsp:sp>
    <dsp:sp modelId="{6DB1FE51-13D0-4A38-AD6E-48D4371A1AF3}">
      <dsp:nvSpPr>
        <dsp:cNvPr id="0" name=""/>
        <dsp:cNvSpPr/>
      </dsp:nvSpPr>
      <dsp:spPr>
        <a:xfrm>
          <a:off x="8174676" y="347090"/>
          <a:ext cx="2299718" cy="22997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703446" y="2611147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 noProof="0"/>
        </a:p>
      </dsp:txBody>
      <dsp:txXfrm>
        <a:off x="7703446" y="2611147"/>
        <a:ext cx="324217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57B284-434F-4737-87F6-3C1E78FB2C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727AB7-3970-4FE4-A134-9D1EEE3EAD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B8E98-EB83-4166-8CDF-F8D5CC97446D}" type="datetimeFigureOut">
              <a:rPr lang="es-ES" smtClean="0"/>
              <a:t>18/05/2023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C17C43-A4DD-44E5-B373-511461F87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9C40B9-1970-4F62-BE22-5883A05E9A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CBA8-3118-4264-9DB3-F09EDF8E1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798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9F1FC-52BF-40A0-B8CD-E5DB9AB207F2}" type="datetimeFigureOut">
              <a:rPr lang="es-ES" noProof="0" smtClean="0"/>
              <a:t>18/05/2023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CC092-CABA-48D0-B3F7-B535EA5228F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344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95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941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7312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11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1620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694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756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2794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43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3AD093-6935-4E25-8E83-BEC3D2E3622E}" type="datetime1">
              <a:rPr lang="es-ES" noProof="0" smtClean="0"/>
              <a:t>18/05/2023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E6873-B7CD-47F1-B4BA-70026F4A4FD4}" type="datetime1">
              <a:rPr lang="es-ES" noProof="0" smtClean="0"/>
              <a:t>18/05/2023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6AA1814-B970-47C5-B4E1-BCA0D77E15F3}" type="datetime1">
              <a:rPr lang="es-ES" noProof="0" smtClean="0"/>
              <a:t>18/05/2023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  <a:t>18/05/2023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E6CF4E9-F423-4970-91B6-143DF72FA056}" type="datetime1">
              <a:rPr lang="es-ES" noProof="0" smtClean="0"/>
              <a:t>18/05/2023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55445-6089-478A-9DA1-4738AC4A8C11}" type="datetime1">
              <a:rPr lang="es-ES" noProof="0" smtClean="0"/>
              <a:t>18/05/2023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D574B-5FDE-4FDF-8F45-99828D8C688F}" type="datetime1">
              <a:rPr lang="es-ES" noProof="0" smtClean="0"/>
              <a:t>18/05/2023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9631C6-D8ED-4343-819F-B7AEF7D4E056}" type="datetime1">
              <a:rPr lang="es-ES" noProof="0" smtClean="0"/>
              <a:t>18/05/2023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FA238-7AE4-47C1-BF2A-706B9C8FFAA8}" type="datetime1">
              <a:rPr lang="es-ES" noProof="0" smtClean="0"/>
              <a:t>18/05/2023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E6D5EDF-0088-49D6-AAFA-F513F5E3B893}" type="datetime1">
              <a:rPr lang="es-ES" noProof="0" smtClean="0"/>
              <a:t>18/05/2023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2E0ACB-2DC9-41EC-A846-D82D047DE411}" type="datetime1">
              <a:rPr lang="es-ES" noProof="0" smtClean="0"/>
              <a:t>18/05/2023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8DB00A2C-96CA-430C-81E9-81B790CC7C63}" type="datetime1">
              <a:rPr lang="es-ES" noProof="0" smtClean="0"/>
              <a:t>18/05/2023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13684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647316"/>
            <a:ext cx="10993549" cy="895244"/>
          </a:xfrm>
        </p:spPr>
        <p:txBody>
          <a:bodyPr rtlCol="0">
            <a:noAutofit/>
          </a:bodyPr>
          <a:lstStyle/>
          <a:p>
            <a:pPr algn="ctr" rtl="0"/>
            <a:r>
              <a:rPr lang="es-ES" sz="4500" err="1">
                <a:solidFill>
                  <a:schemeClr val="bg1"/>
                </a:solidFill>
              </a:rPr>
              <a:t>battle</a:t>
            </a:r>
            <a:r>
              <a:rPr lang="es-ES" sz="4500">
                <a:solidFill>
                  <a:schemeClr val="bg1"/>
                </a:solidFill>
              </a:rPr>
              <a:t> </a:t>
            </a:r>
            <a:r>
              <a:rPr lang="es-ES" sz="4500" err="1">
                <a:solidFill>
                  <a:schemeClr val="bg1"/>
                </a:solidFill>
              </a:rPr>
              <a:t>of</a:t>
            </a:r>
            <a:r>
              <a:rPr lang="es-ES" sz="4500">
                <a:solidFill>
                  <a:schemeClr val="bg1"/>
                </a:solidFill>
              </a:rPr>
              <a:t> </a:t>
            </a:r>
            <a:r>
              <a:rPr lang="es-ES" sz="4500" err="1">
                <a:solidFill>
                  <a:schemeClr val="bg1"/>
                </a:solidFill>
              </a:rPr>
              <a:t>races</a:t>
            </a:r>
            <a:endParaRPr lang="es-ES" sz="450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686493"/>
            <a:ext cx="10993546" cy="484822"/>
          </a:xfrm>
        </p:spPr>
        <p:txBody>
          <a:bodyPr rtlCol="0">
            <a:normAutofit/>
          </a:bodyPr>
          <a:lstStyle/>
          <a:p>
            <a:pPr algn="ctr" rtl="0"/>
            <a:r>
              <a:rPr lang="es-ES">
                <a:solidFill>
                  <a:srgbClr val="7CEBFF"/>
                </a:solidFill>
              </a:rPr>
              <a:t>Alex chica,  </a:t>
            </a:r>
            <a:r>
              <a:rPr lang="es-ES" err="1">
                <a:solidFill>
                  <a:srgbClr val="7CEBFF"/>
                </a:solidFill>
              </a:rPr>
              <a:t>Yuhen</a:t>
            </a:r>
            <a:r>
              <a:rPr lang="es-ES">
                <a:solidFill>
                  <a:srgbClr val="7CEBFF"/>
                </a:solidFill>
              </a:rPr>
              <a:t> Zhou, Marc Argüelles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8" name="Marcador de posición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sz="3200"/>
              <a:t>index</a:t>
            </a:r>
            <a:endParaRPr lang="es-ES"/>
          </a:p>
        </p:txBody>
      </p:sp>
      <p:graphicFrame>
        <p:nvGraphicFramePr>
          <p:cNvPr id="6" name="Marcador de posición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118345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4126825C-C353-4D81-8E07-98E05DBA1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C0ADCA04-5B25-4F5E-9F91-4EE56EC95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DB20E88-3AE1-4383-86CB-932E77207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61588EAD-27DD-4E2D-B308-47C473EC9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07EDAE9E-62EC-4995-BE70-F394E3BD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07140EEB-9BB2-48FC-B52A-CEC5624AA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F13AD4CB-0AFB-4DB8-BE21-04B9216F3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5" name="Rectangle 1044">
              <a:extLst>
                <a:ext uri="{FF2B5EF4-FFF2-40B4-BE49-F238E27FC236}">
                  <a16:creationId xmlns:a16="http://schemas.microsoft.com/office/drawing/2014/main" id="{7F365727-1039-4974-94FB-309078109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M01 Systems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EDE417A0-E521-C289-67C4-BF04DFC04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058263"/>
            <a:ext cx="3415074" cy="35644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User guide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Technical report</a:t>
            </a:r>
          </a:p>
        </p:txBody>
      </p:sp>
      <p:pic>
        <p:nvPicPr>
          <p:cNvPr id="11" name="Marcador de posición de contenido 4" descr="Gráfico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02" r="17491" b="-1"/>
          <a:stretch/>
        </p:blipFill>
        <p:spPr>
          <a:xfrm>
            <a:off x="4578270" y="10"/>
            <a:ext cx="7613730" cy="6857990"/>
          </a:xfrm>
          <a:prstGeom prst="rect">
            <a:avLst/>
          </a:prstGeom>
        </p:spPr>
      </p:pic>
      <p:sp>
        <p:nvSpPr>
          <p:cNvPr id="1047" name="Rectangle 1046">
            <a:extLst>
              <a:ext uri="{FF2B5EF4-FFF2-40B4-BE49-F238E27FC236}">
                <a16:creationId xmlns:a16="http://schemas.microsoft.com/office/drawing/2014/main" id="{CDD47E5E-7A1B-44A5-8544-9A77727B3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0517" y="-460"/>
            <a:ext cx="9144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7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pPr rtl="0"/>
            <a:r>
              <a:rPr lang="es-ES" sz="3200">
                <a:solidFill>
                  <a:srgbClr val="FFFEFF"/>
                </a:solidFill>
              </a:rPr>
              <a:t>M02 local </a:t>
            </a:r>
            <a:r>
              <a:rPr lang="es-ES" sz="3200" err="1">
                <a:solidFill>
                  <a:srgbClr val="FFFEFF"/>
                </a:solidFill>
              </a:rPr>
              <a:t>database</a:t>
            </a:r>
            <a:endParaRPr lang="es-ES" sz="3200">
              <a:solidFill>
                <a:srgbClr val="FFFEFF"/>
              </a:solidFill>
            </a:endParaRPr>
          </a:p>
        </p:txBody>
      </p:sp>
      <p:graphicFrame>
        <p:nvGraphicFramePr>
          <p:cNvPr id="4" name="Marcador de posición de contenido 3" descr="Gráfico de SmartArt, icono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141482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/>
              <a:t>M03 Programming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7A45E-C2FD-523F-FB00-07477A72C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324" y="614406"/>
            <a:ext cx="6993308" cy="561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2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5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1">
            <a:extLst>
              <a:ext uri="{FF2B5EF4-FFF2-40B4-BE49-F238E27FC236}">
                <a16:creationId xmlns:a16="http://schemas.microsoft.com/office/drawing/2014/main" id="{A8D10092-A860-4EFB-963F-A14DA3648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23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Marcador de posición de contenido 4" descr="Gráfico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013" r="9091" b="163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35" name="Group 25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372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M04 Web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C94D10-FF4B-2B35-617C-2D6A248EFC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351951" y="2974185"/>
            <a:ext cx="5422900" cy="2097566"/>
          </a:xfr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126825C-C353-4D81-8E07-98E05DBA1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0ADCA04-5B25-4F5E-9F91-4EE56EC95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B20E88-3AE1-4383-86CB-932E77207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1588EAD-27DD-4E2D-B308-47C473EC9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5A40CB9-2CB3-4319-89CB-BE7629A73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M05 Development enviroments</a:t>
            </a:r>
          </a:p>
        </p:txBody>
      </p:sp>
      <p:sp>
        <p:nvSpPr>
          <p:cNvPr id="14" name="Content Placeholder 1029">
            <a:extLst>
              <a:ext uri="{FF2B5EF4-FFF2-40B4-BE49-F238E27FC236}">
                <a16:creationId xmlns:a16="http://schemas.microsoft.com/office/drawing/2014/main" id="{8516CE79-BEAA-D4DC-3410-EAF7EDD93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1361" y="2424136"/>
            <a:ext cx="3353378" cy="34346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err="1"/>
              <a:t>Github</a:t>
            </a:r>
            <a:endParaRPr lang="en-US"/>
          </a:p>
          <a:p>
            <a:endParaRPr lang="en-US"/>
          </a:p>
          <a:p>
            <a:r>
              <a:rPr lang="en-US"/>
              <a:t>Diagrams</a:t>
            </a:r>
          </a:p>
        </p:txBody>
      </p:sp>
      <p:pic>
        <p:nvPicPr>
          <p:cNvPr id="31" name="Picture 30" descr="A diagram of a game&#10;&#10;Description automatically generated with low confidence">
            <a:extLst>
              <a:ext uri="{FF2B5EF4-FFF2-40B4-BE49-F238E27FC236}">
                <a16:creationId xmlns:a16="http://schemas.microsoft.com/office/drawing/2014/main" id="{42EE2562-41B8-ED3F-C3E4-19500A1ED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248" y="2424136"/>
            <a:ext cx="5761219" cy="3254022"/>
          </a:xfrm>
          <a:prstGeom prst="rect">
            <a:avLst/>
          </a:prstGeom>
        </p:spPr>
      </p:pic>
      <p:pic>
        <p:nvPicPr>
          <p:cNvPr id="33" name="Picture 32" descr="A diagram of a person with text&#10;&#10;Description automatically generated with low confidence">
            <a:extLst>
              <a:ext uri="{FF2B5EF4-FFF2-40B4-BE49-F238E27FC236}">
                <a16:creationId xmlns:a16="http://schemas.microsoft.com/office/drawing/2014/main" id="{75AE26C9-0C0D-543D-946D-1449546C8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3435" y="2104712"/>
            <a:ext cx="3322608" cy="43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2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610099"/>
            <a:ext cx="10993549" cy="1066801"/>
          </a:xfrm>
        </p:spPr>
        <p:txBody>
          <a:bodyPr rtlCol="0">
            <a:normAutofit/>
          </a:bodyPr>
          <a:lstStyle/>
          <a:p>
            <a:pPr rtl="0"/>
            <a:r>
              <a:rPr lang="es-ES" err="1">
                <a:solidFill>
                  <a:schemeClr val="bg1"/>
                </a:solidFill>
              </a:rPr>
              <a:t>conclusions</a:t>
            </a:r>
            <a:endParaRPr lang="es-ES">
              <a:solidFill>
                <a:schemeClr val="bg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6AE2FE-036E-44DB-8A9A-8E3261C9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51EE6D-9F60-8AC2-FDBB-2422808F1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3" y="723900"/>
            <a:ext cx="11255057" cy="356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44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 err="1">
                <a:solidFill>
                  <a:srgbClr val="FFFFFF"/>
                </a:solidFill>
              </a:rPr>
              <a:t>thanks</a:t>
            </a:r>
            <a:endParaRPr lang="es-ES">
              <a:solidFill>
                <a:srgbClr val="FFFFFF"/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7E8BE0DB-1F64-B7B6-6A69-48E4252D3E7C}"/>
              </a:ext>
            </a:extLst>
          </p:cNvPr>
          <p:cNvSpPr txBox="1"/>
          <p:nvPr/>
        </p:nvSpPr>
        <p:spPr>
          <a:xfrm>
            <a:off x="8296275" y="3692014"/>
            <a:ext cx="3081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>
                <a:solidFill>
                  <a:srgbClr val="7CEBFF"/>
                </a:solidFill>
              </a:rPr>
              <a:t>Alex Chica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err="1">
                <a:solidFill>
                  <a:srgbClr val="7CEBFF"/>
                </a:solidFill>
              </a:rPr>
              <a:t>Yuhen</a:t>
            </a:r>
            <a:r>
              <a:rPr lang="es-ES" sz="1600">
                <a:solidFill>
                  <a:srgbClr val="7CEBFF"/>
                </a:solidFill>
              </a:rPr>
              <a:t> Zhou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>
                <a:solidFill>
                  <a:srgbClr val="7CEBFF"/>
                </a:solidFill>
              </a:rPr>
              <a:t>Marc Argüelles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</Words>
  <Application>Microsoft Office PowerPoint</Application>
  <PresentationFormat>Panorámica</PresentationFormat>
  <Paragraphs>33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Wingdings 2</vt:lpstr>
      <vt:lpstr>Dividendo</vt:lpstr>
      <vt:lpstr>battle of races</vt:lpstr>
      <vt:lpstr>index</vt:lpstr>
      <vt:lpstr>M01 Systems</vt:lpstr>
      <vt:lpstr>M02 local database</vt:lpstr>
      <vt:lpstr>M03 Programming</vt:lpstr>
      <vt:lpstr>M04 Web page</vt:lpstr>
      <vt:lpstr>M05 Development enviroments</vt:lpstr>
      <vt:lpstr>conclusions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SIETE Y MEDIO</dc:title>
  <dc:creator>Mark Arguelles</dc:creator>
  <cp:lastModifiedBy>Mark Arguelles</cp:lastModifiedBy>
  <cp:revision>1</cp:revision>
  <dcterms:created xsi:type="dcterms:W3CDTF">2023-01-23T09:17:19Z</dcterms:created>
  <dcterms:modified xsi:type="dcterms:W3CDTF">2023-05-18T16:17:41Z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