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Castro" initials="LC" lastIdx="2" clrIdx="0">
    <p:extLst>
      <p:ext uri="{19B8F6BF-5375-455C-9EA6-DF929625EA0E}">
        <p15:presenceInfo xmlns:p15="http://schemas.microsoft.com/office/powerpoint/2012/main" userId="83a96baf7a0f4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963" y="236239"/>
            <a:ext cx="10037968" cy="3147041"/>
          </a:xfrm>
        </p:spPr>
        <p:txBody>
          <a:bodyPr/>
          <a:lstStyle/>
          <a:p>
            <a:r>
              <a:rPr lang="es-ES" sz="4800" dirty="0" smtClean="0"/>
              <a:t>It brothers:</a:t>
            </a:r>
            <a:r>
              <a:rPr lang="es-ES" sz="4400" dirty="0" smtClean="0"/>
              <a:t/>
            </a:r>
            <a:br>
              <a:rPr lang="es-ES" sz="4400" dirty="0" smtClean="0"/>
            </a:br>
            <a:r>
              <a:rPr lang="es-ES" sz="3600" dirty="0" smtClean="0"/>
              <a:t>Consultora Especialista en ciencia de datos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22316" y="3012140"/>
            <a:ext cx="8045373" cy="742279"/>
          </a:xfrm>
        </p:spPr>
        <p:txBody>
          <a:bodyPr>
            <a:normAutofit/>
          </a:bodyPr>
          <a:lstStyle/>
          <a:p>
            <a:r>
              <a:rPr lang="es-ES" dirty="0" smtClean="0"/>
              <a:t>Reporte de la segunda semana a empresa olist</a:t>
            </a:r>
          </a:p>
          <a:p>
            <a:endParaRPr lang="es-ES" dirty="0"/>
          </a:p>
          <a:p>
            <a:endParaRPr lang="es-ES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509452" y="4506686"/>
            <a:ext cx="199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Jiménez, José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Engineer</a:t>
            </a:r>
            <a:endParaRPr lang="es-ES" dirty="0" smtClean="0"/>
          </a:p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 smtClean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188149" y="4506686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Alonso, Lucila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Engineer</a:t>
            </a:r>
            <a:endParaRPr lang="es-ES" dirty="0"/>
          </a:p>
          <a:p>
            <a:r>
              <a:rPr lang="es-ES" dirty="0" smtClean="0"/>
              <a:t>Data </a:t>
            </a:r>
            <a:r>
              <a:rPr lang="es-ES" dirty="0" err="1" smtClean="0"/>
              <a:t>Analyst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633180" y="4506686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Argumedo</a:t>
            </a:r>
            <a:r>
              <a:rPr lang="es-ES" dirty="0" smtClean="0"/>
              <a:t>, Héctor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Engineer</a:t>
            </a:r>
            <a:endParaRPr lang="es-ES" dirty="0" smtClean="0"/>
          </a:p>
          <a:p>
            <a:r>
              <a:rPr lang="es-ES" dirty="0" smtClean="0"/>
              <a:t>Data </a:t>
            </a:r>
            <a:r>
              <a:rPr lang="es-ES" dirty="0" err="1" smtClean="0"/>
              <a:t>Analyst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151503" y="4506686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Talavera, Ricardo</a:t>
            </a:r>
          </a:p>
          <a:p>
            <a:r>
              <a:rPr lang="es-ES" dirty="0" smtClean="0"/>
              <a:t>Machine </a:t>
            </a:r>
            <a:r>
              <a:rPr lang="es-ES" dirty="0" err="1" smtClean="0"/>
              <a:t>Learning</a:t>
            </a:r>
            <a:endParaRPr lang="es-ES" dirty="0" smtClean="0"/>
          </a:p>
          <a:p>
            <a:r>
              <a:rPr lang="es-ES" dirty="0" smtClean="0"/>
              <a:t>Arquitectura de datos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669826" y="4532812"/>
            <a:ext cx="238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Umbert</a:t>
            </a:r>
            <a:r>
              <a:rPr lang="es-ES" dirty="0" smtClean="0"/>
              <a:t>, Norberto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Analyst</a:t>
            </a:r>
            <a:endParaRPr lang="es-ES" dirty="0" smtClean="0"/>
          </a:p>
          <a:p>
            <a:r>
              <a:rPr lang="es-ES" dirty="0" smtClean="0"/>
              <a:t>Arquitectura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3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Calendario de la semana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5" y="1521820"/>
            <a:ext cx="10421385" cy="2730136"/>
          </a:xfrm>
          <a:prstGeom prst="rect">
            <a:avLst/>
          </a:prstGeom>
        </p:spPr>
      </p:pic>
      <p:pic>
        <p:nvPicPr>
          <p:cNvPr id="2052" name="Picture 4" descr="Tarea Realizada Bloc De Notas Lista De Verificación Tareas Completas Para  Hacer Lista Icono Aislado PNG , Tarea, Tareas, Tarea Hecha PNG y Vector  para Descargar Grati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180" y="4251956"/>
            <a:ext cx="2535374" cy="25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5106" y="2802576"/>
            <a:ext cx="10178322" cy="1492132"/>
          </a:xfrm>
        </p:spPr>
        <p:txBody>
          <a:bodyPr>
            <a:normAutofit/>
          </a:bodyPr>
          <a:lstStyle/>
          <a:p>
            <a:r>
              <a:rPr lang="es-ES" sz="4400" dirty="0" err="1" smtClean="0"/>
              <a:t>workflow</a:t>
            </a:r>
            <a:endParaRPr lang="es-ES" sz="4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60" y="382385"/>
            <a:ext cx="7408045" cy="6149044"/>
          </a:xfrm>
        </p:spPr>
      </p:pic>
      <p:sp>
        <p:nvSpPr>
          <p:cNvPr id="3" name="Flecha derecha 2"/>
          <p:cNvSpPr/>
          <p:nvPr/>
        </p:nvSpPr>
        <p:spPr>
          <a:xfrm>
            <a:off x="2024743" y="535577"/>
            <a:ext cx="2076994" cy="587829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4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382385"/>
            <a:ext cx="10515600" cy="1492132"/>
          </a:xfrm>
        </p:spPr>
        <p:txBody>
          <a:bodyPr>
            <a:normAutofit/>
          </a:bodyPr>
          <a:lstStyle/>
          <a:p>
            <a:r>
              <a:rPr lang="es-ES" sz="4800" dirty="0" smtClean="0"/>
              <a:t>Transporte de los datos en buckets</a:t>
            </a:r>
            <a:endParaRPr lang="es-ES" sz="4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71" b="77078"/>
          <a:stretch/>
        </p:blipFill>
        <p:spPr>
          <a:xfrm>
            <a:off x="1155929" y="3150049"/>
            <a:ext cx="4051842" cy="48986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0" b="57540"/>
          <a:stretch/>
        </p:blipFill>
        <p:spPr>
          <a:xfrm>
            <a:off x="6983848" y="3173086"/>
            <a:ext cx="4201063" cy="5617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7" b="39589"/>
          <a:stretch/>
        </p:blipFill>
        <p:spPr>
          <a:xfrm>
            <a:off x="7133069" y="5421147"/>
            <a:ext cx="4051842" cy="5482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9" b="20920"/>
          <a:stretch/>
        </p:blipFill>
        <p:spPr>
          <a:xfrm>
            <a:off x="4063525" y="1484710"/>
            <a:ext cx="4217350" cy="48332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54"/>
          <a:stretch/>
        </p:blipFill>
        <p:spPr>
          <a:xfrm>
            <a:off x="1227813" y="5341038"/>
            <a:ext cx="4201063" cy="53860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470211" y="1969803"/>
            <a:ext cx="251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Extracción de los datos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31829" y="3734788"/>
            <a:ext cx="20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Nuestro Data Lake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55929" y="3639909"/>
            <a:ext cx="13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 delta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587858" y="5906471"/>
            <a:ext cx="254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listos para ETL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155929" y="5969409"/>
            <a:ext cx="292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Archivos listos para análisis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lecha a la derecha con bandas 23"/>
          <p:cNvSpPr/>
          <p:nvPr/>
        </p:nvSpPr>
        <p:spPr>
          <a:xfrm rot="8344526">
            <a:off x="2841205" y="2348864"/>
            <a:ext cx="1254034" cy="37109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a la derecha con bandas 24"/>
          <p:cNvSpPr/>
          <p:nvPr/>
        </p:nvSpPr>
        <p:spPr>
          <a:xfrm>
            <a:off x="5306941" y="3638143"/>
            <a:ext cx="1254034" cy="37109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a la derecha con bandas 25"/>
          <p:cNvSpPr/>
          <p:nvPr/>
        </p:nvSpPr>
        <p:spPr>
          <a:xfrm rot="5400000">
            <a:off x="9507628" y="4254603"/>
            <a:ext cx="1254034" cy="37109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 a la derecha con bandas 26"/>
          <p:cNvSpPr/>
          <p:nvPr/>
        </p:nvSpPr>
        <p:spPr>
          <a:xfrm rot="10800000">
            <a:off x="5545183" y="5490802"/>
            <a:ext cx="1254034" cy="37109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0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7463" y="246996"/>
            <a:ext cx="6244046" cy="2744398"/>
          </a:xfrm>
        </p:spPr>
        <p:txBody>
          <a:bodyPr>
            <a:noAutofit/>
          </a:bodyPr>
          <a:lstStyle/>
          <a:p>
            <a:r>
              <a:rPr lang="es-ES" sz="5400" dirty="0" smtClean="0"/>
              <a:t>EXTRACCIÓN, TRANSFORMACIÓN Y CARGA</a:t>
            </a:r>
            <a:endParaRPr lang="es-ES" sz="5400" dirty="0"/>
          </a:p>
        </p:txBody>
      </p:sp>
      <p:pic>
        <p:nvPicPr>
          <p:cNvPr id="3074" name="Picture 2" descr="328 imágenes de Etl - Imágenes, fotos y vectores de stock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1"/>
          <a:stretch/>
        </p:blipFill>
        <p:spPr bwMode="auto">
          <a:xfrm>
            <a:off x="3376767" y="1937501"/>
            <a:ext cx="8099839" cy="471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Cloud Functions | Unique Id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52" y="0"/>
            <a:ext cx="3143314" cy="15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Big query</a:t>
            </a:r>
            <a:endParaRPr lang="es-ES" dirty="0"/>
          </a:p>
        </p:txBody>
      </p:sp>
      <p:pic>
        <p:nvPicPr>
          <p:cNvPr id="1026" name="Picture 2" descr="Google Cloud's BigQuery Showcases New Administrative To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81" y="0"/>
            <a:ext cx="1842881" cy="9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" r="60433" b="57411"/>
          <a:stretch/>
        </p:blipFill>
        <p:spPr>
          <a:xfrm>
            <a:off x="1871917" y="1309848"/>
            <a:ext cx="8498973" cy="49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entidad - relación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6234" b="54317"/>
          <a:stretch/>
        </p:blipFill>
        <p:spPr>
          <a:xfrm>
            <a:off x="1251678" y="1396998"/>
            <a:ext cx="9951295" cy="51213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6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Decisiones estratégicas del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34558" y="2000964"/>
            <a:ext cx="10178322" cy="2978331"/>
          </a:xfrm>
        </p:spPr>
        <p:txBody>
          <a:bodyPr>
            <a:normAutofit/>
          </a:bodyPr>
          <a:lstStyle/>
          <a:p>
            <a:r>
              <a:rPr lang="es-ES" sz="3200" dirty="0" smtClean="0"/>
              <a:t>Cambios en el </a:t>
            </a:r>
            <a:r>
              <a:rPr lang="es-ES" sz="3200" dirty="0" err="1" smtClean="0"/>
              <a:t>stack</a:t>
            </a:r>
            <a:r>
              <a:rPr lang="es-ES" sz="3200" dirty="0" smtClean="0"/>
              <a:t> </a:t>
            </a:r>
            <a:r>
              <a:rPr lang="es-ES" sz="3200" dirty="0" smtClean="0"/>
              <a:t>tecnológico</a:t>
            </a:r>
          </a:p>
          <a:p>
            <a:endParaRPr lang="es-E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3200" dirty="0" smtClean="0"/>
              <a:t>     Por disponibilidad nativa, costos operativos, facilidad de integración, velocidad de operaciones. </a:t>
            </a:r>
            <a:endParaRPr lang="es-ES" sz="3200" dirty="0"/>
          </a:p>
        </p:txBody>
      </p:sp>
      <p:pic>
        <p:nvPicPr>
          <p:cNvPr id="2050" name="Picture 2" descr="Apache Airflow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27" y="5090333"/>
            <a:ext cx="2767534" cy="10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Cloud Functions | Unique Id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7" y="4653800"/>
            <a:ext cx="3437011" cy="16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a la derecha con muesca 3"/>
          <p:cNvSpPr/>
          <p:nvPr/>
        </p:nvSpPr>
        <p:spPr>
          <a:xfrm>
            <a:off x="5592882" y="5324443"/>
            <a:ext cx="1619794" cy="48983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731537" y="515516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</a:t>
            </a:r>
            <a:r>
              <a:rPr lang="es-ES" sz="1600" dirty="0" smtClean="0"/>
              <a:t>ambio por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529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227</TotalTime>
  <Words>115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Impact</vt:lpstr>
      <vt:lpstr>Wingdings</vt:lpstr>
      <vt:lpstr>Badge</vt:lpstr>
      <vt:lpstr>It brothers: Consultora Especialista en ciencia de datos</vt:lpstr>
      <vt:lpstr>Calendario de la semana</vt:lpstr>
      <vt:lpstr>workflow</vt:lpstr>
      <vt:lpstr>Transporte de los datos en buckets</vt:lpstr>
      <vt:lpstr>EXTRACCIÓN, TRANSFORMACIÓN Y CARGA</vt:lpstr>
      <vt:lpstr>Big query</vt:lpstr>
      <vt:lpstr>Diagrama de entidad - relación</vt:lpstr>
      <vt:lpstr>Decisiones estratégicas del equipo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brothers: Consultora Especialista en ciencia de datos</dc:title>
  <dc:creator>Luis Castro</dc:creator>
  <cp:lastModifiedBy>Luis Castro</cp:lastModifiedBy>
  <cp:revision>15</cp:revision>
  <dcterms:created xsi:type="dcterms:W3CDTF">2023-01-20T00:18:44Z</dcterms:created>
  <dcterms:modified xsi:type="dcterms:W3CDTF">2023-01-20T05:23:15Z</dcterms:modified>
</cp:coreProperties>
</file>