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7"/>
  </p:notesMasterIdLst>
  <p:sldIdLst>
    <p:sldId id="256" r:id="rId2"/>
    <p:sldId id="257" r:id="rId3"/>
    <p:sldId id="258" r:id="rId4"/>
    <p:sldId id="259" r:id="rId5"/>
    <p:sldId id="260" r:id="rId6"/>
    <p:sldId id="268" r:id="rId7"/>
    <p:sldId id="285" r:id="rId8"/>
    <p:sldId id="286" r:id="rId9"/>
    <p:sldId id="271" r:id="rId10"/>
    <p:sldId id="275" r:id="rId11"/>
    <p:sldId id="276" r:id="rId12"/>
    <p:sldId id="277" r:id="rId13"/>
    <p:sldId id="278" r:id="rId14"/>
    <p:sldId id="279" r:id="rId15"/>
    <p:sldId id="281" r:id="rId1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8AFC3-8AA2-4460-9B89-A5AE70D6F062}" type="doc">
      <dgm:prSet loTypeId="urn:microsoft.com/office/officeart/2005/8/layout/vList6" loCatId="list" qsTypeId="urn:microsoft.com/office/officeart/2005/8/quickstyle/3d1" qsCatId="3D" csTypeId="urn:microsoft.com/office/officeart/2005/8/colors/colorful5" csCatId="colorful" phldr="1"/>
      <dgm:spPr/>
      <dgm:t>
        <a:bodyPr/>
        <a:lstStyle/>
        <a:p>
          <a:endParaRPr lang="en-US"/>
        </a:p>
      </dgm:t>
    </dgm:pt>
    <dgm:pt modelId="{6A261E44-DCD6-4460-AFB5-DF74BB4B1D89}">
      <dgm:prSet phldrT="[Text]"/>
      <dgm:spPr/>
      <dgm:t>
        <a:bodyPr/>
        <a:lstStyle/>
        <a:p>
          <a:r>
            <a:rPr lang="ar-SA" dirty="0" smtClean="0"/>
            <a:t>تعريف الدين</a:t>
          </a:r>
          <a:endParaRPr lang="en-US" dirty="0"/>
        </a:p>
      </dgm:t>
    </dgm:pt>
    <dgm:pt modelId="{2218F7F6-E626-4F16-B634-3F7DE4ACC270}" type="parTrans" cxnId="{DCFBC4A7-A9B3-4F4A-801B-B282CF9B443F}">
      <dgm:prSet/>
      <dgm:spPr/>
      <dgm:t>
        <a:bodyPr/>
        <a:lstStyle/>
        <a:p>
          <a:endParaRPr lang="en-US"/>
        </a:p>
      </dgm:t>
    </dgm:pt>
    <dgm:pt modelId="{4836B496-BA1C-4859-AB74-5C3C33B1635D}" type="sibTrans" cxnId="{DCFBC4A7-A9B3-4F4A-801B-B282CF9B443F}">
      <dgm:prSet/>
      <dgm:spPr/>
      <dgm:t>
        <a:bodyPr/>
        <a:lstStyle/>
        <a:p>
          <a:endParaRPr lang="en-US"/>
        </a:p>
      </dgm:t>
    </dgm:pt>
    <dgm:pt modelId="{1569C62F-0FB1-4A85-8EDD-A298463344A7}">
      <dgm:prSet phldrT="[Text]"/>
      <dgm:spPr/>
      <dgm:t>
        <a:bodyPr/>
        <a:lstStyle/>
        <a:p>
          <a:pPr rtl="1">
            <a:lnSpc>
              <a:spcPct val="200000"/>
            </a:lnSpc>
          </a:pPr>
          <a:r>
            <a:rPr lang="ar-SA" b="1" dirty="0" smtClean="0"/>
            <a:t>يعرف الدين على أنه الطاعة والانقياد وتأسيس منهج الحياة على مثل عليا يلتزم بها الإنسان .</a:t>
          </a:r>
          <a:endParaRPr lang="en-US" dirty="0"/>
        </a:p>
      </dgm:t>
    </dgm:pt>
    <dgm:pt modelId="{8DFF5F39-571D-4AED-9B44-645F7080DA93}" type="parTrans" cxnId="{1018ACC9-E423-4538-96FD-CAB86FE3BFDD}">
      <dgm:prSet/>
      <dgm:spPr/>
      <dgm:t>
        <a:bodyPr/>
        <a:lstStyle/>
        <a:p>
          <a:endParaRPr lang="en-US"/>
        </a:p>
      </dgm:t>
    </dgm:pt>
    <dgm:pt modelId="{548DC50A-6BD4-4D19-9632-68C872FCAF50}" type="sibTrans" cxnId="{1018ACC9-E423-4538-96FD-CAB86FE3BFDD}">
      <dgm:prSet/>
      <dgm:spPr/>
      <dgm:t>
        <a:bodyPr/>
        <a:lstStyle/>
        <a:p>
          <a:endParaRPr lang="en-US"/>
        </a:p>
      </dgm:t>
    </dgm:pt>
    <dgm:pt modelId="{473F3129-DC58-43A8-903A-CEF500462A15}">
      <dgm:prSet phldrT="[Text]" custT="1"/>
      <dgm:spPr/>
      <dgm:t>
        <a:bodyPr/>
        <a:lstStyle/>
        <a:p>
          <a:r>
            <a:rPr lang="en-US" sz="4000" dirty="0" err="1" smtClean="0"/>
            <a:t>Dalam</a:t>
          </a:r>
          <a:r>
            <a:rPr lang="en-US" sz="4000" dirty="0" smtClean="0"/>
            <a:t> </a:t>
          </a:r>
          <a:r>
            <a:rPr lang="en-US" sz="4000" dirty="0" err="1" smtClean="0"/>
            <a:t>arti</a:t>
          </a:r>
          <a:r>
            <a:rPr lang="en-US" sz="4000" dirty="0" smtClean="0"/>
            <a:t> </a:t>
          </a:r>
          <a:r>
            <a:rPr lang="en-US" sz="4000" dirty="0" err="1" smtClean="0"/>
            <a:t>luas</a:t>
          </a:r>
          <a:r>
            <a:rPr lang="en-US" sz="4000" dirty="0" smtClean="0"/>
            <a:t> </a:t>
          </a:r>
          <a:endParaRPr lang="en-US" sz="4800" dirty="0"/>
        </a:p>
      </dgm:t>
    </dgm:pt>
    <dgm:pt modelId="{267BC813-ED19-4962-BC3C-790DB74A27A7}" type="parTrans" cxnId="{B8CF69EE-8DBA-403C-B098-5787270853E9}">
      <dgm:prSet/>
      <dgm:spPr/>
      <dgm:t>
        <a:bodyPr/>
        <a:lstStyle/>
        <a:p>
          <a:endParaRPr lang="en-US"/>
        </a:p>
      </dgm:t>
    </dgm:pt>
    <dgm:pt modelId="{08B1E263-FBF3-41CE-8311-B5CAE42A4090}" type="sibTrans" cxnId="{B8CF69EE-8DBA-403C-B098-5787270853E9}">
      <dgm:prSet/>
      <dgm:spPr/>
      <dgm:t>
        <a:bodyPr/>
        <a:lstStyle/>
        <a:p>
          <a:endParaRPr lang="en-US"/>
        </a:p>
      </dgm:t>
    </dgm:pt>
    <dgm:pt modelId="{01E27007-7826-4E45-B22C-6CA314290C4F}">
      <dgm:prSet phldrT="[Text]"/>
      <dgm:spPr/>
      <dgm:t>
        <a:bodyPr/>
        <a:lstStyle/>
        <a:p>
          <a:pPr algn="just" rtl="0"/>
          <a:r>
            <a:rPr lang="en-US" dirty="0" smtClean="0"/>
            <a:t>Agama </a:t>
          </a:r>
          <a:r>
            <a:rPr lang="en-US" dirty="0" err="1" smtClean="0"/>
            <a:t>adalah</a:t>
          </a:r>
          <a:r>
            <a:rPr lang="en-US" dirty="0" smtClean="0"/>
            <a:t> </a:t>
          </a:r>
          <a:r>
            <a:rPr lang="en-US" dirty="0" err="1" smtClean="0"/>
            <a:t>peraturan</a:t>
          </a:r>
          <a:r>
            <a:rPr lang="en-US" dirty="0" smtClean="0"/>
            <a:t> yang </a:t>
          </a:r>
          <a:r>
            <a:rPr lang="en-US" dirty="0" err="1" smtClean="0"/>
            <a:t>mengatur</a:t>
          </a:r>
          <a:r>
            <a:rPr lang="en-US" dirty="0" smtClean="0"/>
            <a:t> </a:t>
          </a:r>
          <a:r>
            <a:rPr lang="en-US" dirty="0" err="1" smtClean="0"/>
            <a:t>hidup</a:t>
          </a:r>
          <a:r>
            <a:rPr lang="en-US" dirty="0" smtClean="0"/>
            <a:t> </a:t>
          </a:r>
          <a:r>
            <a:rPr lang="en-US" dirty="0" err="1" smtClean="0"/>
            <a:t>dan</a:t>
          </a:r>
          <a:r>
            <a:rPr lang="en-US" dirty="0" smtClean="0"/>
            <a:t> </a:t>
          </a:r>
          <a:r>
            <a:rPr lang="en-US" dirty="0" err="1" smtClean="0"/>
            <a:t>kehidupan</a:t>
          </a:r>
          <a:r>
            <a:rPr lang="en-US" dirty="0" smtClean="0"/>
            <a:t> </a:t>
          </a:r>
          <a:r>
            <a:rPr lang="en-US" dirty="0" err="1" smtClean="0"/>
            <a:t>manusia</a:t>
          </a:r>
          <a:r>
            <a:rPr lang="en-US" dirty="0" smtClean="0"/>
            <a:t> </a:t>
          </a:r>
          <a:r>
            <a:rPr lang="en-US" dirty="0" err="1" smtClean="0"/>
            <a:t>guna</a:t>
          </a:r>
          <a:r>
            <a:rPr lang="en-US" dirty="0" smtClean="0"/>
            <a:t> </a:t>
          </a:r>
          <a:r>
            <a:rPr lang="en-US" dirty="0" err="1" smtClean="0"/>
            <a:t>mencapai</a:t>
          </a:r>
          <a:r>
            <a:rPr lang="en-US" dirty="0" smtClean="0"/>
            <a:t> </a:t>
          </a:r>
          <a:r>
            <a:rPr lang="en-US" dirty="0" err="1" smtClean="0"/>
            <a:t>kesempurnaan</a:t>
          </a:r>
          <a:r>
            <a:rPr lang="en-US" dirty="0" smtClean="0"/>
            <a:t> </a:t>
          </a:r>
          <a:r>
            <a:rPr lang="en-US" dirty="0" err="1" smtClean="0"/>
            <a:t>hidupnya</a:t>
          </a:r>
          <a:r>
            <a:rPr lang="en-US" dirty="0" smtClean="0"/>
            <a:t> </a:t>
          </a:r>
          <a:r>
            <a:rPr lang="en-US" dirty="0" err="1" smtClean="0"/>
            <a:t>menuju</a:t>
          </a:r>
          <a:r>
            <a:rPr lang="en-US" dirty="0" smtClean="0"/>
            <a:t> </a:t>
          </a:r>
          <a:r>
            <a:rPr lang="en-US" dirty="0" err="1" smtClean="0"/>
            <a:t>kebahagiaan</a:t>
          </a:r>
          <a:r>
            <a:rPr lang="en-US" dirty="0" smtClean="0"/>
            <a:t> di </a:t>
          </a:r>
          <a:r>
            <a:rPr lang="en-US" dirty="0" err="1" smtClean="0"/>
            <a:t>dunia</a:t>
          </a:r>
          <a:r>
            <a:rPr lang="en-US" dirty="0" smtClean="0"/>
            <a:t> </a:t>
          </a:r>
          <a:r>
            <a:rPr lang="en-US" dirty="0" err="1" smtClean="0"/>
            <a:t>dan</a:t>
          </a:r>
          <a:r>
            <a:rPr lang="en-US" dirty="0" smtClean="0"/>
            <a:t> </a:t>
          </a:r>
          <a:r>
            <a:rPr lang="en-US" dirty="0" err="1" smtClean="0"/>
            <a:t>kehidupan</a:t>
          </a:r>
          <a:r>
            <a:rPr lang="en-US" dirty="0" smtClean="0"/>
            <a:t> </a:t>
          </a:r>
          <a:r>
            <a:rPr lang="en-US" dirty="0" err="1" smtClean="0"/>
            <a:t>setelahnya</a:t>
          </a:r>
          <a:r>
            <a:rPr lang="en-US" dirty="0" smtClean="0"/>
            <a:t>.</a:t>
          </a:r>
          <a:endParaRPr lang="en-US" dirty="0"/>
        </a:p>
      </dgm:t>
    </dgm:pt>
    <dgm:pt modelId="{B869242E-32CB-4EE9-88B9-CACA1C67C714}" type="parTrans" cxnId="{49A3730F-2C37-4672-8642-784BDF0D79AF}">
      <dgm:prSet/>
      <dgm:spPr/>
      <dgm:t>
        <a:bodyPr/>
        <a:lstStyle/>
        <a:p>
          <a:endParaRPr lang="en-US"/>
        </a:p>
      </dgm:t>
    </dgm:pt>
    <dgm:pt modelId="{475D7EE1-9B48-4F4C-9078-FE401AC5F407}" type="sibTrans" cxnId="{49A3730F-2C37-4672-8642-784BDF0D79AF}">
      <dgm:prSet/>
      <dgm:spPr/>
      <dgm:t>
        <a:bodyPr/>
        <a:lstStyle/>
        <a:p>
          <a:endParaRPr lang="en-US"/>
        </a:p>
      </dgm:t>
    </dgm:pt>
    <dgm:pt modelId="{8F389296-6491-490C-8EFF-007F05245CC4}" type="pres">
      <dgm:prSet presAssocID="{1C78AFC3-8AA2-4460-9B89-A5AE70D6F062}" presName="Name0" presStyleCnt="0">
        <dgm:presLayoutVars>
          <dgm:dir/>
          <dgm:animLvl val="lvl"/>
          <dgm:resizeHandles/>
        </dgm:presLayoutVars>
      </dgm:prSet>
      <dgm:spPr/>
    </dgm:pt>
    <dgm:pt modelId="{7E87C0D1-99D4-49DD-AB36-E02FCC318AD7}" type="pres">
      <dgm:prSet presAssocID="{6A261E44-DCD6-4460-AFB5-DF74BB4B1D89}" presName="linNode" presStyleCnt="0"/>
      <dgm:spPr/>
    </dgm:pt>
    <dgm:pt modelId="{69ADAC6F-108C-4DB1-9206-141B9ADD809C}" type="pres">
      <dgm:prSet presAssocID="{6A261E44-DCD6-4460-AFB5-DF74BB4B1D89}" presName="parentShp" presStyleLbl="node1" presStyleIdx="0" presStyleCnt="2">
        <dgm:presLayoutVars>
          <dgm:bulletEnabled val="1"/>
        </dgm:presLayoutVars>
      </dgm:prSet>
      <dgm:spPr/>
      <dgm:t>
        <a:bodyPr/>
        <a:lstStyle/>
        <a:p>
          <a:endParaRPr lang="en-US"/>
        </a:p>
      </dgm:t>
    </dgm:pt>
    <dgm:pt modelId="{1587E8BB-E53E-495A-A59B-ED98BB6824D9}" type="pres">
      <dgm:prSet presAssocID="{6A261E44-DCD6-4460-AFB5-DF74BB4B1D89}" presName="childShp" presStyleLbl="bgAccFollowNode1" presStyleIdx="0" presStyleCnt="2">
        <dgm:presLayoutVars>
          <dgm:bulletEnabled val="1"/>
        </dgm:presLayoutVars>
      </dgm:prSet>
      <dgm:spPr/>
      <dgm:t>
        <a:bodyPr/>
        <a:lstStyle/>
        <a:p>
          <a:endParaRPr lang="en-US"/>
        </a:p>
      </dgm:t>
    </dgm:pt>
    <dgm:pt modelId="{94F96D51-C854-4BFE-96ED-30C0FFEA748E}" type="pres">
      <dgm:prSet presAssocID="{4836B496-BA1C-4859-AB74-5C3C33B1635D}" presName="spacing" presStyleCnt="0"/>
      <dgm:spPr/>
    </dgm:pt>
    <dgm:pt modelId="{F5085D19-843A-4A76-91DB-EEBDC6E860E0}" type="pres">
      <dgm:prSet presAssocID="{473F3129-DC58-43A8-903A-CEF500462A15}" presName="linNode" presStyleCnt="0"/>
      <dgm:spPr/>
    </dgm:pt>
    <dgm:pt modelId="{93279B44-25D5-4509-90C4-D1F13E576109}" type="pres">
      <dgm:prSet presAssocID="{473F3129-DC58-43A8-903A-CEF500462A15}" presName="parentShp" presStyleLbl="node1" presStyleIdx="1" presStyleCnt="2">
        <dgm:presLayoutVars>
          <dgm:bulletEnabled val="1"/>
        </dgm:presLayoutVars>
      </dgm:prSet>
      <dgm:spPr/>
    </dgm:pt>
    <dgm:pt modelId="{96B4FB88-BE95-4B6F-80E4-F08D72976223}" type="pres">
      <dgm:prSet presAssocID="{473F3129-DC58-43A8-903A-CEF500462A15}" presName="childShp" presStyleLbl="bgAccFollowNode1" presStyleIdx="1" presStyleCnt="2">
        <dgm:presLayoutVars>
          <dgm:bulletEnabled val="1"/>
        </dgm:presLayoutVars>
      </dgm:prSet>
      <dgm:spPr/>
      <dgm:t>
        <a:bodyPr/>
        <a:lstStyle/>
        <a:p>
          <a:endParaRPr lang="en-US"/>
        </a:p>
      </dgm:t>
    </dgm:pt>
  </dgm:ptLst>
  <dgm:cxnLst>
    <dgm:cxn modelId="{9F6F79BC-B52A-4C5F-8A1F-EE6FBB9F4A44}" type="presOf" srcId="{01E27007-7826-4E45-B22C-6CA314290C4F}" destId="{96B4FB88-BE95-4B6F-80E4-F08D72976223}" srcOrd="0" destOrd="0" presId="urn:microsoft.com/office/officeart/2005/8/layout/vList6"/>
    <dgm:cxn modelId="{B8CF69EE-8DBA-403C-B098-5787270853E9}" srcId="{1C78AFC3-8AA2-4460-9B89-A5AE70D6F062}" destId="{473F3129-DC58-43A8-903A-CEF500462A15}" srcOrd="1" destOrd="0" parTransId="{267BC813-ED19-4962-BC3C-790DB74A27A7}" sibTransId="{08B1E263-FBF3-41CE-8311-B5CAE42A4090}"/>
    <dgm:cxn modelId="{49A3730F-2C37-4672-8642-784BDF0D79AF}" srcId="{473F3129-DC58-43A8-903A-CEF500462A15}" destId="{01E27007-7826-4E45-B22C-6CA314290C4F}" srcOrd="0" destOrd="0" parTransId="{B869242E-32CB-4EE9-88B9-CACA1C67C714}" sibTransId="{475D7EE1-9B48-4F4C-9078-FE401AC5F407}"/>
    <dgm:cxn modelId="{B35B1697-712E-4E61-A348-99F899726BE3}" type="presOf" srcId="{1C78AFC3-8AA2-4460-9B89-A5AE70D6F062}" destId="{8F389296-6491-490C-8EFF-007F05245CC4}" srcOrd="0" destOrd="0" presId="urn:microsoft.com/office/officeart/2005/8/layout/vList6"/>
    <dgm:cxn modelId="{DCFBC4A7-A9B3-4F4A-801B-B282CF9B443F}" srcId="{1C78AFC3-8AA2-4460-9B89-A5AE70D6F062}" destId="{6A261E44-DCD6-4460-AFB5-DF74BB4B1D89}" srcOrd="0" destOrd="0" parTransId="{2218F7F6-E626-4F16-B634-3F7DE4ACC270}" sibTransId="{4836B496-BA1C-4859-AB74-5C3C33B1635D}"/>
    <dgm:cxn modelId="{E0F47DF3-3B61-40E3-B2BD-6EFB16A190FB}" type="presOf" srcId="{1569C62F-0FB1-4A85-8EDD-A298463344A7}" destId="{1587E8BB-E53E-495A-A59B-ED98BB6824D9}" srcOrd="0" destOrd="0" presId="urn:microsoft.com/office/officeart/2005/8/layout/vList6"/>
    <dgm:cxn modelId="{1018ACC9-E423-4538-96FD-CAB86FE3BFDD}" srcId="{6A261E44-DCD6-4460-AFB5-DF74BB4B1D89}" destId="{1569C62F-0FB1-4A85-8EDD-A298463344A7}" srcOrd="0" destOrd="0" parTransId="{8DFF5F39-571D-4AED-9B44-645F7080DA93}" sibTransId="{548DC50A-6BD4-4D19-9632-68C872FCAF50}"/>
    <dgm:cxn modelId="{460E0118-8261-4D7C-9C2E-6EBD46198516}" type="presOf" srcId="{6A261E44-DCD6-4460-AFB5-DF74BB4B1D89}" destId="{69ADAC6F-108C-4DB1-9206-141B9ADD809C}" srcOrd="0" destOrd="0" presId="urn:microsoft.com/office/officeart/2005/8/layout/vList6"/>
    <dgm:cxn modelId="{8BF0D31D-A7E9-4291-B572-26D2BFF2E3E9}" type="presOf" srcId="{473F3129-DC58-43A8-903A-CEF500462A15}" destId="{93279B44-25D5-4509-90C4-D1F13E576109}" srcOrd="0" destOrd="0" presId="urn:microsoft.com/office/officeart/2005/8/layout/vList6"/>
    <dgm:cxn modelId="{6BD6EE5B-0F8B-4D03-A9B6-7C71AD350D81}" type="presParOf" srcId="{8F389296-6491-490C-8EFF-007F05245CC4}" destId="{7E87C0D1-99D4-49DD-AB36-E02FCC318AD7}" srcOrd="0" destOrd="0" presId="urn:microsoft.com/office/officeart/2005/8/layout/vList6"/>
    <dgm:cxn modelId="{D08460AE-FFE1-4804-ACBE-D23EB453D790}" type="presParOf" srcId="{7E87C0D1-99D4-49DD-AB36-E02FCC318AD7}" destId="{69ADAC6F-108C-4DB1-9206-141B9ADD809C}" srcOrd="0" destOrd="0" presId="urn:microsoft.com/office/officeart/2005/8/layout/vList6"/>
    <dgm:cxn modelId="{34BA3597-60EB-4B80-ADA0-8B2B79FDA6C6}" type="presParOf" srcId="{7E87C0D1-99D4-49DD-AB36-E02FCC318AD7}" destId="{1587E8BB-E53E-495A-A59B-ED98BB6824D9}" srcOrd="1" destOrd="0" presId="urn:microsoft.com/office/officeart/2005/8/layout/vList6"/>
    <dgm:cxn modelId="{4E1FFA0F-7177-4FB7-95BD-8353FF22E159}" type="presParOf" srcId="{8F389296-6491-490C-8EFF-007F05245CC4}" destId="{94F96D51-C854-4BFE-96ED-30C0FFEA748E}" srcOrd="1" destOrd="0" presId="urn:microsoft.com/office/officeart/2005/8/layout/vList6"/>
    <dgm:cxn modelId="{7DDD9006-1014-4016-B8D9-AAB581216C75}" type="presParOf" srcId="{8F389296-6491-490C-8EFF-007F05245CC4}" destId="{F5085D19-843A-4A76-91DB-EEBDC6E860E0}" srcOrd="2" destOrd="0" presId="urn:microsoft.com/office/officeart/2005/8/layout/vList6"/>
    <dgm:cxn modelId="{3644F653-3329-4257-9AA7-F805AD17809B}" type="presParOf" srcId="{F5085D19-843A-4A76-91DB-EEBDC6E860E0}" destId="{93279B44-25D5-4509-90C4-D1F13E576109}" srcOrd="0" destOrd="0" presId="urn:microsoft.com/office/officeart/2005/8/layout/vList6"/>
    <dgm:cxn modelId="{D065947A-16BA-4E6C-87BB-286DD967DD7F}" type="presParOf" srcId="{F5085D19-843A-4A76-91DB-EEBDC6E860E0}" destId="{96B4FB88-BE95-4B6F-80E4-F08D7297622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0CE27-D9DB-43CB-9C7E-477E14CA72F5}" type="doc">
      <dgm:prSet loTypeId="urn:microsoft.com/office/officeart/2008/layout/CircleAccentTimeline" loCatId="process" qsTypeId="urn:microsoft.com/office/officeart/2005/8/quickstyle/3d2" qsCatId="3D" csTypeId="urn:microsoft.com/office/officeart/2005/8/colors/accent6_3" csCatId="accent6" phldr="1"/>
      <dgm:spPr/>
      <dgm:t>
        <a:bodyPr/>
        <a:lstStyle/>
        <a:p>
          <a:endParaRPr lang="en-US"/>
        </a:p>
      </dgm:t>
    </dgm:pt>
    <dgm:pt modelId="{12A8F80A-6ED4-45CE-B319-0756F7151DC7}">
      <dgm:prSet phldrT="[Text]" custT="1"/>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Esa</a:t>
          </a:r>
          <a:endParaRPr lang="en-US" sz="1200" dirty="0" smtClean="0"/>
        </a:p>
      </dgm:t>
    </dgm:pt>
    <dgm:pt modelId="{B1F1BC9F-A650-4B6B-A26C-5D12E05E9F3F}" type="parTrans" cxnId="{3269C1C4-CE5E-4C19-A945-BDCB69270077}">
      <dgm:prSet/>
      <dgm:spPr/>
      <dgm:t>
        <a:bodyPr/>
        <a:lstStyle/>
        <a:p>
          <a:endParaRPr lang="en-US"/>
        </a:p>
      </dgm:t>
    </dgm:pt>
    <dgm:pt modelId="{AFC74A1E-A721-42BC-9C45-AA61554545C4}" type="sibTrans" cxnId="{3269C1C4-CE5E-4C19-A945-BDCB69270077}">
      <dgm:prSet/>
      <dgm:spPr/>
      <dgm:t>
        <a:bodyPr/>
        <a:lstStyle/>
        <a:p>
          <a:endParaRPr lang="en-US"/>
        </a:p>
      </dgm:t>
    </dgm:pt>
    <dgm:pt modelId="{7069AD39-7F0C-43D4-B21D-DFF3B806FF78}">
      <dgm:prSet phldrT="[Text]" custT="1"/>
      <dgm:spPr/>
      <dgm:t>
        <a:bodyPr/>
        <a:lstStyle/>
        <a:p>
          <a:r>
            <a:rPr lang="en-US" sz="1200" smtClean="0"/>
            <a:t>Tidak Terbatas Dengan Waktu</a:t>
          </a:r>
          <a:endParaRPr lang="en-US" sz="1200" dirty="0"/>
        </a:p>
      </dgm:t>
    </dgm:pt>
    <dgm:pt modelId="{AD7F3D49-A79A-42B0-AD72-4D20A9D88315}" type="parTrans" cxnId="{0BCC450F-1EFA-4352-B784-59CA919970D5}">
      <dgm:prSet/>
      <dgm:spPr/>
      <dgm:t>
        <a:bodyPr/>
        <a:lstStyle/>
        <a:p>
          <a:endParaRPr lang="en-US"/>
        </a:p>
      </dgm:t>
    </dgm:pt>
    <dgm:pt modelId="{F52736AF-839D-485A-AA9B-AF9A1A28D31B}" type="sibTrans" cxnId="{0BCC450F-1EFA-4352-B784-59CA919970D5}">
      <dgm:prSet/>
      <dgm:spPr/>
      <dgm:t>
        <a:bodyPr/>
        <a:lstStyle/>
        <a:p>
          <a:endParaRPr lang="en-US"/>
        </a:p>
      </dgm:t>
    </dgm:pt>
    <dgm:pt modelId="{1C80E1EC-155A-4C95-8A2F-B87FA9E30CE9}">
      <dgm:prSet phldrT="[Text]" custT="1"/>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Tidak Terbatas Dengan Tempat</a:t>
          </a:r>
          <a:endParaRPr lang="en-US" sz="1200" dirty="0" smtClean="0"/>
        </a:p>
      </dgm:t>
    </dgm:pt>
    <dgm:pt modelId="{5112D1F0-5D56-4AD8-A70B-7CCA70AF655B}" type="parTrans" cxnId="{CFE283A6-FB2D-4AC1-8573-0D7C93389191}">
      <dgm:prSet/>
      <dgm:spPr/>
      <dgm:t>
        <a:bodyPr/>
        <a:lstStyle/>
        <a:p>
          <a:endParaRPr lang="en-US"/>
        </a:p>
      </dgm:t>
    </dgm:pt>
    <dgm:pt modelId="{B217992C-0BC5-440F-ADDA-31C7D4421367}" type="sibTrans" cxnId="{CFE283A6-FB2D-4AC1-8573-0D7C93389191}">
      <dgm:prSet/>
      <dgm:spPr/>
      <dgm:t>
        <a:bodyPr/>
        <a:lstStyle/>
        <a:p>
          <a:endParaRPr lang="en-US"/>
        </a:p>
      </dgm:t>
    </dgm:pt>
    <dgm:pt modelId="{904FB7A9-D3C8-4AC9-BDFA-4B3D795E4ACC}">
      <dgm:prSet phldrT="[Text]" custT="1"/>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Tidak Terbatas Dengan Bentuk</a:t>
          </a:r>
          <a:endParaRPr lang="en-US" sz="1200" dirty="0" smtClean="0"/>
        </a:p>
      </dgm:t>
    </dgm:pt>
    <dgm:pt modelId="{36BC3107-B622-4228-BE68-CC9140B01673}" type="parTrans" cxnId="{D480E680-14D7-41C5-9932-9CB41AA3CC96}">
      <dgm:prSet/>
      <dgm:spPr/>
      <dgm:t>
        <a:bodyPr/>
        <a:lstStyle/>
        <a:p>
          <a:endParaRPr lang="en-US"/>
        </a:p>
      </dgm:t>
    </dgm:pt>
    <dgm:pt modelId="{CC7F5B5F-35EA-4DC2-8941-7A07DFAA720A}" type="sibTrans" cxnId="{D480E680-14D7-41C5-9932-9CB41AA3CC96}">
      <dgm:prSet/>
      <dgm:spPr/>
      <dgm:t>
        <a:bodyPr/>
        <a:lstStyle/>
        <a:p>
          <a:endParaRPr lang="en-US"/>
        </a:p>
      </dgm:t>
    </dgm:pt>
    <dgm:pt modelId="{2B775F76-BB9B-4E19-8EF6-3D17D2532B23}">
      <dgm:prSet phldrT="[Text]" custT="1"/>
      <dgm:spPr/>
      <dgm:t>
        <a:bodyPr/>
        <a:lstStyle/>
        <a:p>
          <a:r>
            <a:rPr lang="en-US" sz="1200" smtClean="0"/>
            <a:t>Tidak Sama Dengan Apapun</a:t>
          </a:r>
          <a:endParaRPr lang="en-US" sz="1200" dirty="0"/>
        </a:p>
      </dgm:t>
    </dgm:pt>
    <dgm:pt modelId="{1847BFC1-13F7-4B61-8DDA-3022516BE874}" type="parTrans" cxnId="{25D529AE-8E34-4311-8882-A22053B86422}">
      <dgm:prSet/>
      <dgm:spPr/>
      <dgm:t>
        <a:bodyPr/>
        <a:lstStyle/>
        <a:p>
          <a:endParaRPr lang="en-US"/>
        </a:p>
      </dgm:t>
    </dgm:pt>
    <dgm:pt modelId="{BF678FA0-85E5-4C27-B7DE-A02FBB84F8E2}" type="sibTrans" cxnId="{25D529AE-8E34-4311-8882-A22053B86422}">
      <dgm:prSet/>
      <dgm:spPr/>
      <dgm:t>
        <a:bodyPr/>
        <a:lstStyle/>
        <a:p>
          <a:endParaRPr lang="en-US"/>
        </a:p>
      </dgm:t>
    </dgm:pt>
    <dgm:pt modelId="{BBCDB767-2296-42ED-AE95-63541CAEAB25}">
      <dgm:prSet phldrT="[Text]" custT="1"/>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Dihiasi Dengan Sifat-sifat Yang Sempurna</a:t>
          </a:r>
          <a:endParaRPr lang="en-US" sz="1200" dirty="0"/>
        </a:p>
      </dgm:t>
    </dgm:pt>
    <dgm:pt modelId="{1E96AE52-80AC-4B14-91F7-7D29930B5BD6}" type="parTrans" cxnId="{897518E5-AD0F-4A36-BAF9-7CB3E6E3E4C1}">
      <dgm:prSet/>
      <dgm:spPr/>
      <dgm:t>
        <a:bodyPr/>
        <a:lstStyle/>
        <a:p>
          <a:endParaRPr lang="en-US"/>
        </a:p>
      </dgm:t>
    </dgm:pt>
    <dgm:pt modelId="{1BD4A079-C15B-4FAE-9B87-3FD1BEBE74D0}" type="sibTrans" cxnId="{897518E5-AD0F-4A36-BAF9-7CB3E6E3E4C1}">
      <dgm:prSet/>
      <dgm:spPr/>
      <dgm:t>
        <a:bodyPr/>
        <a:lstStyle/>
        <a:p>
          <a:endParaRPr lang="en-US"/>
        </a:p>
      </dgm:t>
    </dgm:pt>
    <dgm:pt modelId="{F3E30B77-4EC2-475C-972F-C13D4C09605E}">
      <dgm:prSet custT="1"/>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Bebas</a:t>
          </a:r>
          <a:r>
            <a:rPr lang="en-US" sz="1200" dirty="0" smtClean="0"/>
            <a:t> Dari </a:t>
          </a:r>
          <a:r>
            <a:rPr lang="en-US" sz="1200" dirty="0" err="1" smtClean="0"/>
            <a:t>Sifat-sifat</a:t>
          </a:r>
          <a:r>
            <a:rPr lang="en-US" sz="1200" dirty="0" smtClean="0"/>
            <a:t> Yang </a:t>
          </a:r>
          <a:r>
            <a:rPr lang="en-US" sz="1200" dirty="0" err="1" smtClean="0"/>
            <a:t>Tercela</a:t>
          </a:r>
          <a:endParaRPr lang="en-US" sz="1200" dirty="0" smtClean="0"/>
        </a:p>
      </dgm:t>
    </dgm:pt>
    <dgm:pt modelId="{35143DBF-0A4B-4354-85C7-EBFB67F61B57}" type="parTrans" cxnId="{F0F8FD09-05EB-490F-B159-B4AF26DAFFAF}">
      <dgm:prSet/>
      <dgm:spPr/>
      <dgm:t>
        <a:bodyPr/>
        <a:lstStyle/>
        <a:p>
          <a:endParaRPr lang="en-US"/>
        </a:p>
      </dgm:t>
    </dgm:pt>
    <dgm:pt modelId="{2EE56F45-4F4A-417B-BEC3-2163F897D69B}" type="sibTrans" cxnId="{F0F8FD09-05EB-490F-B159-B4AF26DAFFAF}">
      <dgm:prSet/>
      <dgm:spPr/>
      <dgm:t>
        <a:bodyPr/>
        <a:lstStyle/>
        <a:p>
          <a:endParaRPr lang="en-US"/>
        </a:p>
      </dgm:t>
    </dgm:pt>
    <dgm:pt modelId="{240E782B-321C-4035-8F69-2157B0741732}" type="pres">
      <dgm:prSet presAssocID="{3270CE27-D9DB-43CB-9C7E-477E14CA72F5}" presName="Name0" presStyleCnt="0">
        <dgm:presLayoutVars>
          <dgm:dir/>
        </dgm:presLayoutVars>
      </dgm:prSet>
      <dgm:spPr/>
    </dgm:pt>
    <dgm:pt modelId="{524C2E00-A140-4A2D-899F-62734454D968}" type="pres">
      <dgm:prSet presAssocID="{12A8F80A-6ED4-45CE-B319-0756F7151DC7}" presName="parComposite" presStyleCnt="0"/>
      <dgm:spPr/>
    </dgm:pt>
    <dgm:pt modelId="{F6156164-9546-4FF2-B7BF-7E840CB392F0}" type="pres">
      <dgm:prSet presAssocID="{12A8F80A-6ED4-45CE-B319-0756F7151DC7}" presName="parBigCircle" presStyleLbl="node0" presStyleIdx="0" presStyleCnt="3"/>
      <dgm:spPr/>
    </dgm:pt>
    <dgm:pt modelId="{AD3641A1-B4BA-4BF5-82F7-285F89097D8D}" type="pres">
      <dgm:prSet presAssocID="{12A8F80A-6ED4-45CE-B319-0756F7151DC7}" presName="parTx" presStyleLbl="revTx" presStyleIdx="0" presStyleCnt="11"/>
      <dgm:spPr/>
      <dgm:t>
        <a:bodyPr/>
        <a:lstStyle/>
        <a:p>
          <a:endParaRPr lang="en-US"/>
        </a:p>
      </dgm:t>
    </dgm:pt>
    <dgm:pt modelId="{1D561E6F-716E-4E6C-8572-2BF07BAC5F99}" type="pres">
      <dgm:prSet presAssocID="{12A8F80A-6ED4-45CE-B319-0756F7151DC7}" presName="bSpace" presStyleCnt="0"/>
      <dgm:spPr/>
    </dgm:pt>
    <dgm:pt modelId="{B26BF9D8-839D-4023-893D-5B2B5B5FA769}" type="pres">
      <dgm:prSet presAssocID="{12A8F80A-6ED4-45CE-B319-0756F7151DC7}" presName="parBackupNorm" presStyleCnt="0"/>
      <dgm:spPr/>
    </dgm:pt>
    <dgm:pt modelId="{4D579300-69AB-42B8-89DE-01AB8888B00C}" type="pres">
      <dgm:prSet presAssocID="{AFC74A1E-A721-42BC-9C45-AA61554545C4}" presName="parSpace" presStyleCnt="0"/>
      <dgm:spPr/>
    </dgm:pt>
    <dgm:pt modelId="{EF8771A3-9D12-4D9D-B6EE-7717FC64F9BB}" type="pres">
      <dgm:prSet presAssocID="{7069AD39-7F0C-43D4-B21D-DFF3B806FF78}" presName="desBackupLeftNorm" presStyleCnt="0"/>
      <dgm:spPr/>
    </dgm:pt>
    <dgm:pt modelId="{E3870BA7-7C36-447B-ADE8-3B2F01407BF7}" type="pres">
      <dgm:prSet presAssocID="{7069AD39-7F0C-43D4-B21D-DFF3B806FF78}" presName="desComposite" presStyleCnt="0"/>
      <dgm:spPr/>
    </dgm:pt>
    <dgm:pt modelId="{A4709419-52AE-4B21-B35B-3803D8C2C736}" type="pres">
      <dgm:prSet presAssocID="{7069AD39-7F0C-43D4-B21D-DFF3B806FF78}" presName="desCircle" presStyleLbl="node1" presStyleIdx="0" presStyleCnt="4"/>
      <dgm:spPr/>
    </dgm:pt>
    <dgm:pt modelId="{2746AEAC-0E0A-4560-9340-A7EF2FB153E1}" type="pres">
      <dgm:prSet presAssocID="{7069AD39-7F0C-43D4-B21D-DFF3B806FF78}" presName="chTx" presStyleLbl="revTx" presStyleIdx="1" presStyleCnt="11"/>
      <dgm:spPr/>
    </dgm:pt>
    <dgm:pt modelId="{9E54142E-3FFA-4069-8A49-6A9ABF12BF51}" type="pres">
      <dgm:prSet presAssocID="{7069AD39-7F0C-43D4-B21D-DFF3B806FF78}" presName="desTx" presStyleLbl="revTx" presStyleIdx="2" presStyleCnt="11">
        <dgm:presLayoutVars>
          <dgm:bulletEnabled val="1"/>
        </dgm:presLayoutVars>
      </dgm:prSet>
      <dgm:spPr/>
    </dgm:pt>
    <dgm:pt modelId="{6B02DDD1-BA8D-4F78-A187-40F657E44E01}" type="pres">
      <dgm:prSet presAssocID="{7069AD39-7F0C-43D4-B21D-DFF3B806FF78}" presName="desBackupRightNorm" presStyleCnt="0"/>
      <dgm:spPr/>
    </dgm:pt>
    <dgm:pt modelId="{15F9ADCA-6FF1-4FCF-BDE8-30E9E6AE60C0}" type="pres">
      <dgm:prSet presAssocID="{F52736AF-839D-485A-AA9B-AF9A1A28D31B}" presName="desSpace" presStyleCnt="0"/>
      <dgm:spPr/>
    </dgm:pt>
    <dgm:pt modelId="{23B1080A-8753-4330-9501-C477B17A33AC}" type="pres">
      <dgm:prSet presAssocID="{1C80E1EC-155A-4C95-8A2F-B87FA9E30CE9}" presName="desBackupLeftNorm" presStyleCnt="0"/>
      <dgm:spPr/>
    </dgm:pt>
    <dgm:pt modelId="{1B0AAA6F-EB41-4250-9873-A658BE8FA4FF}" type="pres">
      <dgm:prSet presAssocID="{1C80E1EC-155A-4C95-8A2F-B87FA9E30CE9}" presName="desComposite" presStyleCnt="0"/>
      <dgm:spPr/>
    </dgm:pt>
    <dgm:pt modelId="{7BF31F4F-4016-4214-91A5-9A4EB883B635}" type="pres">
      <dgm:prSet presAssocID="{1C80E1EC-155A-4C95-8A2F-B87FA9E30CE9}" presName="desCircle" presStyleLbl="node1" presStyleIdx="1" presStyleCnt="4"/>
      <dgm:spPr/>
    </dgm:pt>
    <dgm:pt modelId="{3D728119-D70C-44E3-9624-84BB075DC677}" type="pres">
      <dgm:prSet presAssocID="{1C80E1EC-155A-4C95-8A2F-B87FA9E30CE9}" presName="chTx" presStyleLbl="revTx" presStyleIdx="3" presStyleCnt="11"/>
      <dgm:spPr/>
      <dgm:t>
        <a:bodyPr/>
        <a:lstStyle/>
        <a:p>
          <a:endParaRPr lang="en-US"/>
        </a:p>
      </dgm:t>
    </dgm:pt>
    <dgm:pt modelId="{B733A9CA-15AB-4BC0-AF0A-A3809DB5E3E3}" type="pres">
      <dgm:prSet presAssocID="{1C80E1EC-155A-4C95-8A2F-B87FA9E30CE9}" presName="desTx" presStyleLbl="revTx" presStyleIdx="4" presStyleCnt="11">
        <dgm:presLayoutVars>
          <dgm:bulletEnabled val="1"/>
        </dgm:presLayoutVars>
      </dgm:prSet>
      <dgm:spPr/>
    </dgm:pt>
    <dgm:pt modelId="{DC39DD89-9608-4E4A-9B12-34E3742F1F8F}" type="pres">
      <dgm:prSet presAssocID="{1C80E1EC-155A-4C95-8A2F-B87FA9E30CE9}" presName="desBackupRightNorm" presStyleCnt="0"/>
      <dgm:spPr/>
    </dgm:pt>
    <dgm:pt modelId="{C46D2B73-6A7B-4397-BD9A-7B15CF8EFD8F}" type="pres">
      <dgm:prSet presAssocID="{B217992C-0BC5-440F-ADDA-31C7D4421367}" presName="desSpace" presStyleCnt="0"/>
      <dgm:spPr/>
    </dgm:pt>
    <dgm:pt modelId="{DEDE6A86-795E-4972-BEA7-2B2017A5E8E0}" type="pres">
      <dgm:prSet presAssocID="{904FB7A9-D3C8-4AC9-BDFA-4B3D795E4ACC}" presName="parComposite" presStyleCnt="0"/>
      <dgm:spPr/>
    </dgm:pt>
    <dgm:pt modelId="{31E5037B-9FA7-4EEB-8E75-D7E5C794A43E}" type="pres">
      <dgm:prSet presAssocID="{904FB7A9-D3C8-4AC9-BDFA-4B3D795E4ACC}" presName="parBigCircle" presStyleLbl="node0" presStyleIdx="1" presStyleCnt="3"/>
      <dgm:spPr/>
    </dgm:pt>
    <dgm:pt modelId="{6609CAD7-D159-4475-85F9-CC0AB09C6218}" type="pres">
      <dgm:prSet presAssocID="{904FB7A9-D3C8-4AC9-BDFA-4B3D795E4ACC}" presName="parTx" presStyleLbl="revTx" presStyleIdx="5" presStyleCnt="11"/>
      <dgm:spPr/>
      <dgm:t>
        <a:bodyPr/>
        <a:lstStyle/>
        <a:p>
          <a:endParaRPr lang="en-US"/>
        </a:p>
      </dgm:t>
    </dgm:pt>
    <dgm:pt modelId="{40F9F318-EB7C-4161-9307-4A57264A0955}" type="pres">
      <dgm:prSet presAssocID="{904FB7A9-D3C8-4AC9-BDFA-4B3D795E4ACC}" presName="bSpace" presStyleCnt="0"/>
      <dgm:spPr/>
    </dgm:pt>
    <dgm:pt modelId="{7D657BED-296A-483B-A961-20265C0DA307}" type="pres">
      <dgm:prSet presAssocID="{904FB7A9-D3C8-4AC9-BDFA-4B3D795E4ACC}" presName="parBackupNorm" presStyleCnt="0"/>
      <dgm:spPr/>
    </dgm:pt>
    <dgm:pt modelId="{4A2EC14B-0A73-4B80-A118-78E255AC05FF}" type="pres">
      <dgm:prSet presAssocID="{CC7F5B5F-35EA-4DC2-8941-7A07DFAA720A}" presName="parSpace" presStyleCnt="0"/>
      <dgm:spPr/>
    </dgm:pt>
    <dgm:pt modelId="{7D573A3C-1290-47B3-9884-3E5AEE5B2E71}" type="pres">
      <dgm:prSet presAssocID="{2B775F76-BB9B-4E19-8EF6-3D17D2532B23}" presName="desBackupLeftNorm" presStyleCnt="0"/>
      <dgm:spPr/>
    </dgm:pt>
    <dgm:pt modelId="{892D1D89-F8AF-4678-AA28-1AFCA5EFD3D6}" type="pres">
      <dgm:prSet presAssocID="{2B775F76-BB9B-4E19-8EF6-3D17D2532B23}" presName="desComposite" presStyleCnt="0"/>
      <dgm:spPr/>
    </dgm:pt>
    <dgm:pt modelId="{33396C7E-7449-4D15-B2DB-996C3840EEC0}" type="pres">
      <dgm:prSet presAssocID="{2B775F76-BB9B-4E19-8EF6-3D17D2532B23}" presName="desCircle" presStyleLbl="node1" presStyleIdx="2" presStyleCnt="4"/>
      <dgm:spPr/>
    </dgm:pt>
    <dgm:pt modelId="{BA43D1EC-7139-4F11-B5A3-DB969B578A80}" type="pres">
      <dgm:prSet presAssocID="{2B775F76-BB9B-4E19-8EF6-3D17D2532B23}" presName="chTx" presStyleLbl="revTx" presStyleIdx="6" presStyleCnt="11"/>
      <dgm:spPr/>
    </dgm:pt>
    <dgm:pt modelId="{B389821A-1BB7-4A8B-BA8C-7B375D23B15A}" type="pres">
      <dgm:prSet presAssocID="{2B775F76-BB9B-4E19-8EF6-3D17D2532B23}" presName="desTx" presStyleLbl="revTx" presStyleIdx="7" presStyleCnt="11">
        <dgm:presLayoutVars>
          <dgm:bulletEnabled val="1"/>
        </dgm:presLayoutVars>
      </dgm:prSet>
      <dgm:spPr/>
    </dgm:pt>
    <dgm:pt modelId="{66ED214E-6424-4BCA-9BE6-E53E97CD5032}" type="pres">
      <dgm:prSet presAssocID="{2B775F76-BB9B-4E19-8EF6-3D17D2532B23}" presName="desBackupRightNorm" presStyleCnt="0"/>
      <dgm:spPr/>
    </dgm:pt>
    <dgm:pt modelId="{786FA447-A6D2-4C34-A864-23B616E10FC1}" type="pres">
      <dgm:prSet presAssocID="{BF678FA0-85E5-4C27-B7DE-A02FBB84F8E2}" presName="desSpace" presStyleCnt="0"/>
      <dgm:spPr/>
    </dgm:pt>
    <dgm:pt modelId="{15BB84FA-37C5-4386-A9CF-9B9060D6DBA0}" type="pres">
      <dgm:prSet presAssocID="{BBCDB767-2296-42ED-AE95-63541CAEAB25}" presName="desBackupLeftNorm" presStyleCnt="0"/>
      <dgm:spPr/>
    </dgm:pt>
    <dgm:pt modelId="{CA9AF7E8-9D2B-4F95-9133-4AD65E9566A4}" type="pres">
      <dgm:prSet presAssocID="{BBCDB767-2296-42ED-AE95-63541CAEAB25}" presName="desComposite" presStyleCnt="0"/>
      <dgm:spPr/>
    </dgm:pt>
    <dgm:pt modelId="{525536C4-6216-4F07-8349-6E029848F161}" type="pres">
      <dgm:prSet presAssocID="{BBCDB767-2296-42ED-AE95-63541CAEAB25}" presName="desCircle" presStyleLbl="node1" presStyleIdx="3" presStyleCnt="4"/>
      <dgm:spPr/>
    </dgm:pt>
    <dgm:pt modelId="{B2FA4F89-4018-4CE9-AB9F-97AF7434ED98}" type="pres">
      <dgm:prSet presAssocID="{BBCDB767-2296-42ED-AE95-63541CAEAB25}" presName="chTx" presStyleLbl="revTx" presStyleIdx="8" presStyleCnt="11"/>
      <dgm:spPr/>
    </dgm:pt>
    <dgm:pt modelId="{3F8A47B4-B8FB-4918-BEB0-49B254E258BE}" type="pres">
      <dgm:prSet presAssocID="{BBCDB767-2296-42ED-AE95-63541CAEAB25}" presName="desTx" presStyleLbl="revTx" presStyleIdx="9" presStyleCnt="11">
        <dgm:presLayoutVars>
          <dgm:bulletEnabled val="1"/>
        </dgm:presLayoutVars>
      </dgm:prSet>
      <dgm:spPr/>
    </dgm:pt>
    <dgm:pt modelId="{74B7E813-D59F-4DFD-90A9-5ED357ED63CE}" type="pres">
      <dgm:prSet presAssocID="{BBCDB767-2296-42ED-AE95-63541CAEAB25}" presName="desBackupRightNorm" presStyleCnt="0"/>
      <dgm:spPr/>
    </dgm:pt>
    <dgm:pt modelId="{A369D03B-3C20-4922-BAF1-44FBE1245FDF}" type="pres">
      <dgm:prSet presAssocID="{1BD4A079-C15B-4FAE-9B87-3FD1BEBE74D0}" presName="desSpace" presStyleCnt="0"/>
      <dgm:spPr/>
    </dgm:pt>
    <dgm:pt modelId="{EA7BCCF1-41DF-4681-8708-D5DB0CA088FF}" type="pres">
      <dgm:prSet presAssocID="{F3E30B77-4EC2-475C-972F-C13D4C09605E}" presName="parComposite" presStyleCnt="0"/>
      <dgm:spPr/>
    </dgm:pt>
    <dgm:pt modelId="{166C1511-FFE5-423C-9C77-C37B95D4510E}" type="pres">
      <dgm:prSet presAssocID="{F3E30B77-4EC2-475C-972F-C13D4C09605E}" presName="parBigCircle" presStyleLbl="node0" presStyleIdx="2" presStyleCnt="3"/>
      <dgm:spPr/>
    </dgm:pt>
    <dgm:pt modelId="{D60B1B69-A98A-4B89-8B8A-7D09ABBD1440}" type="pres">
      <dgm:prSet presAssocID="{F3E30B77-4EC2-475C-972F-C13D4C09605E}" presName="parTx" presStyleLbl="revTx" presStyleIdx="10" presStyleCnt="11"/>
      <dgm:spPr/>
    </dgm:pt>
    <dgm:pt modelId="{5286D68D-1F78-4C84-9C4A-24F3E3DF3A77}" type="pres">
      <dgm:prSet presAssocID="{F3E30B77-4EC2-475C-972F-C13D4C09605E}" presName="bSpace" presStyleCnt="0"/>
      <dgm:spPr/>
    </dgm:pt>
    <dgm:pt modelId="{E2A49AAF-D686-4914-BCEA-A9662E5D36E3}" type="pres">
      <dgm:prSet presAssocID="{F3E30B77-4EC2-475C-972F-C13D4C09605E}" presName="parBackupNorm" presStyleCnt="0"/>
      <dgm:spPr/>
    </dgm:pt>
    <dgm:pt modelId="{8944C476-8097-4436-8886-AF651EC4BAAE}" type="pres">
      <dgm:prSet presAssocID="{2EE56F45-4F4A-417B-BEC3-2163F897D69B}" presName="parSpace" presStyleCnt="0"/>
      <dgm:spPr/>
    </dgm:pt>
  </dgm:ptLst>
  <dgm:cxnLst>
    <dgm:cxn modelId="{1D4CFBD8-813C-4030-8F02-82893E81F054}" type="presOf" srcId="{F3E30B77-4EC2-475C-972F-C13D4C09605E}" destId="{D60B1B69-A98A-4B89-8B8A-7D09ABBD1440}" srcOrd="0" destOrd="0" presId="urn:microsoft.com/office/officeart/2008/layout/CircleAccentTimeline"/>
    <dgm:cxn modelId="{4D3A1131-BB6B-45C0-BEC6-EAA20A8FA762}" type="presOf" srcId="{2B775F76-BB9B-4E19-8EF6-3D17D2532B23}" destId="{BA43D1EC-7139-4F11-B5A3-DB969B578A80}" srcOrd="0" destOrd="0" presId="urn:microsoft.com/office/officeart/2008/layout/CircleAccentTimeline"/>
    <dgm:cxn modelId="{3269C1C4-CE5E-4C19-A945-BDCB69270077}" srcId="{3270CE27-D9DB-43CB-9C7E-477E14CA72F5}" destId="{12A8F80A-6ED4-45CE-B319-0756F7151DC7}" srcOrd="0" destOrd="0" parTransId="{B1F1BC9F-A650-4B6B-A26C-5D12E05E9F3F}" sibTransId="{AFC74A1E-A721-42BC-9C45-AA61554545C4}"/>
    <dgm:cxn modelId="{99A444A8-1782-4293-81D4-984B44C5D49F}" type="presOf" srcId="{BBCDB767-2296-42ED-AE95-63541CAEAB25}" destId="{B2FA4F89-4018-4CE9-AB9F-97AF7434ED98}" srcOrd="0" destOrd="0" presId="urn:microsoft.com/office/officeart/2008/layout/CircleAccentTimeline"/>
    <dgm:cxn modelId="{09EFB196-89F7-42E1-B829-615DB5287E08}" type="presOf" srcId="{904FB7A9-D3C8-4AC9-BDFA-4B3D795E4ACC}" destId="{6609CAD7-D159-4475-85F9-CC0AB09C6218}" srcOrd="0" destOrd="0" presId="urn:microsoft.com/office/officeart/2008/layout/CircleAccentTimeline"/>
    <dgm:cxn modelId="{CFE283A6-FB2D-4AC1-8573-0D7C93389191}" srcId="{12A8F80A-6ED4-45CE-B319-0756F7151DC7}" destId="{1C80E1EC-155A-4C95-8A2F-B87FA9E30CE9}" srcOrd="1" destOrd="0" parTransId="{5112D1F0-5D56-4AD8-A70B-7CCA70AF655B}" sibTransId="{B217992C-0BC5-440F-ADDA-31C7D4421367}"/>
    <dgm:cxn modelId="{76D7237B-780B-4D7D-816B-D4753B3F4E5D}" type="presOf" srcId="{3270CE27-D9DB-43CB-9C7E-477E14CA72F5}" destId="{240E782B-321C-4035-8F69-2157B0741732}" srcOrd="0" destOrd="0" presId="urn:microsoft.com/office/officeart/2008/layout/CircleAccentTimeline"/>
    <dgm:cxn modelId="{D480E680-14D7-41C5-9932-9CB41AA3CC96}" srcId="{3270CE27-D9DB-43CB-9C7E-477E14CA72F5}" destId="{904FB7A9-D3C8-4AC9-BDFA-4B3D795E4ACC}" srcOrd="1" destOrd="0" parTransId="{36BC3107-B622-4228-BE68-CC9140B01673}" sibTransId="{CC7F5B5F-35EA-4DC2-8941-7A07DFAA720A}"/>
    <dgm:cxn modelId="{0BCC450F-1EFA-4352-B784-59CA919970D5}" srcId="{12A8F80A-6ED4-45CE-B319-0756F7151DC7}" destId="{7069AD39-7F0C-43D4-B21D-DFF3B806FF78}" srcOrd="0" destOrd="0" parTransId="{AD7F3D49-A79A-42B0-AD72-4D20A9D88315}" sibTransId="{F52736AF-839D-485A-AA9B-AF9A1A28D31B}"/>
    <dgm:cxn modelId="{25D529AE-8E34-4311-8882-A22053B86422}" srcId="{904FB7A9-D3C8-4AC9-BDFA-4B3D795E4ACC}" destId="{2B775F76-BB9B-4E19-8EF6-3D17D2532B23}" srcOrd="0" destOrd="0" parTransId="{1847BFC1-13F7-4B61-8DDA-3022516BE874}" sibTransId="{BF678FA0-85E5-4C27-B7DE-A02FBB84F8E2}"/>
    <dgm:cxn modelId="{F0F8FD09-05EB-490F-B159-B4AF26DAFFAF}" srcId="{3270CE27-D9DB-43CB-9C7E-477E14CA72F5}" destId="{F3E30B77-4EC2-475C-972F-C13D4C09605E}" srcOrd="2" destOrd="0" parTransId="{35143DBF-0A4B-4354-85C7-EBFB67F61B57}" sibTransId="{2EE56F45-4F4A-417B-BEC3-2163F897D69B}"/>
    <dgm:cxn modelId="{EA6E584E-7114-43C2-97AA-8D8DBE21FB43}" type="presOf" srcId="{12A8F80A-6ED4-45CE-B319-0756F7151DC7}" destId="{AD3641A1-B4BA-4BF5-82F7-285F89097D8D}" srcOrd="0" destOrd="0" presId="urn:microsoft.com/office/officeart/2008/layout/CircleAccentTimeline"/>
    <dgm:cxn modelId="{C8B1425D-5A4E-4BED-BE32-420FF23147BD}" type="presOf" srcId="{1C80E1EC-155A-4C95-8A2F-B87FA9E30CE9}" destId="{3D728119-D70C-44E3-9624-84BB075DC677}" srcOrd="0" destOrd="0" presId="urn:microsoft.com/office/officeart/2008/layout/CircleAccentTimeline"/>
    <dgm:cxn modelId="{897518E5-AD0F-4A36-BAF9-7CB3E6E3E4C1}" srcId="{904FB7A9-D3C8-4AC9-BDFA-4B3D795E4ACC}" destId="{BBCDB767-2296-42ED-AE95-63541CAEAB25}" srcOrd="1" destOrd="0" parTransId="{1E96AE52-80AC-4B14-91F7-7D29930B5BD6}" sibTransId="{1BD4A079-C15B-4FAE-9B87-3FD1BEBE74D0}"/>
    <dgm:cxn modelId="{6EB70E9C-B4B7-4811-8711-0C279A7E6BA9}" type="presOf" srcId="{7069AD39-7F0C-43D4-B21D-DFF3B806FF78}" destId="{2746AEAC-0E0A-4560-9340-A7EF2FB153E1}" srcOrd="0" destOrd="0" presId="urn:microsoft.com/office/officeart/2008/layout/CircleAccentTimeline"/>
    <dgm:cxn modelId="{89D4B26F-D33C-4903-95EC-B69CC569106A}" type="presParOf" srcId="{240E782B-321C-4035-8F69-2157B0741732}" destId="{524C2E00-A140-4A2D-899F-62734454D968}" srcOrd="0" destOrd="0" presId="urn:microsoft.com/office/officeart/2008/layout/CircleAccentTimeline"/>
    <dgm:cxn modelId="{6E59C8D5-7D35-49BD-B4A4-7F09B5595243}" type="presParOf" srcId="{524C2E00-A140-4A2D-899F-62734454D968}" destId="{F6156164-9546-4FF2-B7BF-7E840CB392F0}" srcOrd="0" destOrd="0" presId="urn:microsoft.com/office/officeart/2008/layout/CircleAccentTimeline"/>
    <dgm:cxn modelId="{4D058711-D0FB-4A1C-8CAB-CBB22348B443}" type="presParOf" srcId="{524C2E00-A140-4A2D-899F-62734454D968}" destId="{AD3641A1-B4BA-4BF5-82F7-285F89097D8D}" srcOrd="1" destOrd="0" presId="urn:microsoft.com/office/officeart/2008/layout/CircleAccentTimeline"/>
    <dgm:cxn modelId="{5FF49F8A-7232-41BA-844F-3F70EFC82A96}" type="presParOf" srcId="{524C2E00-A140-4A2D-899F-62734454D968}" destId="{1D561E6F-716E-4E6C-8572-2BF07BAC5F99}" srcOrd="2" destOrd="0" presId="urn:microsoft.com/office/officeart/2008/layout/CircleAccentTimeline"/>
    <dgm:cxn modelId="{4D42CF34-383A-46C0-9B16-1A3EC36F5F76}" type="presParOf" srcId="{240E782B-321C-4035-8F69-2157B0741732}" destId="{B26BF9D8-839D-4023-893D-5B2B5B5FA769}" srcOrd="1" destOrd="0" presId="urn:microsoft.com/office/officeart/2008/layout/CircleAccentTimeline"/>
    <dgm:cxn modelId="{DA9CE685-2402-4E05-9C4E-DDF6EF9E3394}" type="presParOf" srcId="{240E782B-321C-4035-8F69-2157B0741732}" destId="{4D579300-69AB-42B8-89DE-01AB8888B00C}" srcOrd="2" destOrd="0" presId="urn:microsoft.com/office/officeart/2008/layout/CircleAccentTimeline"/>
    <dgm:cxn modelId="{37B7AC80-25FD-462B-B2C7-D8965916B03C}" type="presParOf" srcId="{240E782B-321C-4035-8F69-2157B0741732}" destId="{EF8771A3-9D12-4D9D-B6EE-7717FC64F9BB}" srcOrd="3" destOrd="0" presId="urn:microsoft.com/office/officeart/2008/layout/CircleAccentTimeline"/>
    <dgm:cxn modelId="{36E35BB7-C029-4F1F-85D0-28A40B8C116A}" type="presParOf" srcId="{240E782B-321C-4035-8F69-2157B0741732}" destId="{E3870BA7-7C36-447B-ADE8-3B2F01407BF7}" srcOrd="4" destOrd="0" presId="urn:microsoft.com/office/officeart/2008/layout/CircleAccentTimeline"/>
    <dgm:cxn modelId="{C6B21D54-B351-4C48-A3A9-FE3C25AEF24A}" type="presParOf" srcId="{E3870BA7-7C36-447B-ADE8-3B2F01407BF7}" destId="{A4709419-52AE-4B21-B35B-3803D8C2C736}" srcOrd="0" destOrd="0" presId="urn:microsoft.com/office/officeart/2008/layout/CircleAccentTimeline"/>
    <dgm:cxn modelId="{A163804C-669E-474C-89BA-14969BEDF335}" type="presParOf" srcId="{E3870BA7-7C36-447B-ADE8-3B2F01407BF7}" destId="{2746AEAC-0E0A-4560-9340-A7EF2FB153E1}" srcOrd="1" destOrd="0" presId="urn:microsoft.com/office/officeart/2008/layout/CircleAccentTimeline"/>
    <dgm:cxn modelId="{97D65E15-CF91-48BF-9A8D-11DA9B1F1380}" type="presParOf" srcId="{E3870BA7-7C36-447B-ADE8-3B2F01407BF7}" destId="{9E54142E-3FFA-4069-8A49-6A9ABF12BF51}" srcOrd="2" destOrd="0" presId="urn:microsoft.com/office/officeart/2008/layout/CircleAccentTimeline"/>
    <dgm:cxn modelId="{49C9BD00-62AF-43B4-9D18-A8D8FFD5AF4E}" type="presParOf" srcId="{240E782B-321C-4035-8F69-2157B0741732}" destId="{6B02DDD1-BA8D-4F78-A187-40F657E44E01}" srcOrd="5" destOrd="0" presId="urn:microsoft.com/office/officeart/2008/layout/CircleAccentTimeline"/>
    <dgm:cxn modelId="{AD1B7120-334C-44F9-A63F-85DADDD73A10}" type="presParOf" srcId="{240E782B-321C-4035-8F69-2157B0741732}" destId="{15F9ADCA-6FF1-4FCF-BDE8-30E9E6AE60C0}" srcOrd="6" destOrd="0" presId="urn:microsoft.com/office/officeart/2008/layout/CircleAccentTimeline"/>
    <dgm:cxn modelId="{30EFBB1A-6F7A-4E2C-812F-7A77E291C968}" type="presParOf" srcId="{240E782B-321C-4035-8F69-2157B0741732}" destId="{23B1080A-8753-4330-9501-C477B17A33AC}" srcOrd="7" destOrd="0" presId="urn:microsoft.com/office/officeart/2008/layout/CircleAccentTimeline"/>
    <dgm:cxn modelId="{B48D4585-F8B9-4FDD-8835-8C7677D26B04}" type="presParOf" srcId="{240E782B-321C-4035-8F69-2157B0741732}" destId="{1B0AAA6F-EB41-4250-9873-A658BE8FA4FF}" srcOrd="8" destOrd="0" presId="urn:microsoft.com/office/officeart/2008/layout/CircleAccentTimeline"/>
    <dgm:cxn modelId="{CDCCE07F-E00D-44DD-A819-26511D8B47A1}" type="presParOf" srcId="{1B0AAA6F-EB41-4250-9873-A658BE8FA4FF}" destId="{7BF31F4F-4016-4214-91A5-9A4EB883B635}" srcOrd="0" destOrd="0" presId="urn:microsoft.com/office/officeart/2008/layout/CircleAccentTimeline"/>
    <dgm:cxn modelId="{95F2D6EB-B871-4619-A3FC-F3A69315DAAE}" type="presParOf" srcId="{1B0AAA6F-EB41-4250-9873-A658BE8FA4FF}" destId="{3D728119-D70C-44E3-9624-84BB075DC677}" srcOrd="1" destOrd="0" presId="urn:microsoft.com/office/officeart/2008/layout/CircleAccentTimeline"/>
    <dgm:cxn modelId="{5D41BE38-3765-4341-8997-CC4FFF847E5E}" type="presParOf" srcId="{1B0AAA6F-EB41-4250-9873-A658BE8FA4FF}" destId="{B733A9CA-15AB-4BC0-AF0A-A3809DB5E3E3}" srcOrd="2" destOrd="0" presId="urn:microsoft.com/office/officeart/2008/layout/CircleAccentTimeline"/>
    <dgm:cxn modelId="{8C59D685-EAFC-49A5-9CA5-B3BF1676DAF7}" type="presParOf" srcId="{240E782B-321C-4035-8F69-2157B0741732}" destId="{DC39DD89-9608-4E4A-9B12-34E3742F1F8F}" srcOrd="9" destOrd="0" presId="urn:microsoft.com/office/officeart/2008/layout/CircleAccentTimeline"/>
    <dgm:cxn modelId="{ADB5242F-79EF-492C-A8EE-768CCC08EF85}" type="presParOf" srcId="{240E782B-321C-4035-8F69-2157B0741732}" destId="{C46D2B73-6A7B-4397-BD9A-7B15CF8EFD8F}" srcOrd="10" destOrd="0" presId="urn:microsoft.com/office/officeart/2008/layout/CircleAccentTimeline"/>
    <dgm:cxn modelId="{00412335-7653-4167-A424-FE62EFF3BA3D}" type="presParOf" srcId="{240E782B-321C-4035-8F69-2157B0741732}" destId="{DEDE6A86-795E-4972-BEA7-2B2017A5E8E0}" srcOrd="11" destOrd="0" presId="urn:microsoft.com/office/officeart/2008/layout/CircleAccentTimeline"/>
    <dgm:cxn modelId="{FC5604A5-345C-40D5-875D-E6F51B3B6312}" type="presParOf" srcId="{DEDE6A86-795E-4972-BEA7-2B2017A5E8E0}" destId="{31E5037B-9FA7-4EEB-8E75-D7E5C794A43E}" srcOrd="0" destOrd="0" presId="urn:microsoft.com/office/officeart/2008/layout/CircleAccentTimeline"/>
    <dgm:cxn modelId="{6B6AB254-C262-4A76-98AF-DC11FC3C5857}" type="presParOf" srcId="{DEDE6A86-795E-4972-BEA7-2B2017A5E8E0}" destId="{6609CAD7-D159-4475-85F9-CC0AB09C6218}" srcOrd="1" destOrd="0" presId="urn:microsoft.com/office/officeart/2008/layout/CircleAccentTimeline"/>
    <dgm:cxn modelId="{FF36768D-1CBB-483E-A8FB-C6AEE52833C4}" type="presParOf" srcId="{DEDE6A86-795E-4972-BEA7-2B2017A5E8E0}" destId="{40F9F318-EB7C-4161-9307-4A57264A0955}" srcOrd="2" destOrd="0" presId="urn:microsoft.com/office/officeart/2008/layout/CircleAccentTimeline"/>
    <dgm:cxn modelId="{DDD2D292-04CF-4EE3-8901-3A1DA7ECEA15}" type="presParOf" srcId="{240E782B-321C-4035-8F69-2157B0741732}" destId="{7D657BED-296A-483B-A961-20265C0DA307}" srcOrd="12" destOrd="0" presId="urn:microsoft.com/office/officeart/2008/layout/CircleAccentTimeline"/>
    <dgm:cxn modelId="{3F4C9930-67AC-45D3-B658-FF61D335FDB6}" type="presParOf" srcId="{240E782B-321C-4035-8F69-2157B0741732}" destId="{4A2EC14B-0A73-4B80-A118-78E255AC05FF}" srcOrd="13" destOrd="0" presId="urn:microsoft.com/office/officeart/2008/layout/CircleAccentTimeline"/>
    <dgm:cxn modelId="{7F8E74D8-D9D0-45F6-B2D8-369F497C0C4E}" type="presParOf" srcId="{240E782B-321C-4035-8F69-2157B0741732}" destId="{7D573A3C-1290-47B3-9884-3E5AEE5B2E71}" srcOrd="14" destOrd="0" presId="urn:microsoft.com/office/officeart/2008/layout/CircleAccentTimeline"/>
    <dgm:cxn modelId="{21479C5E-C8FC-47F4-BC6D-0A4E57DEE4BE}" type="presParOf" srcId="{240E782B-321C-4035-8F69-2157B0741732}" destId="{892D1D89-F8AF-4678-AA28-1AFCA5EFD3D6}" srcOrd="15" destOrd="0" presId="urn:microsoft.com/office/officeart/2008/layout/CircleAccentTimeline"/>
    <dgm:cxn modelId="{F8491253-C294-4036-BCA2-64BB7FF076D5}" type="presParOf" srcId="{892D1D89-F8AF-4678-AA28-1AFCA5EFD3D6}" destId="{33396C7E-7449-4D15-B2DB-996C3840EEC0}" srcOrd="0" destOrd="0" presId="urn:microsoft.com/office/officeart/2008/layout/CircleAccentTimeline"/>
    <dgm:cxn modelId="{67E34A59-0840-4247-A929-76CCACCA4CEA}" type="presParOf" srcId="{892D1D89-F8AF-4678-AA28-1AFCA5EFD3D6}" destId="{BA43D1EC-7139-4F11-B5A3-DB969B578A80}" srcOrd="1" destOrd="0" presId="urn:microsoft.com/office/officeart/2008/layout/CircleAccentTimeline"/>
    <dgm:cxn modelId="{6787715D-D0F0-4FAC-AB57-62496353ECAB}" type="presParOf" srcId="{892D1D89-F8AF-4678-AA28-1AFCA5EFD3D6}" destId="{B389821A-1BB7-4A8B-BA8C-7B375D23B15A}" srcOrd="2" destOrd="0" presId="urn:microsoft.com/office/officeart/2008/layout/CircleAccentTimeline"/>
    <dgm:cxn modelId="{BFD8F669-CEA1-48ED-9997-09B2BF9C03C8}" type="presParOf" srcId="{240E782B-321C-4035-8F69-2157B0741732}" destId="{66ED214E-6424-4BCA-9BE6-E53E97CD5032}" srcOrd="16" destOrd="0" presId="urn:microsoft.com/office/officeart/2008/layout/CircleAccentTimeline"/>
    <dgm:cxn modelId="{3D4AFB6C-DFC7-483F-AF74-ABAC534577B7}" type="presParOf" srcId="{240E782B-321C-4035-8F69-2157B0741732}" destId="{786FA447-A6D2-4C34-A864-23B616E10FC1}" srcOrd="17" destOrd="0" presId="urn:microsoft.com/office/officeart/2008/layout/CircleAccentTimeline"/>
    <dgm:cxn modelId="{52FC25E8-269F-4561-BDF9-CE41F70661C4}" type="presParOf" srcId="{240E782B-321C-4035-8F69-2157B0741732}" destId="{15BB84FA-37C5-4386-A9CF-9B9060D6DBA0}" srcOrd="18" destOrd="0" presId="urn:microsoft.com/office/officeart/2008/layout/CircleAccentTimeline"/>
    <dgm:cxn modelId="{764C9C4A-BE7E-4F10-94F0-32B02A620185}" type="presParOf" srcId="{240E782B-321C-4035-8F69-2157B0741732}" destId="{CA9AF7E8-9D2B-4F95-9133-4AD65E9566A4}" srcOrd="19" destOrd="0" presId="urn:microsoft.com/office/officeart/2008/layout/CircleAccentTimeline"/>
    <dgm:cxn modelId="{9A7E4F7B-C3F6-4F01-AEE5-429F0AFDF7FF}" type="presParOf" srcId="{CA9AF7E8-9D2B-4F95-9133-4AD65E9566A4}" destId="{525536C4-6216-4F07-8349-6E029848F161}" srcOrd="0" destOrd="0" presId="urn:microsoft.com/office/officeart/2008/layout/CircleAccentTimeline"/>
    <dgm:cxn modelId="{2EDD3D41-D920-4BCD-93C8-51F3FEDEFE9C}" type="presParOf" srcId="{CA9AF7E8-9D2B-4F95-9133-4AD65E9566A4}" destId="{B2FA4F89-4018-4CE9-AB9F-97AF7434ED98}" srcOrd="1" destOrd="0" presId="urn:microsoft.com/office/officeart/2008/layout/CircleAccentTimeline"/>
    <dgm:cxn modelId="{812EFBB6-381D-40FA-8013-31A8732602FE}" type="presParOf" srcId="{CA9AF7E8-9D2B-4F95-9133-4AD65E9566A4}" destId="{3F8A47B4-B8FB-4918-BEB0-49B254E258BE}" srcOrd="2" destOrd="0" presId="urn:microsoft.com/office/officeart/2008/layout/CircleAccentTimeline"/>
    <dgm:cxn modelId="{425F1966-4413-4C41-ACB1-94CDF349B00E}" type="presParOf" srcId="{240E782B-321C-4035-8F69-2157B0741732}" destId="{74B7E813-D59F-4DFD-90A9-5ED357ED63CE}" srcOrd="20" destOrd="0" presId="urn:microsoft.com/office/officeart/2008/layout/CircleAccentTimeline"/>
    <dgm:cxn modelId="{BEACAEF4-33A4-4E65-B869-51E9AABBD539}" type="presParOf" srcId="{240E782B-321C-4035-8F69-2157B0741732}" destId="{A369D03B-3C20-4922-BAF1-44FBE1245FDF}" srcOrd="21" destOrd="0" presId="urn:microsoft.com/office/officeart/2008/layout/CircleAccentTimeline"/>
    <dgm:cxn modelId="{90CC7AC6-6007-4D57-B1AB-F99DACB6D617}" type="presParOf" srcId="{240E782B-321C-4035-8F69-2157B0741732}" destId="{EA7BCCF1-41DF-4681-8708-D5DB0CA088FF}" srcOrd="22" destOrd="0" presId="urn:microsoft.com/office/officeart/2008/layout/CircleAccentTimeline"/>
    <dgm:cxn modelId="{0C336843-148F-4BDA-A8B7-1ED247BC4B54}" type="presParOf" srcId="{EA7BCCF1-41DF-4681-8708-D5DB0CA088FF}" destId="{166C1511-FFE5-423C-9C77-C37B95D4510E}" srcOrd="0" destOrd="0" presId="urn:microsoft.com/office/officeart/2008/layout/CircleAccentTimeline"/>
    <dgm:cxn modelId="{CD4F7818-81E8-4AD0-81A2-799FB6A223B7}" type="presParOf" srcId="{EA7BCCF1-41DF-4681-8708-D5DB0CA088FF}" destId="{D60B1B69-A98A-4B89-8B8A-7D09ABBD1440}" srcOrd="1" destOrd="0" presId="urn:microsoft.com/office/officeart/2008/layout/CircleAccentTimeline"/>
    <dgm:cxn modelId="{F91D42D0-5D1A-40B0-8232-A9E5A20074F5}" type="presParOf" srcId="{EA7BCCF1-41DF-4681-8708-D5DB0CA088FF}" destId="{5286D68D-1F78-4C84-9C4A-24F3E3DF3A77}" srcOrd="2" destOrd="0" presId="urn:microsoft.com/office/officeart/2008/layout/CircleAccentTimeline"/>
    <dgm:cxn modelId="{D47A9AD1-6FBB-4F07-9697-22944AF1A495}" type="presParOf" srcId="{240E782B-321C-4035-8F69-2157B0741732}" destId="{E2A49AAF-D686-4914-BCEA-A9662E5D36E3}" srcOrd="23" destOrd="0" presId="urn:microsoft.com/office/officeart/2008/layout/CircleAccentTimeline"/>
    <dgm:cxn modelId="{851CA844-4DFE-4DB5-9B39-00AC3973BF3F}" type="presParOf" srcId="{240E782B-321C-4035-8F69-2157B0741732}" destId="{8944C476-8097-4436-8886-AF651EC4BAAE}" srcOrd="24"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CD7BF-5C7B-4C17-A78E-FE7AB3E45BA4}" type="doc">
      <dgm:prSet loTypeId="urn:microsoft.com/office/officeart/2005/8/layout/hChevron3" loCatId="process" qsTypeId="urn:microsoft.com/office/officeart/2005/8/quickstyle/simple2" qsCatId="simple" csTypeId="urn:microsoft.com/office/officeart/2005/8/colors/colorful4" csCatId="colorful" phldr="1"/>
      <dgm:spPr/>
    </dgm:pt>
    <dgm:pt modelId="{E3223EF2-11F0-449F-9B59-F32394DDB8F7}">
      <dgm:prSet phldrT="[Text]"/>
      <dgm:spPr/>
      <dgm:t>
        <a:bodyPr/>
        <a:lstStyle/>
        <a:p>
          <a:r>
            <a:rPr lang="en-US" b="1" dirty="0" smtClean="0">
              <a:solidFill>
                <a:schemeClr val="tx1"/>
              </a:solidFill>
            </a:rPr>
            <a:t>Agama Islam </a:t>
          </a:r>
          <a:r>
            <a:rPr lang="en-US" b="1" dirty="0" err="1" smtClean="0">
              <a:solidFill>
                <a:schemeClr val="tx1"/>
              </a:solidFill>
            </a:rPr>
            <a:t>adalah</a:t>
          </a:r>
          <a:r>
            <a:rPr lang="en-US" b="1" dirty="0" smtClean="0">
              <a:solidFill>
                <a:schemeClr val="tx1"/>
              </a:solidFill>
            </a:rPr>
            <a:t> </a:t>
          </a:r>
          <a:r>
            <a:rPr lang="en-US" b="1" dirty="0" err="1" smtClean="0">
              <a:solidFill>
                <a:schemeClr val="tx1"/>
              </a:solidFill>
            </a:rPr>
            <a:t>berserah</a:t>
          </a:r>
          <a:r>
            <a:rPr lang="en-US" b="1" dirty="0" smtClean="0">
              <a:solidFill>
                <a:schemeClr val="tx1"/>
              </a:solidFill>
            </a:rPr>
            <a:t> </a:t>
          </a:r>
          <a:r>
            <a:rPr lang="en-US" b="1" dirty="0" err="1" smtClean="0">
              <a:solidFill>
                <a:schemeClr val="tx1"/>
              </a:solidFill>
            </a:rPr>
            <a:t>diri</a:t>
          </a:r>
          <a:r>
            <a:rPr lang="en-US" b="1" dirty="0" smtClean="0">
              <a:solidFill>
                <a:schemeClr val="tx1"/>
              </a:solidFill>
            </a:rPr>
            <a:t> </a:t>
          </a:r>
          <a:r>
            <a:rPr lang="en-US" b="1" dirty="0" err="1" smtClean="0">
              <a:solidFill>
                <a:schemeClr val="tx1"/>
              </a:solidFill>
            </a:rPr>
            <a:t>kepada</a:t>
          </a:r>
          <a:r>
            <a:rPr lang="en-US" b="1" dirty="0" smtClean="0">
              <a:solidFill>
                <a:schemeClr val="tx1"/>
              </a:solidFill>
            </a:rPr>
            <a:t> </a:t>
          </a:r>
          <a:r>
            <a:rPr lang="en-US" b="1" dirty="0" err="1" smtClean="0">
              <a:solidFill>
                <a:schemeClr val="tx1"/>
              </a:solidFill>
            </a:rPr>
            <a:t>perintah</a:t>
          </a:r>
          <a:r>
            <a:rPr lang="en-US" b="1" dirty="0" smtClean="0">
              <a:solidFill>
                <a:schemeClr val="tx1"/>
              </a:solidFill>
            </a:rPr>
            <a:t> Allah </a:t>
          </a:r>
          <a:r>
            <a:rPr lang="en-US" b="1" dirty="0" err="1" smtClean="0">
              <a:solidFill>
                <a:schemeClr val="tx1"/>
              </a:solidFill>
            </a:rPr>
            <a:t>dengan</a:t>
          </a:r>
          <a:r>
            <a:rPr lang="en-US" b="1" dirty="0" smtClean="0">
              <a:solidFill>
                <a:schemeClr val="tx1"/>
              </a:solidFill>
            </a:rPr>
            <a:t> </a:t>
          </a:r>
          <a:r>
            <a:rPr lang="en-US" b="1" dirty="0" err="1" smtClean="0">
              <a:solidFill>
                <a:schemeClr val="tx1"/>
              </a:solidFill>
            </a:rPr>
            <a:t>mengesakan-Nya</a:t>
          </a:r>
          <a:r>
            <a:rPr lang="en-US" b="1" dirty="0" smtClean="0">
              <a:solidFill>
                <a:schemeClr val="tx1"/>
              </a:solidFill>
            </a:rPr>
            <a:t>, </a:t>
          </a:r>
          <a:r>
            <a:rPr lang="en-US" b="1" dirty="0" err="1" smtClean="0">
              <a:solidFill>
                <a:schemeClr val="tx1"/>
              </a:solidFill>
            </a:rPr>
            <a:t>mengikuti</a:t>
          </a:r>
          <a:r>
            <a:rPr lang="en-US" b="1" dirty="0" smtClean="0">
              <a:solidFill>
                <a:schemeClr val="tx1"/>
              </a:solidFill>
            </a:rPr>
            <a:t> </a:t>
          </a:r>
          <a:r>
            <a:rPr lang="en-US" b="1" dirty="0" err="1" smtClean="0">
              <a:solidFill>
                <a:schemeClr val="tx1"/>
              </a:solidFill>
            </a:rPr>
            <a:t>perintah</a:t>
          </a:r>
          <a:r>
            <a:rPr lang="en-US" b="1" dirty="0" smtClean="0">
              <a:solidFill>
                <a:schemeClr val="tx1"/>
              </a:solidFill>
            </a:rPr>
            <a:t> </a:t>
          </a:r>
          <a:r>
            <a:rPr lang="en-US" b="1" dirty="0" err="1" smtClean="0">
              <a:solidFill>
                <a:schemeClr val="tx1"/>
              </a:solidFill>
            </a:rPr>
            <a:t>tersebut</a:t>
          </a:r>
          <a:r>
            <a:rPr lang="en-US" b="1" dirty="0" smtClean="0">
              <a:solidFill>
                <a:schemeClr val="tx1"/>
              </a:solidFill>
            </a:rPr>
            <a:t> </a:t>
          </a:r>
          <a:r>
            <a:rPr lang="en-US" b="1" dirty="0" err="1" smtClean="0">
              <a:solidFill>
                <a:schemeClr val="tx1"/>
              </a:solidFill>
            </a:rPr>
            <a:t>dengan</a:t>
          </a:r>
          <a:r>
            <a:rPr lang="en-US" b="1" dirty="0" smtClean="0">
              <a:solidFill>
                <a:schemeClr val="tx1"/>
              </a:solidFill>
            </a:rPr>
            <a:t> </a:t>
          </a:r>
          <a:r>
            <a:rPr lang="en-US" b="1" dirty="0" err="1" smtClean="0">
              <a:solidFill>
                <a:schemeClr val="tx1"/>
              </a:solidFill>
            </a:rPr>
            <a:t>penuh</a:t>
          </a:r>
          <a:r>
            <a:rPr lang="en-US" b="1" dirty="0" smtClean="0">
              <a:solidFill>
                <a:schemeClr val="tx1"/>
              </a:solidFill>
            </a:rPr>
            <a:t> </a:t>
          </a:r>
          <a:r>
            <a:rPr lang="en-US" b="1" dirty="0" err="1" smtClean="0">
              <a:solidFill>
                <a:schemeClr val="tx1"/>
              </a:solidFill>
            </a:rPr>
            <a:t>ketaatan</a:t>
          </a:r>
          <a:r>
            <a:rPr lang="en-US" b="1" dirty="0" smtClean="0">
              <a:solidFill>
                <a:schemeClr val="tx1"/>
              </a:solidFill>
            </a:rPr>
            <a:t>, </a:t>
          </a:r>
          <a:r>
            <a:rPr lang="en-US" b="1" dirty="0" err="1" smtClean="0">
              <a:solidFill>
                <a:schemeClr val="tx1"/>
              </a:solidFill>
            </a:rPr>
            <a:t>tidak</a:t>
          </a:r>
          <a:r>
            <a:rPr lang="en-US" b="1" dirty="0" smtClean="0">
              <a:solidFill>
                <a:schemeClr val="tx1"/>
              </a:solidFill>
            </a:rPr>
            <a:t> </a:t>
          </a:r>
          <a:r>
            <a:rPr lang="en-US" b="1" dirty="0" err="1" smtClean="0">
              <a:solidFill>
                <a:schemeClr val="tx1"/>
              </a:solidFill>
            </a:rPr>
            <a:t>syirik</a:t>
          </a:r>
          <a:endParaRPr lang="en-US" dirty="0">
            <a:solidFill>
              <a:schemeClr val="tx1"/>
            </a:solidFill>
          </a:endParaRPr>
        </a:p>
      </dgm:t>
    </dgm:pt>
    <dgm:pt modelId="{02C62321-CFFC-43F0-A565-651D1D12E0E7}" type="parTrans" cxnId="{7A8ACECB-6F39-4238-975A-824A7D34CFBF}">
      <dgm:prSet/>
      <dgm:spPr/>
      <dgm:t>
        <a:bodyPr/>
        <a:lstStyle/>
        <a:p>
          <a:endParaRPr lang="en-US"/>
        </a:p>
      </dgm:t>
    </dgm:pt>
    <dgm:pt modelId="{15CBD416-7D84-4C62-AB11-3D9A3D7DAC69}" type="sibTrans" cxnId="{7A8ACECB-6F39-4238-975A-824A7D34CFBF}">
      <dgm:prSet/>
      <dgm:spPr/>
      <dgm:t>
        <a:bodyPr/>
        <a:lstStyle/>
        <a:p>
          <a:endParaRPr lang="en-US"/>
        </a:p>
      </dgm:t>
    </dgm:pt>
    <dgm:pt modelId="{09E95D21-AEFD-4721-859E-A06E59289EED}">
      <dgm:prSet phldrT="[Text]"/>
      <dgm:spPr/>
      <dgm:t>
        <a:bodyPr/>
        <a:lstStyle/>
        <a:p>
          <a:r>
            <a:rPr lang="en-US" b="1" dirty="0" smtClean="0">
              <a:solidFill>
                <a:schemeClr val="tx1"/>
              </a:solidFill>
            </a:rPr>
            <a:t>Serta </a:t>
          </a:r>
          <a:r>
            <a:rPr lang="en-US" b="1" dirty="0" err="1" smtClean="0">
              <a:solidFill>
                <a:schemeClr val="tx1"/>
              </a:solidFill>
            </a:rPr>
            <a:t>mengikuti</a:t>
          </a:r>
          <a:r>
            <a:rPr lang="en-US" b="1" dirty="0" smtClean="0">
              <a:solidFill>
                <a:schemeClr val="tx1"/>
              </a:solidFill>
            </a:rPr>
            <a:t> </a:t>
          </a:r>
          <a:r>
            <a:rPr lang="en-US" b="1" dirty="0" err="1" smtClean="0">
              <a:solidFill>
                <a:schemeClr val="tx1"/>
              </a:solidFill>
            </a:rPr>
            <a:t>ajaran</a:t>
          </a:r>
          <a:r>
            <a:rPr lang="en-US" b="1" dirty="0" smtClean="0">
              <a:solidFill>
                <a:schemeClr val="tx1"/>
              </a:solidFill>
            </a:rPr>
            <a:t> </a:t>
          </a:r>
          <a:r>
            <a:rPr lang="en-US" b="1" dirty="0" err="1" smtClean="0">
              <a:solidFill>
                <a:schemeClr val="tx1"/>
              </a:solidFill>
            </a:rPr>
            <a:t>Rasulullah</a:t>
          </a:r>
          <a:r>
            <a:rPr lang="en-US" b="1" dirty="0" smtClean="0">
              <a:solidFill>
                <a:schemeClr val="tx1"/>
              </a:solidFill>
            </a:rPr>
            <a:t> –</a:t>
          </a:r>
          <a:r>
            <a:rPr lang="en-US" b="1" i="1" dirty="0" err="1" smtClean="0">
              <a:solidFill>
                <a:schemeClr val="tx1"/>
              </a:solidFill>
            </a:rPr>
            <a:t>shallallahu</a:t>
          </a:r>
          <a:r>
            <a:rPr lang="en-US" b="1" i="1" dirty="0" smtClean="0">
              <a:solidFill>
                <a:schemeClr val="tx1"/>
              </a:solidFill>
            </a:rPr>
            <a:t> </a:t>
          </a:r>
          <a:r>
            <a:rPr lang="en-US" b="1" i="1" dirty="0" err="1" smtClean="0">
              <a:solidFill>
                <a:schemeClr val="tx1"/>
              </a:solidFill>
            </a:rPr>
            <a:t>alaihi</a:t>
          </a:r>
          <a:r>
            <a:rPr lang="en-US" b="1" i="1" dirty="0" smtClean="0">
              <a:solidFill>
                <a:schemeClr val="tx1"/>
              </a:solidFill>
            </a:rPr>
            <a:t> </a:t>
          </a:r>
          <a:r>
            <a:rPr lang="en-US" b="1" i="1" dirty="0" err="1" smtClean="0">
              <a:solidFill>
                <a:schemeClr val="tx1"/>
              </a:solidFill>
            </a:rPr>
            <a:t>wasallam</a:t>
          </a:r>
          <a:r>
            <a:rPr lang="en-US" b="1" dirty="0" smtClean="0">
              <a:solidFill>
                <a:schemeClr val="tx1"/>
              </a:solidFill>
            </a:rPr>
            <a:t>-</a:t>
          </a:r>
          <a:endParaRPr lang="en-US" dirty="0">
            <a:solidFill>
              <a:schemeClr val="tx1"/>
            </a:solidFill>
          </a:endParaRPr>
        </a:p>
      </dgm:t>
    </dgm:pt>
    <dgm:pt modelId="{466FBFA1-0550-499F-9D8D-4C8E86F03377}" type="parTrans" cxnId="{6AA7D0AE-2657-4038-ACBA-0A3FF6C1E35D}">
      <dgm:prSet/>
      <dgm:spPr/>
      <dgm:t>
        <a:bodyPr/>
        <a:lstStyle/>
        <a:p>
          <a:endParaRPr lang="en-US"/>
        </a:p>
      </dgm:t>
    </dgm:pt>
    <dgm:pt modelId="{38F7AA8F-ED10-4978-B08C-02D89AED0839}" type="sibTrans" cxnId="{6AA7D0AE-2657-4038-ACBA-0A3FF6C1E35D}">
      <dgm:prSet/>
      <dgm:spPr/>
      <dgm:t>
        <a:bodyPr/>
        <a:lstStyle/>
        <a:p>
          <a:endParaRPr lang="en-US"/>
        </a:p>
      </dgm:t>
    </dgm:pt>
    <dgm:pt modelId="{D2A3A085-82F5-4110-B319-A3B893CC4C3F}">
      <dgm:prSet phldrT="[Text]"/>
      <dgm:spPr/>
      <dgm:t>
        <a:bodyPr/>
        <a:lstStyle/>
        <a:p>
          <a:r>
            <a:rPr lang="en-US" b="1" dirty="0" err="1" smtClean="0">
              <a:solidFill>
                <a:schemeClr val="tx1"/>
              </a:solidFill>
            </a:rPr>
            <a:t>Ketundukan</a:t>
          </a:r>
          <a:r>
            <a:rPr lang="en-US" b="1" dirty="0" smtClean="0">
              <a:solidFill>
                <a:schemeClr val="tx1"/>
              </a:solidFill>
            </a:rPr>
            <a:t> </a:t>
          </a:r>
          <a:r>
            <a:rPr lang="en-US" b="1" dirty="0" err="1" smtClean="0">
              <a:solidFill>
                <a:schemeClr val="tx1"/>
              </a:solidFill>
            </a:rPr>
            <a:t>dan</a:t>
          </a:r>
          <a:r>
            <a:rPr lang="en-US" b="1" dirty="0" smtClean="0">
              <a:solidFill>
                <a:schemeClr val="tx1"/>
              </a:solidFill>
            </a:rPr>
            <a:t> </a:t>
          </a:r>
          <a:r>
            <a:rPr lang="en-US" b="1" i="1" dirty="0" err="1" smtClean="0">
              <a:solidFill>
                <a:schemeClr val="tx1"/>
              </a:solidFill>
            </a:rPr>
            <a:t>Ittiba</a:t>
          </a:r>
          <a:r>
            <a:rPr lang="en-US" b="1" i="1" dirty="0" smtClean="0">
              <a:solidFill>
                <a:schemeClr val="tx1"/>
              </a:solidFill>
            </a:rPr>
            <a:t>’ </a:t>
          </a:r>
          <a:r>
            <a:rPr lang="en-US" b="1" dirty="0" err="1" smtClean="0">
              <a:solidFill>
                <a:schemeClr val="tx1"/>
              </a:solidFill>
            </a:rPr>
            <a:t>tersebut</a:t>
          </a:r>
          <a:r>
            <a:rPr lang="en-US" b="1" dirty="0" smtClean="0">
              <a:solidFill>
                <a:schemeClr val="tx1"/>
              </a:solidFill>
            </a:rPr>
            <a:t> </a:t>
          </a:r>
          <a:r>
            <a:rPr lang="en-US" b="1" dirty="0" err="1" smtClean="0">
              <a:solidFill>
                <a:schemeClr val="tx1"/>
              </a:solidFill>
            </a:rPr>
            <a:t>dijadikannya</a:t>
          </a:r>
          <a:r>
            <a:rPr lang="en-US" b="1" dirty="0" smtClean="0">
              <a:solidFill>
                <a:schemeClr val="tx1"/>
              </a:solidFill>
            </a:rPr>
            <a:t> </a:t>
          </a:r>
          <a:r>
            <a:rPr lang="en-US" b="1" dirty="0" err="1" smtClean="0">
              <a:solidFill>
                <a:schemeClr val="tx1"/>
              </a:solidFill>
            </a:rPr>
            <a:t>sebagai</a:t>
          </a:r>
          <a:r>
            <a:rPr lang="en-US" b="1" dirty="0" smtClean="0">
              <a:solidFill>
                <a:schemeClr val="tx1"/>
              </a:solidFill>
            </a:rPr>
            <a:t> </a:t>
          </a:r>
          <a:r>
            <a:rPr lang="en-US" b="1" dirty="0" err="1" smtClean="0">
              <a:solidFill>
                <a:schemeClr val="tx1"/>
              </a:solidFill>
            </a:rPr>
            <a:t>Aqidah</a:t>
          </a:r>
          <a:r>
            <a:rPr lang="en-US" b="1" dirty="0" smtClean="0">
              <a:solidFill>
                <a:schemeClr val="tx1"/>
              </a:solidFill>
            </a:rPr>
            <a:t>, </a:t>
          </a:r>
          <a:r>
            <a:rPr lang="en-US" b="1" dirty="0" err="1" smtClean="0">
              <a:solidFill>
                <a:schemeClr val="tx1"/>
              </a:solidFill>
            </a:rPr>
            <a:t>Syariah</a:t>
          </a:r>
          <a:r>
            <a:rPr lang="en-US" b="1" dirty="0" smtClean="0">
              <a:solidFill>
                <a:schemeClr val="tx1"/>
              </a:solidFill>
            </a:rPr>
            <a:t>, </a:t>
          </a:r>
          <a:r>
            <a:rPr lang="en-US" b="1" dirty="0" err="1" smtClean="0">
              <a:solidFill>
                <a:schemeClr val="tx1"/>
              </a:solidFill>
            </a:rPr>
            <a:t>dan</a:t>
          </a:r>
          <a:r>
            <a:rPr lang="en-US" b="1" dirty="0" smtClean="0">
              <a:solidFill>
                <a:schemeClr val="tx1"/>
              </a:solidFill>
            </a:rPr>
            <a:t> </a:t>
          </a:r>
          <a:r>
            <a:rPr lang="en-US" b="1" dirty="0" err="1" smtClean="0">
              <a:solidFill>
                <a:schemeClr val="tx1"/>
              </a:solidFill>
            </a:rPr>
            <a:t>pedoman</a:t>
          </a:r>
          <a:r>
            <a:rPr lang="en-US" b="1" dirty="0" smtClean="0">
              <a:solidFill>
                <a:schemeClr val="tx1"/>
              </a:solidFill>
            </a:rPr>
            <a:t> </a:t>
          </a:r>
          <a:r>
            <a:rPr lang="en-US" b="1" dirty="0" err="1" smtClean="0">
              <a:solidFill>
                <a:schemeClr val="tx1"/>
              </a:solidFill>
            </a:rPr>
            <a:t>hidup</a:t>
          </a:r>
          <a:r>
            <a:rPr lang="en-US" b="1" dirty="0" smtClean="0">
              <a:solidFill>
                <a:schemeClr val="tx1"/>
              </a:solidFill>
            </a:rPr>
            <a:t> </a:t>
          </a:r>
          <a:r>
            <a:rPr lang="en-US" b="1" dirty="0" err="1" smtClean="0">
              <a:solidFill>
                <a:schemeClr val="tx1"/>
              </a:solidFill>
            </a:rPr>
            <a:t>secara</a:t>
          </a:r>
          <a:r>
            <a:rPr lang="en-US" b="1" dirty="0" smtClean="0">
              <a:solidFill>
                <a:schemeClr val="tx1"/>
              </a:solidFill>
            </a:rPr>
            <a:t> </a:t>
          </a:r>
          <a:r>
            <a:rPr lang="en-US" b="1" dirty="0" err="1" smtClean="0">
              <a:solidFill>
                <a:schemeClr val="tx1"/>
              </a:solidFill>
            </a:rPr>
            <a:t>menyeluruh</a:t>
          </a:r>
          <a:endParaRPr lang="en-US" dirty="0">
            <a:solidFill>
              <a:schemeClr val="tx1"/>
            </a:solidFill>
          </a:endParaRPr>
        </a:p>
      </dgm:t>
    </dgm:pt>
    <dgm:pt modelId="{85173884-94AB-49A4-BD66-910570CE65EB}" type="parTrans" cxnId="{92E3D9A5-880D-458A-9BE3-0BD202276D79}">
      <dgm:prSet/>
      <dgm:spPr/>
      <dgm:t>
        <a:bodyPr/>
        <a:lstStyle/>
        <a:p>
          <a:endParaRPr lang="en-US"/>
        </a:p>
      </dgm:t>
    </dgm:pt>
    <dgm:pt modelId="{BF1D8DA4-91C7-4BF1-B7E6-A6D4A67B59EF}" type="sibTrans" cxnId="{92E3D9A5-880D-458A-9BE3-0BD202276D79}">
      <dgm:prSet/>
      <dgm:spPr/>
      <dgm:t>
        <a:bodyPr/>
        <a:lstStyle/>
        <a:p>
          <a:endParaRPr lang="en-US"/>
        </a:p>
      </dgm:t>
    </dgm:pt>
    <dgm:pt modelId="{53EEB8F7-6C55-43F7-BF75-47FFAA333BB2}" type="pres">
      <dgm:prSet presAssocID="{FF0CD7BF-5C7B-4C17-A78E-FE7AB3E45BA4}" presName="Name0" presStyleCnt="0">
        <dgm:presLayoutVars>
          <dgm:dir/>
          <dgm:resizeHandles val="exact"/>
        </dgm:presLayoutVars>
      </dgm:prSet>
      <dgm:spPr/>
    </dgm:pt>
    <dgm:pt modelId="{024966E0-2E39-4534-8322-32C8E7AE91C4}" type="pres">
      <dgm:prSet presAssocID="{E3223EF2-11F0-449F-9B59-F32394DDB8F7}" presName="parTxOnly" presStyleLbl="node1" presStyleIdx="0" presStyleCnt="3">
        <dgm:presLayoutVars>
          <dgm:bulletEnabled val="1"/>
        </dgm:presLayoutVars>
      </dgm:prSet>
      <dgm:spPr/>
    </dgm:pt>
    <dgm:pt modelId="{0552CDCF-14FF-447D-86EE-50BF34FA8604}" type="pres">
      <dgm:prSet presAssocID="{15CBD416-7D84-4C62-AB11-3D9A3D7DAC69}" presName="parSpace" presStyleCnt="0"/>
      <dgm:spPr/>
    </dgm:pt>
    <dgm:pt modelId="{637A3769-BE00-4582-9FAC-5672E1DB8CC9}" type="pres">
      <dgm:prSet presAssocID="{09E95D21-AEFD-4721-859E-A06E59289EED}" presName="parTxOnly" presStyleLbl="node1" presStyleIdx="1" presStyleCnt="3">
        <dgm:presLayoutVars>
          <dgm:bulletEnabled val="1"/>
        </dgm:presLayoutVars>
      </dgm:prSet>
      <dgm:spPr/>
    </dgm:pt>
    <dgm:pt modelId="{F4B1C98D-3260-4A8C-8186-FEAC75122479}" type="pres">
      <dgm:prSet presAssocID="{38F7AA8F-ED10-4978-B08C-02D89AED0839}" presName="parSpace" presStyleCnt="0"/>
      <dgm:spPr/>
    </dgm:pt>
    <dgm:pt modelId="{5BF0C0E5-CFA4-4F09-8CC1-E43A9A226570}" type="pres">
      <dgm:prSet presAssocID="{D2A3A085-82F5-4110-B319-A3B893CC4C3F}" presName="parTxOnly" presStyleLbl="node1" presStyleIdx="2" presStyleCnt="3">
        <dgm:presLayoutVars>
          <dgm:bulletEnabled val="1"/>
        </dgm:presLayoutVars>
      </dgm:prSet>
      <dgm:spPr/>
    </dgm:pt>
  </dgm:ptLst>
  <dgm:cxnLst>
    <dgm:cxn modelId="{62475E85-8823-4E73-AF7B-2466DAB9B3AE}" type="presOf" srcId="{D2A3A085-82F5-4110-B319-A3B893CC4C3F}" destId="{5BF0C0E5-CFA4-4F09-8CC1-E43A9A226570}" srcOrd="0" destOrd="0" presId="urn:microsoft.com/office/officeart/2005/8/layout/hChevron3"/>
    <dgm:cxn modelId="{7E71CF88-8AF0-4AD6-9318-6D0ED0904587}" type="presOf" srcId="{FF0CD7BF-5C7B-4C17-A78E-FE7AB3E45BA4}" destId="{53EEB8F7-6C55-43F7-BF75-47FFAA333BB2}" srcOrd="0" destOrd="0" presId="urn:microsoft.com/office/officeart/2005/8/layout/hChevron3"/>
    <dgm:cxn modelId="{92E3D9A5-880D-458A-9BE3-0BD202276D79}" srcId="{FF0CD7BF-5C7B-4C17-A78E-FE7AB3E45BA4}" destId="{D2A3A085-82F5-4110-B319-A3B893CC4C3F}" srcOrd="2" destOrd="0" parTransId="{85173884-94AB-49A4-BD66-910570CE65EB}" sibTransId="{BF1D8DA4-91C7-4BF1-B7E6-A6D4A67B59EF}"/>
    <dgm:cxn modelId="{2D7C4006-3DC3-4201-97F5-46B5A3578E30}" type="presOf" srcId="{E3223EF2-11F0-449F-9B59-F32394DDB8F7}" destId="{024966E0-2E39-4534-8322-32C8E7AE91C4}" srcOrd="0" destOrd="0" presId="urn:microsoft.com/office/officeart/2005/8/layout/hChevron3"/>
    <dgm:cxn modelId="{7A8ACECB-6F39-4238-975A-824A7D34CFBF}" srcId="{FF0CD7BF-5C7B-4C17-A78E-FE7AB3E45BA4}" destId="{E3223EF2-11F0-449F-9B59-F32394DDB8F7}" srcOrd="0" destOrd="0" parTransId="{02C62321-CFFC-43F0-A565-651D1D12E0E7}" sibTransId="{15CBD416-7D84-4C62-AB11-3D9A3D7DAC69}"/>
    <dgm:cxn modelId="{6AA7D0AE-2657-4038-ACBA-0A3FF6C1E35D}" srcId="{FF0CD7BF-5C7B-4C17-A78E-FE7AB3E45BA4}" destId="{09E95D21-AEFD-4721-859E-A06E59289EED}" srcOrd="1" destOrd="0" parTransId="{466FBFA1-0550-499F-9D8D-4C8E86F03377}" sibTransId="{38F7AA8F-ED10-4978-B08C-02D89AED0839}"/>
    <dgm:cxn modelId="{2A17494A-8688-404B-B782-B29DF28C9890}" type="presOf" srcId="{09E95D21-AEFD-4721-859E-A06E59289EED}" destId="{637A3769-BE00-4582-9FAC-5672E1DB8CC9}" srcOrd="0" destOrd="0" presId="urn:microsoft.com/office/officeart/2005/8/layout/hChevron3"/>
    <dgm:cxn modelId="{9EFA7C0C-9349-4293-8DDF-1375743D07EC}" type="presParOf" srcId="{53EEB8F7-6C55-43F7-BF75-47FFAA333BB2}" destId="{024966E0-2E39-4534-8322-32C8E7AE91C4}" srcOrd="0" destOrd="0" presId="urn:microsoft.com/office/officeart/2005/8/layout/hChevron3"/>
    <dgm:cxn modelId="{B07B1374-A072-4D51-9829-04221F8771C2}" type="presParOf" srcId="{53EEB8F7-6C55-43F7-BF75-47FFAA333BB2}" destId="{0552CDCF-14FF-447D-86EE-50BF34FA8604}" srcOrd="1" destOrd="0" presId="urn:microsoft.com/office/officeart/2005/8/layout/hChevron3"/>
    <dgm:cxn modelId="{866FBA63-0A0A-4819-B295-2282A33D115C}" type="presParOf" srcId="{53EEB8F7-6C55-43F7-BF75-47FFAA333BB2}" destId="{637A3769-BE00-4582-9FAC-5672E1DB8CC9}" srcOrd="2" destOrd="0" presId="urn:microsoft.com/office/officeart/2005/8/layout/hChevron3"/>
    <dgm:cxn modelId="{1D6E55BF-C429-44BC-9A0B-7D107F657B09}" type="presParOf" srcId="{53EEB8F7-6C55-43F7-BF75-47FFAA333BB2}" destId="{F4B1C98D-3260-4A8C-8186-FEAC75122479}" srcOrd="3" destOrd="0" presId="urn:microsoft.com/office/officeart/2005/8/layout/hChevron3"/>
    <dgm:cxn modelId="{DCACCA5C-B3BC-442B-8AE3-D253D50470F8}" type="presParOf" srcId="{53EEB8F7-6C55-43F7-BF75-47FFAA333BB2}" destId="{5BF0C0E5-CFA4-4F09-8CC1-E43A9A22657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54C5D9-49DB-427D-BC6A-5CF87762F88E}" type="doc">
      <dgm:prSet loTypeId="urn:microsoft.com/office/officeart/2005/8/layout/list1" loCatId="list" qsTypeId="urn:microsoft.com/office/officeart/2005/8/quickstyle/simple4" qsCatId="simple" csTypeId="urn:microsoft.com/office/officeart/2005/8/colors/accent2_4" csCatId="accent2" phldr="1"/>
      <dgm:spPr/>
      <dgm:t>
        <a:bodyPr/>
        <a:lstStyle/>
        <a:p>
          <a:endParaRPr lang="en-US"/>
        </a:p>
      </dgm:t>
    </dgm:pt>
    <dgm:pt modelId="{C7A9D5C6-C81B-4A0E-87E6-8D3089A43CF3}">
      <dgm:prSet phldrT="[Tex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ADA YANG DISEMBAH DAN PENYEMBAH</a:t>
          </a:r>
        </a:p>
      </dgm:t>
    </dgm:pt>
    <dgm:pt modelId="{B70356BF-BD0E-4CC5-A294-BA19E41D61E2}" type="parTrans" cxnId="{2995DAF3-0784-4500-8A50-713908AE0F6F}">
      <dgm:prSet/>
      <dgm:spPr/>
      <dgm:t>
        <a:bodyPr/>
        <a:lstStyle/>
        <a:p>
          <a:endParaRPr lang="en-US"/>
        </a:p>
      </dgm:t>
    </dgm:pt>
    <dgm:pt modelId="{337134BC-B934-4D32-8C8B-D3CA1B7708A8}" type="sibTrans" cxnId="{2995DAF3-0784-4500-8A50-713908AE0F6F}">
      <dgm:prSet/>
      <dgm:spPr/>
      <dgm:t>
        <a:bodyPr/>
        <a:lstStyle/>
        <a:p>
          <a:endParaRPr lang="en-US"/>
        </a:p>
      </dgm:t>
    </dgm:pt>
    <dgm:pt modelId="{ED457C04-207B-4923-9C6D-4C2A661D1E82}">
      <dgm:prSet phldrT="[Tex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ADA PERATURAN YANG MENGIKAT DALAM MENYEMBAH (SUMBER AJARAN)</a:t>
          </a:r>
        </a:p>
      </dgm:t>
    </dgm:pt>
    <dgm:pt modelId="{168C52AB-0D3C-4D3E-8254-DB3512A9A245}" type="parTrans" cxnId="{6D1434D5-3354-4113-89ED-9C8519D01211}">
      <dgm:prSet/>
      <dgm:spPr/>
      <dgm:t>
        <a:bodyPr/>
        <a:lstStyle/>
        <a:p>
          <a:endParaRPr lang="en-US"/>
        </a:p>
      </dgm:t>
    </dgm:pt>
    <dgm:pt modelId="{03183F84-78DE-4A67-82CB-A03677C989CA}" type="sibTrans" cxnId="{6D1434D5-3354-4113-89ED-9C8519D01211}">
      <dgm:prSet/>
      <dgm:spPr/>
      <dgm:t>
        <a:bodyPr/>
        <a:lstStyle/>
        <a:p>
          <a:endParaRPr lang="en-US"/>
        </a:p>
      </dgm:t>
    </dgm:pt>
    <dgm:pt modelId="{916631A5-2C3E-47F6-A677-8D177DEF5824}">
      <dgm:prSet phldrT="[Tex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ADA KETERKAITAN DAN IKATAN ANTARA PENYEMBAH DAN YANG DISEMBAH</a:t>
          </a:r>
        </a:p>
      </dgm:t>
    </dgm:pt>
    <dgm:pt modelId="{411D5FD5-5BD7-43B1-A6B0-7C11D02E02B5}" type="parTrans" cxnId="{5D9F7125-1995-4070-A369-9D1F47183BBA}">
      <dgm:prSet/>
      <dgm:spPr/>
      <dgm:t>
        <a:bodyPr/>
        <a:lstStyle/>
        <a:p>
          <a:endParaRPr lang="en-US"/>
        </a:p>
      </dgm:t>
    </dgm:pt>
    <dgm:pt modelId="{1724CAA4-41C4-4EF6-8D35-EF7777CA6E12}" type="sibTrans" cxnId="{5D9F7125-1995-4070-A369-9D1F47183BBA}">
      <dgm:prSet/>
      <dgm:spPr/>
      <dgm:t>
        <a:bodyPr/>
        <a:lstStyle/>
        <a:p>
          <a:endParaRPr lang="en-US"/>
        </a:p>
      </dgm:t>
    </dgm:pt>
    <dgm:pt modelId="{23B42CFB-ADD4-4BD1-8E21-D8CEBF18F20B}" type="pres">
      <dgm:prSet presAssocID="{E254C5D9-49DB-427D-BC6A-5CF87762F88E}" presName="linear" presStyleCnt="0">
        <dgm:presLayoutVars>
          <dgm:dir/>
          <dgm:animLvl val="lvl"/>
          <dgm:resizeHandles val="exact"/>
        </dgm:presLayoutVars>
      </dgm:prSet>
      <dgm:spPr/>
    </dgm:pt>
    <dgm:pt modelId="{45F34A3A-41B1-4536-B3C9-89E2A0CFDD9D}" type="pres">
      <dgm:prSet presAssocID="{C7A9D5C6-C81B-4A0E-87E6-8D3089A43CF3}" presName="parentLin" presStyleCnt="0"/>
      <dgm:spPr/>
    </dgm:pt>
    <dgm:pt modelId="{662F19D9-F7AA-427E-A597-89AC4B652C6E}" type="pres">
      <dgm:prSet presAssocID="{C7A9D5C6-C81B-4A0E-87E6-8D3089A43CF3}" presName="parentLeftMargin" presStyleLbl="node1" presStyleIdx="0" presStyleCnt="3"/>
      <dgm:spPr/>
    </dgm:pt>
    <dgm:pt modelId="{54771252-7B90-45C4-B3EC-A718C8D7DE61}" type="pres">
      <dgm:prSet presAssocID="{C7A9D5C6-C81B-4A0E-87E6-8D3089A43CF3}" presName="parentText" presStyleLbl="node1" presStyleIdx="0" presStyleCnt="3" custScaleY="230852">
        <dgm:presLayoutVars>
          <dgm:chMax val="0"/>
          <dgm:bulletEnabled val="1"/>
        </dgm:presLayoutVars>
      </dgm:prSet>
      <dgm:spPr/>
      <dgm:t>
        <a:bodyPr/>
        <a:lstStyle/>
        <a:p>
          <a:endParaRPr lang="en-US"/>
        </a:p>
      </dgm:t>
    </dgm:pt>
    <dgm:pt modelId="{4B2B3171-354D-4EB3-8389-3BE514B820DA}" type="pres">
      <dgm:prSet presAssocID="{C7A9D5C6-C81B-4A0E-87E6-8D3089A43CF3}" presName="negativeSpace" presStyleCnt="0"/>
      <dgm:spPr/>
    </dgm:pt>
    <dgm:pt modelId="{3E96E8D9-8412-455C-BC28-539E38AD9320}" type="pres">
      <dgm:prSet presAssocID="{C7A9D5C6-C81B-4A0E-87E6-8D3089A43CF3}" presName="childText" presStyleLbl="conFgAcc1" presStyleIdx="0" presStyleCnt="3" custScaleY="230852">
        <dgm:presLayoutVars>
          <dgm:bulletEnabled val="1"/>
        </dgm:presLayoutVars>
      </dgm:prSet>
      <dgm:spPr/>
    </dgm:pt>
    <dgm:pt modelId="{A7EF31D5-A7AE-4E8A-8C2C-51F1EDC8AB7C}" type="pres">
      <dgm:prSet presAssocID="{337134BC-B934-4D32-8C8B-D3CA1B7708A8}" presName="spaceBetweenRectangles" presStyleCnt="0"/>
      <dgm:spPr/>
    </dgm:pt>
    <dgm:pt modelId="{12860868-A03D-4121-A75B-CE094F4BEBF7}" type="pres">
      <dgm:prSet presAssocID="{ED457C04-207B-4923-9C6D-4C2A661D1E82}" presName="parentLin" presStyleCnt="0"/>
      <dgm:spPr/>
    </dgm:pt>
    <dgm:pt modelId="{97D15A41-8138-4E59-B525-42944395BA85}" type="pres">
      <dgm:prSet presAssocID="{ED457C04-207B-4923-9C6D-4C2A661D1E82}" presName="parentLeftMargin" presStyleLbl="node1" presStyleIdx="0" presStyleCnt="3"/>
      <dgm:spPr/>
    </dgm:pt>
    <dgm:pt modelId="{119C4231-D8B8-4A5D-8A32-4F9AB018420F}" type="pres">
      <dgm:prSet presAssocID="{ED457C04-207B-4923-9C6D-4C2A661D1E82}" presName="parentText" presStyleLbl="node1" presStyleIdx="1" presStyleCnt="3" custScaleY="230852">
        <dgm:presLayoutVars>
          <dgm:chMax val="0"/>
          <dgm:bulletEnabled val="1"/>
        </dgm:presLayoutVars>
      </dgm:prSet>
      <dgm:spPr/>
      <dgm:t>
        <a:bodyPr/>
        <a:lstStyle/>
        <a:p>
          <a:endParaRPr lang="en-US"/>
        </a:p>
      </dgm:t>
    </dgm:pt>
    <dgm:pt modelId="{06986275-0791-43B4-AAAA-D109C68CE1CB}" type="pres">
      <dgm:prSet presAssocID="{ED457C04-207B-4923-9C6D-4C2A661D1E82}" presName="negativeSpace" presStyleCnt="0"/>
      <dgm:spPr/>
    </dgm:pt>
    <dgm:pt modelId="{1B886C60-3C77-4595-920F-1ED1AFE6E665}" type="pres">
      <dgm:prSet presAssocID="{ED457C04-207B-4923-9C6D-4C2A661D1E82}" presName="childText" presStyleLbl="conFgAcc1" presStyleIdx="1" presStyleCnt="3" custScaleY="230852">
        <dgm:presLayoutVars>
          <dgm:bulletEnabled val="1"/>
        </dgm:presLayoutVars>
      </dgm:prSet>
      <dgm:spPr/>
    </dgm:pt>
    <dgm:pt modelId="{710E129B-AA3B-43C0-9E63-9F496A3DE5BD}" type="pres">
      <dgm:prSet presAssocID="{03183F84-78DE-4A67-82CB-A03677C989CA}" presName="spaceBetweenRectangles" presStyleCnt="0"/>
      <dgm:spPr/>
    </dgm:pt>
    <dgm:pt modelId="{E1002976-B819-4E6E-B2A2-C27345277894}" type="pres">
      <dgm:prSet presAssocID="{916631A5-2C3E-47F6-A677-8D177DEF5824}" presName="parentLin" presStyleCnt="0"/>
      <dgm:spPr/>
    </dgm:pt>
    <dgm:pt modelId="{EF5CA833-E621-46CF-A325-2FC61740C4DF}" type="pres">
      <dgm:prSet presAssocID="{916631A5-2C3E-47F6-A677-8D177DEF5824}" presName="parentLeftMargin" presStyleLbl="node1" presStyleIdx="1" presStyleCnt="3"/>
      <dgm:spPr/>
    </dgm:pt>
    <dgm:pt modelId="{372AEAE8-E0EE-4928-A1C7-612FF601E84E}" type="pres">
      <dgm:prSet presAssocID="{916631A5-2C3E-47F6-A677-8D177DEF5824}" presName="parentText" presStyleLbl="node1" presStyleIdx="2" presStyleCnt="3" custScaleY="230852">
        <dgm:presLayoutVars>
          <dgm:chMax val="0"/>
          <dgm:bulletEnabled val="1"/>
        </dgm:presLayoutVars>
      </dgm:prSet>
      <dgm:spPr/>
      <dgm:t>
        <a:bodyPr/>
        <a:lstStyle/>
        <a:p>
          <a:endParaRPr lang="en-US"/>
        </a:p>
      </dgm:t>
    </dgm:pt>
    <dgm:pt modelId="{8EE43224-32A9-4B89-B1AE-8C527B1B64B8}" type="pres">
      <dgm:prSet presAssocID="{916631A5-2C3E-47F6-A677-8D177DEF5824}" presName="negativeSpace" presStyleCnt="0"/>
      <dgm:spPr/>
    </dgm:pt>
    <dgm:pt modelId="{113CFE67-44C0-44F7-B39E-8A4F3C94E8E3}" type="pres">
      <dgm:prSet presAssocID="{916631A5-2C3E-47F6-A677-8D177DEF5824}" presName="childText" presStyleLbl="conFgAcc1" presStyleIdx="2" presStyleCnt="3" custScaleY="230852">
        <dgm:presLayoutVars>
          <dgm:bulletEnabled val="1"/>
        </dgm:presLayoutVars>
      </dgm:prSet>
      <dgm:spPr/>
    </dgm:pt>
  </dgm:ptLst>
  <dgm:cxnLst>
    <dgm:cxn modelId="{814024A3-5A9C-402E-92F1-392A59CA975D}" type="presOf" srcId="{C7A9D5C6-C81B-4A0E-87E6-8D3089A43CF3}" destId="{662F19D9-F7AA-427E-A597-89AC4B652C6E}" srcOrd="0" destOrd="0" presId="urn:microsoft.com/office/officeart/2005/8/layout/list1"/>
    <dgm:cxn modelId="{5D9F7125-1995-4070-A369-9D1F47183BBA}" srcId="{E254C5D9-49DB-427D-BC6A-5CF87762F88E}" destId="{916631A5-2C3E-47F6-A677-8D177DEF5824}" srcOrd="2" destOrd="0" parTransId="{411D5FD5-5BD7-43B1-A6B0-7C11D02E02B5}" sibTransId="{1724CAA4-41C4-4EF6-8D35-EF7777CA6E12}"/>
    <dgm:cxn modelId="{6D1434D5-3354-4113-89ED-9C8519D01211}" srcId="{E254C5D9-49DB-427D-BC6A-5CF87762F88E}" destId="{ED457C04-207B-4923-9C6D-4C2A661D1E82}" srcOrd="1" destOrd="0" parTransId="{168C52AB-0D3C-4D3E-8254-DB3512A9A245}" sibTransId="{03183F84-78DE-4A67-82CB-A03677C989CA}"/>
    <dgm:cxn modelId="{F3F329FF-964F-4B7B-A194-462F8FE0C702}" type="presOf" srcId="{916631A5-2C3E-47F6-A677-8D177DEF5824}" destId="{372AEAE8-E0EE-4928-A1C7-612FF601E84E}" srcOrd="1" destOrd="0" presId="urn:microsoft.com/office/officeart/2005/8/layout/list1"/>
    <dgm:cxn modelId="{542688D8-E88A-4C9C-89C4-E50F9DD8266A}" type="presOf" srcId="{916631A5-2C3E-47F6-A677-8D177DEF5824}" destId="{EF5CA833-E621-46CF-A325-2FC61740C4DF}" srcOrd="0" destOrd="0" presId="urn:microsoft.com/office/officeart/2005/8/layout/list1"/>
    <dgm:cxn modelId="{21483541-32C6-48C1-9DD1-AC22692146E2}" type="presOf" srcId="{ED457C04-207B-4923-9C6D-4C2A661D1E82}" destId="{119C4231-D8B8-4A5D-8A32-4F9AB018420F}" srcOrd="1" destOrd="0" presId="urn:microsoft.com/office/officeart/2005/8/layout/list1"/>
    <dgm:cxn modelId="{84DBAA4A-4A1F-4DBB-932C-54C5BBE73C46}" type="presOf" srcId="{ED457C04-207B-4923-9C6D-4C2A661D1E82}" destId="{97D15A41-8138-4E59-B525-42944395BA85}" srcOrd="0" destOrd="0" presId="urn:microsoft.com/office/officeart/2005/8/layout/list1"/>
    <dgm:cxn modelId="{177A228A-438D-4168-A146-2224483602E0}" type="presOf" srcId="{E254C5D9-49DB-427D-BC6A-5CF87762F88E}" destId="{23B42CFB-ADD4-4BD1-8E21-D8CEBF18F20B}" srcOrd="0" destOrd="0" presId="urn:microsoft.com/office/officeart/2005/8/layout/list1"/>
    <dgm:cxn modelId="{2995DAF3-0784-4500-8A50-713908AE0F6F}" srcId="{E254C5D9-49DB-427D-BC6A-5CF87762F88E}" destId="{C7A9D5C6-C81B-4A0E-87E6-8D3089A43CF3}" srcOrd="0" destOrd="0" parTransId="{B70356BF-BD0E-4CC5-A294-BA19E41D61E2}" sibTransId="{337134BC-B934-4D32-8C8B-D3CA1B7708A8}"/>
    <dgm:cxn modelId="{199C8153-2AD8-4C43-886F-1172196DF50E}" type="presOf" srcId="{C7A9D5C6-C81B-4A0E-87E6-8D3089A43CF3}" destId="{54771252-7B90-45C4-B3EC-A718C8D7DE61}" srcOrd="1" destOrd="0" presId="urn:microsoft.com/office/officeart/2005/8/layout/list1"/>
    <dgm:cxn modelId="{44304BDF-A1D9-4242-8AF0-18D1E82A887A}" type="presParOf" srcId="{23B42CFB-ADD4-4BD1-8E21-D8CEBF18F20B}" destId="{45F34A3A-41B1-4536-B3C9-89E2A0CFDD9D}" srcOrd="0" destOrd="0" presId="urn:microsoft.com/office/officeart/2005/8/layout/list1"/>
    <dgm:cxn modelId="{0EDC8515-4DC4-411B-8132-518D099F3475}" type="presParOf" srcId="{45F34A3A-41B1-4536-B3C9-89E2A0CFDD9D}" destId="{662F19D9-F7AA-427E-A597-89AC4B652C6E}" srcOrd="0" destOrd="0" presId="urn:microsoft.com/office/officeart/2005/8/layout/list1"/>
    <dgm:cxn modelId="{6EDB05D3-0B79-40B5-AB87-95C143D7DC5D}" type="presParOf" srcId="{45F34A3A-41B1-4536-B3C9-89E2A0CFDD9D}" destId="{54771252-7B90-45C4-B3EC-A718C8D7DE61}" srcOrd="1" destOrd="0" presId="urn:microsoft.com/office/officeart/2005/8/layout/list1"/>
    <dgm:cxn modelId="{A045024C-7532-47C4-A6C6-F77ECEAEFC69}" type="presParOf" srcId="{23B42CFB-ADD4-4BD1-8E21-D8CEBF18F20B}" destId="{4B2B3171-354D-4EB3-8389-3BE514B820DA}" srcOrd="1" destOrd="0" presId="urn:microsoft.com/office/officeart/2005/8/layout/list1"/>
    <dgm:cxn modelId="{C8313C53-36C3-451F-A1B7-0C68D54CDFAF}" type="presParOf" srcId="{23B42CFB-ADD4-4BD1-8E21-D8CEBF18F20B}" destId="{3E96E8D9-8412-455C-BC28-539E38AD9320}" srcOrd="2" destOrd="0" presId="urn:microsoft.com/office/officeart/2005/8/layout/list1"/>
    <dgm:cxn modelId="{B18DED22-960E-442C-84F6-1DCB3927877B}" type="presParOf" srcId="{23B42CFB-ADD4-4BD1-8E21-D8CEBF18F20B}" destId="{A7EF31D5-A7AE-4E8A-8C2C-51F1EDC8AB7C}" srcOrd="3" destOrd="0" presId="urn:microsoft.com/office/officeart/2005/8/layout/list1"/>
    <dgm:cxn modelId="{C09CBF2F-61CF-43F2-BD3B-B988324DD405}" type="presParOf" srcId="{23B42CFB-ADD4-4BD1-8E21-D8CEBF18F20B}" destId="{12860868-A03D-4121-A75B-CE094F4BEBF7}" srcOrd="4" destOrd="0" presId="urn:microsoft.com/office/officeart/2005/8/layout/list1"/>
    <dgm:cxn modelId="{D7C76B2E-01D6-43C2-8F24-15500E862F3C}" type="presParOf" srcId="{12860868-A03D-4121-A75B-CE094F4BEBF7}" destId="{97D15A41-8138-4E59-B525-42944395BA85}" srcOrd="0" destOrd="0" presId="urn:microsoft.com/office/officeart/2005/8/layout/list1"/>
    <dgm:cxn modelId="{DCB774BC-8424-47B7-9721-6CBA7A60B27F}" type="presParOf" srcId="{12860868-A03D-4121-A75B-CE094F4BEBF7}" destId="{119C4231-D8B8-4A5D-8A32-4F9AB018420F}" srcOrd="1" destOrd="0" presId="urn:microsoft.com/office/officeart/2005/8/layout/list1"/>
    <dgm:cxn modelId="{00543A20-277E-45E9-9ADD-87BB8CA6AD20}" type="presParOf" srcId="{23B42CFB-ADD4-4BD1-8E21-D8CEBF18F20B}" destId="{06986275-0791-43B4-AAAA-D109C68CE1CB}" srcOrd="5" destOrd="0" presId="urn:microsoft.com/office/officeart/2005/8/layout/list1"/>
    <dgm:cxn modelId="{28BA66F8-1499-4719-837D-D0F19F3B464E}" type="presParOf" srcId="{23B42CFB-ADD4-4BD1-8E21-D8CEBF18F20B}" destId="{1B886C60-3C77-4595-920F-1ED1AFE6E665}" srcOrd="6" destOrd="0" presId="urn:microsoft.com/office/officeart/2005/8/layout/list1"/>
    <dgm:cxn modelId="{8D0992A1-7CD0-4AEC-A05F-31702BF4B77B}" type="presParOf" srcId="{23B42CFB-ADD4-4BD1-8E21-D8CEBF18F20B}" destId="{710E129B-AA3B-43C0-9E63-9F496A3DE5BD}" srcOrd="7" destOrd="0" presId="urn:microsoft.com/office/officeart/2005/8/layout/list1"/>
    <dgm:cxn modelId="{06DFFDCB-A6AE-46C3-88A6-18062D696945}" type="presParOf" srcId="{23B42CFB-ADD4-4BD1-8E21-D8CEBF18F20B}" destId="{E1002976-B819-4E6E-B2A2-C27345277894}" srcOrd="8" destOrd="0" presId="urn:microsoft.com/office/officeart/2005/8/layout/list1"/>
    <dgm:cxn modelId="{41BC8766-064E-4534-B9B1-603A4253EF8C}" type="presParOf" srcId="{E1002976-B819-4E6E-B2A2-C27345277894}" destId="{EF5CA833-E621-46CF-A325-2FC61740C4DF}" srcOrd="0" destOrd="0" presId="urn:microsoft.com/office/officeart/2005/8/layout/list1"/>
    <dgm:cxn modelId="{97DA3C75-C798-4444-9ECC-237B761D3004}" type="presParOf" srcId="{E1002976-B819-4E6E-B2A2-C27345277894}" destId="{372AEAE8-E0EE-4928-A1C7-612FF601E84E}" srcOrd="1" destOrd="0" presId="urn:microsoft.com/office/officeart/2005/8/layout/list1"/>
    <dgm:cxn modelId="{E7307D2F-985F-4E76-9D95-09DA0E58D960}" type="presParOf" srcId="{23B42CFB-ADD4-4BD1-8E21-D8CEBF18F20B}" destId="{8EE43224-32A9-4B89-B1AE-8C527B1B64B8}" srcOrd="9" destOrd="0" presId="urn:microsoft.com/office/officeart/2005/8/layout/list1"/>
    <dgm:cxn modelId="{DE623580-E28C-4742-ACE3-04BED6FBD595}" type="presParOf" srcId="{23B42CFB-ADD4-4BD1-8E21-D8CEBF18F20B}" destId="{113CFE67-44C0-44F7-B39E-8A4F3C94E8E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65E9F-1853-4C25-96B0-D535F6F8C1ED}" type="doc">
      <dgm:prSet loTypeId="urn:microsoft.com/office/officeart/2005/8/layout/hierarchy3" loCatId="hierarchy" qsTypeId="urn:microsoft.com/office/officeart/2005/8/quickstyle/3d2" qsCatId="3D" csTypeId="urn:microsoft.com/office/officeart/2005/8/colors/accent2_3" csCatId="accent2" phldr="1"/>
      <dgm:spPr/>
      <dgm:t>
        <a:bodyPr/>
        <a:lstStyle/>
        <a:p>
          <a:endParaRPr lang="en-US"/>
        </a:p>
      </dgm:t>
    </dgm:pt>
    <dgm:pt modelId="{963466A0-8D6D-40B6-A76B-ACED62B76BCD}">
      <dgm:prSet phldrT="[Text]"/>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PRINSIP TAUHID </a:t>
          </a:r>
        </a:p>
      </dgm:t>
    </dgm:pt>
    <dgm:pt modelId="{04759AFC-5FFA-49E4-A394-7C9D73C28DF0}" type="parTrans" cxnId="{5CFB526C-C3F5-4FC5-9C42-52AE3DDA2F52}">
      <dgm:prSet/>
      <dgm:spPr/>
      <dgm:t>
        <a:bodyPr/>
        <a:lstStyle/>
        <a:p>
          <a:endParaRPr lang="en-US"/>
        </a:p>
      </dgm:t>
    </dgm:pt>
    <dgm:pt modelId="{37D2C65D-7C9F-4E74-86A5-EB524BC3E377}" type="sibTrans" cxnId="{5CFB526C-C3F5-4FC5-9C42-52AE3DDA2F52}">
      <dgm:prSet/>
      <dgm:spPr/>
      <dgm:t>
        <a:bodyPr/>
        <a:lstStyle/>
        <a:p>
          <a:endParaRPr lang="en-US"/>
        </a:p>
      </dgm:t>
    </dgm:pt>
    <dgm:pt modelId="{A1BCD968-3C61-4698-8A04-0FCA3D5E5EC8}">
      <dgm:prSet phldrT="[Text]" custT="1"/>
      <dgm:spPr/>
      <dgm:t>
        <a:bodyPr/>
        <a:lstStyle/>
        <a:p>
          <a:pPr rtl="1"/>
          <a:r>
            <a:rPr lang="ar-SA" sz="2500" dirty="0" smtClean="0"/>
            <a:t>قل هو الله أحد </a:t>
          </a:r>
          <a:r>
            <a:rPr lang="ar-SA" sz="1400" dirty="0" smtClean="0"/>
            <a:t>(الاخلاص: 1) </a:t>
          </a:r>
          <a:endParaRPr lang="ar-SA" sz="2500" dirty="0" smtClean="0"/>
        </a:p>
      </dgm:t>
    </dgm:pt>
    <dgm:pt modelId="{D7720E74-0404-4594-9C3C-44A7AB26AC01}" type="parTrans" cxnId="{18FAF55C-6E4B-424B-9B90-C42F2CB8000A}">
      <dgm:prSet/>
      <dgm:spPr/>
      <dgm:t>
        <a:bodyPr/>
        <a:lstStyle/>
        <a:p>
          <a:endParaRPr lang="en-US"/>
        </a:p>
      </dgm:t>
    </dgm:pt>
    <dgm:pt modelId="{158533D9-8735-4A02-A3E1-328FE351A8E1}" type="sibTrans" cxnId="{18FAF55C-6E4B-424B-9B90-C42F2CB8000A}">
      <dgm:prSet/>
      <dgm:spPr/>
      <dgm:t>
        <a:bodyPr/>
        <a:lstStyle/>
        <a:p>
          <a:endParaRPr lang="en-US"/>
        </a:p>
      </dgm:t>
    </dgm:pt>
    <dgm:pt modelId="{00EB19AF-E879-42D4-8152-D032F53D3AC3}">
      <dgm:prSet phldrT="[Text]" custT="1"/>
      <dgm:spPr/>
      <dgm:t>
        <a:bodyPr/>
        <a:lstStyle/>
        <a:p>
          <a:pPr marL="0" marR="0" indent="0" defTabSz="914400" rtl="1" eaLnBrk="1" fontAlgn="auto" latinLnBrk="0" hangingPunct="1">
            <a:lnSpc>
              <a:spcPct val="100000"/>
            </a:lnSpc>
            <a:spcBef>
              <a:spcPts val="0"/>
            </a:spcBef>
            <a:spcAft>
              <a:spcPts val="0"/>
            </a:spcAft>
            <a:buClrTx/>
            <a:buSzTx/>
            <a:buFontTx/>
            <a:buNone/>
            <a:tabLst/>
            <a:defRPr/>
          </a:pPr>
          <a:r>
            <a:rPr lang="ar-SA" sz="1600" b="1" dirty="0" smtClean="0"/>
            <a:t>وَإِلَهُكُمْ إِلَهٌ وَاحِدٌ لاَّ إِلَهَ إِلاَّ هُوَ الرَّحْمَنُ الرَّحِيمُ </a:t>
          </a:r>
          <a:r>
            <a:rPr lang="ar-SA" sz="1600" b="0" dirty="0" smtClean="0"/>
            <a:t>(البقرة: </a:t>
          </a:r>
          <a:r>
            <a:rPr lang="ar-SA" sz="1100" b="0" dirty="0" smtClean="0"/>
            <a:t>163</a:t>
          </a:r>
          <a:r>
            <a:rPr lang="ar-SA" sz="1600" b="0" dirty="0" smtClean="0"/>
            <a:t>)</a:t>
          </a:r>
          <a:endParaRPr lang="en-US" sz="1600" b="0" dirty="0" smtClean="0"/>
        </a:p>
      </dgm:t>
    </dgm:pt>
    <dgm:pt modelId="{BBA16AE8-27FF-4B2D-A52C-192EA36E0633}" type="parTrans" cxnId="{D55971D4-035E-447B-B7F2-A83F2059ECC7}">
      <dgm:prSet/>
      <dgm:spPr/>
      <dgm:t>
        <a:bodyPr/>
        <a:lstStyle/>
        <a:p>
          <a:endParaRPr lang="en-US"/>
        </a:p>
      </dgm:t>
    </dgm:pt>
    <dgm:pt modelId="{143490EC-F53B-4747-BA53-E526B3609BD4}" type="sibTrans" cxnId="{D55971D4-035E-447B-B7F2-A83F2059ECC7}">
      <dgm:prSet/>
      <dgm:spPr/>
      <dgm:t>
        <a:bodyPr/>
        <a:lstStyle/>
        <a:p>
          <a:endParaRPr lang="en-US"/>
        </a:p>
      </dgm:t>
    </dgm:pt>
    <dgm:pt modelId="{722F5834-F3BD-4F86-ABCC-0B126D1C0A3B}">
      <dgm:prSet phldrT="[Text]"/>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PRINSIP KETAATAN</a:t>
          </a:r>
        </a:p>
      </dgm:t>
    </dgm:pt>
    <dgm:pt modelId="{61EDCD9F-F145-49BB-B42B-64183B20DFE1}" type="parTrans" cxnId="{06BFE62A-9115-4C7D-906B-24C4DC112722}">
      <dgm:prSet/>
      <dgm:spPr/>
      <dgm:t>
        <a:bodyPr/>
        <a:lstStyle/>
        <a:p>
          <a:endParaRPr lang="en-US"/>
        </a:p>
      </dgm:t>
    </dgm:pt>
    <dgm:pt modelId="{67DD5BF7-1D3C-4637-8133-2E9595E91F49}" type="sibTrans" cxnId="{06BFE62A-9115-4C7D-906B-24C4DC112722}">
      <dgm:prSet/>
      <dgm:spPr/>
      <dgm:t>
        <a:bodyPr/>
        <a:lstStyle/>
        <a:p>
          <a:endParaRPr lang="en-US"/>
        </a:p>
      </dgm:t>
    </dgm:pt>
    <dgm:pt modelId="{9D849400-0446-4ADF-A1EE-100C85D45695}">
      <dgm:prSet phldrT="[Text]" custT="1"/>
      <dgm:spPr/>
      <dgm:t>
        <a:bodyPr/>
        <a:lstStyle/>
        <a:p>
          <a:pPr rtl="1"/>
          <a:r>
            <a:rPr lang="ar-SA" sz="1800" b="1" dirty="0" smtClean="0"/>
            <a:t>وما خلقت الجن و الإنس إلا  ليعبدون </a:t>
          </a:r>
          <a:r>
            <a:rPr lang="ar-SA" sz="1100" dirty="0" smtClean="0"/>
            <a:t>(الذاريات: 56)</a:t>
          </a:r>
          <a:endParaRPr lang="en-US" sz="1100" dirty="0"/>
        </a:p>
      </dgm:t>
    </dgm:pt>
    <dgm:pt modelId="{A19ABBDE-0E00-4FAE-B1FB-91820320603B}" type="parTrans" cxnId="{6E2AD669-E74F-43E2-9398-F0B011180D77}">
      <dgm:prSet/>
      <dgm:spPr/>
      <dgm:t>
        <a:bodyPr/>
        <a:lstStyle/>
        <a:p>
          <a:endParaRPr lang="en-US"/>
        </a:p>
      </dgm:t>
    </dgm:pt>
    <dgm:pt modelId="{E13923BE-2362-4EBF-B8E6-6A5168F65DA9}" type="sibTrans" cxnId="{6E2AD669-E74F-43E2-9398-F0B011180D77}">
      <dgm:prSet/>
      <dgm:spPr/>
      <dgm:t>
        <a:bodyPr/>
        <a:lstStyle/>
        <a:p>
          <a:endParaRPr lang="en-US"/>
        </a:p>
      </dgm:t>
    </dgm:pt>
    <dgm:pt modelId="{7C931EDC-7A4D-4A51-97DC-0D8ACAA7B2E9}">
      <dgm:prSet phldrT="[Text]" custT="1"/>
      <dgm:spPr/>
      <dgm:t>
        <a:bodyPr/>
        <a:lstStyle/>
        <a:p>
          <a:r>
            <a:rPr lang="ar-SA" sz="1600" b="1" dirty="0" smtClean="0"/>
            <a:t>وأطيعوا الله وأطيعوا الرسول واحذروا</a:t>
          </a:r>
        </a:p>
        <a:p>
          <a:r>
            <a:rPr lang="ar-SA" sz="1200" dirty="0" smtClean="0"/>
            <a:t>(المائدة: 92)</a:t>
          </a:r>
        </a:p>
      </dgm:t>
    </dgm:pt>
    <dgm:pt modelId="{FB345C0B-F163-471C-9C98-D963B7F2D2BF}" type="parTrans" cxnId="{5BF8A706-377F-4AD9-A01C-E0DD10B79051}">
      <dgm:prSet/>
      <dgm:spPr/>
      <dgm:t>
        <a:bodyPr/>
        <a:lstStyle/>
        <a:p>
          <a:endParaRPr lang="en-US"/>
        </a:p>
      </dgm:t>
    </dgm:pt>
    <dgm:pt modelId="{482CBE73-76F8-490C-8E84-E32F6630503D}" type="sibTrans" cxnId="{5BF8A706-377F-4AD9-A01C-E0DD10B79051}">
      <dgm:prSet/>
      <dgm:spPr/>
      <dgm:t>
        <a:bodyPr/>
        <a:lstStyle/>
        <a:p>
          <a:endParaRPr lang="en-US"/>
        </a:p>
      </dgm:t>
    </dgm:pt>
    <dgm:pt modelId="{65A96199-C341-424A-BAEC-EFD78FF7F154}" type="pres">
      <dgm:prSet presAssocID="{BBC65E9F-1853-4C25-96B0-D535F6F8C1ED}" presName="diagram" presStyleCnt="0">
        <dgm:presLayoutVars>
          <dgm:chPref val="1"/>
          <dgm:dir/>
          <dgm:animOne val="branch"/>
          <dgm:animLvl val="lvl"/>
          <dgm:resizeHandles/>
        </dgm:presLayoutVars>
      </dgm:prSet>
      <dgm:spPr/>
    </dgm:pt>
    <dgm:pt modelId="{6D60973F-F2C3-4AD8-9B23-5AC637DBE3B8}" type="pres">
      <dgm:prSet presAssocID="{963466A0-8D6D-40B6-A76B-ACED62B76BCD}" presName="root" presStyleCnt="0"/>
      <dgm:spPr/>
    </dgm:pt>
    <dgm:pt modelId="{9743B86D-8092-4267-BE00-C49354E22308}" type="pres">
      <dgm:prSet presAssocID="{963466A0-8D6D-40B6-A76B-ACED62B76BCD}" presName="rootComposite" presStyleCnt="0"/>
      <dgm:spPr/>
    </dgm:pt>
    <dgm:pt modelId="{20F7FC3B-A28A-4E89-A6DF-E0EEF2B5E98A}" type="pres">
      <dgm:prSet presAssocID="{963466A0-8D6D-40B6-A76B-ACED62B76BCD}" presName="rootText" presStyleLbl="node1" presStyleIdx="0" presStyleCnt="2"/>
      <dgm:spPr/>
      <dgm:t>
        <a:bodyPr/>
        <a:lstStyle/>
        <a:p>
          <a:endParaRPr lang="en-US"/>
        </a:p>
      </dgm:t>
    </dgm:pt>
    <dgm:pt modelId="{5947F03A-15F3-4679-8C4D-10C183456C4C}" type="pres">
      <dgm:prSet presAssocID="{963466A0-8D6D-40B6-A76B-ACED62B76BCD}" presName="rootConnector" presStyleLbl="node1" presStyleIdx="0" presStyleCnt="2"/>
      <dgm:spPr/>
    </dgm:pt>
    <dgm:pt modelId="{064B4769-3FA3-460F-95F1-B4390E74A508}" type="pres">
      <dgm:prSet presAssocID="{963466A0-8D6D-40B6-A76B-ACED62B76BCD}" presName="childShape" presStyleCnt="0"/>
      <dgm:spPr/>
    </dgm:pt>
    <dgm:pt modelId="{17A15770-1104-47E6-8886-3DB799D8C612}" type="pres">
      <dgm:prSet presAssocID="{D7720E74-0404-4594-9C3C-44A7AB26AC01}" presName="Name13" presStyleLbl="parChTrans1D2" presStyleIdx="0" presStyleCnt="4"/>
      <dgm:spPr/>
    </dgm:pt>
    <dgm:pt modelId="{D6280EF6-C689-47E2-9811-E952E6389605}" type="pres">
      <dgm:prSet presAssocID="{A1BCD968-3C61-4698-8A04-0FCA3D5E5EC8}" presName="childText" presStyleLbl="bgAcc1" presStyleIdx="0" presStyleCnt="4">
        <dgm:presLayoutVars>
          <dgm:bulletEnabled val="1"/>
        </dgm:presLayoutVars>
      </dgm:prSet>
      <dgm:spPr/>
      <dgm:t>
        <a:bodyPr/>
        <a:lstStyle/>
        <a:p>
          <a:endParaRPr lang="en-US"/>
        </a:p>
      </dgm:t>
    </dgm:pt>
    <dgm:pt modelId="{88675E04-FEE1-4FBA-A7F5-DDDCA9A1B52B}" type="pres">
      <dgm:prSet presAssocID="{BBA16AE8-27FF-4B2D-A52C-192EA36E0633}" presName="Name13" presStyleLbl="parChTrans1D2" presStyleIdx="1" presStyleCnt="4"/>
      <dgm:spPr/>
    </dgm:pt>
    <dgm:pt modelId="{BAD51E06-1B26-438E-90F3-EC34AA651098}" type="pres">
      <dgm:prSet presAssocID="{00EB19AF-E879-42D4-8152-D032F53D3AC3}" presName="childText" presStyleLbl="bgAcc1" presStyleIdx="1" presStyleCnt="4">
        <dgm:presLayoutVars>
          <dgm:bulletEnabled val="1"/>
        </dgm:presLayoutVars>
      </dgm:prSet>
      <dgm:spPr/>
      <dgm:t>
        <a:bodyPr/>
        <a:lstStyle/>
        <a:p>
          <a:endParaRPr lang="en-US"/>
        </a:p>
      </dgm:t>
    </dgm:pt>
    <dgm:pt modelId="{E5E73FD7-239E-4EDB-B4DA-8562544658B8}" type="pres">
      <dgm:prSet presAssocID="{722F5834-F3BD-4F86-ABCC-0B126D1C0A3B}" presName="root" presStyleCnt="0"/>
      <dgm:spPr/>
    </dgm:pt>
    <dgm:pt modelId="{9C7C1C06-F8BF-42A0-A094-8E96041DD240}" type="pres">
      <dgm:prSet presAssocID="{722F5834-F3BD-4F86-ABCC-0B126D1C0A3B}" presName="rootComposite" presStyleCnt="0"/>
      <dgm:spPr/>
    </dgm:pt>
    <dgm:pt modelId="{811DE721-3F17-49A6-87F6-BEFE8C6FD155}" type="pres">
      <dgm:prSet presAssocID="{722F5834-F3BD-4F86-ABCC-0B126D1C0A3B}" presName="rootText" presStyleLbl="node1" presStyleIdx="1" presStyleCnt="2"/>
      <dgm:spPr/>
      <dgm:t>
        <a:bodyPr/>
        <a:lstStyle/>
        <a:p>
          <a:endParaRPr lang="en-US"/>
        </a:p>
      </dgm:t>
    </dgm:pt>
    <dgm:pt modelId="{01ECF78F-6859-4087-ADA3-0FA018BA3105}" type="pres">
      <dgm:prSet presAssocID="{722F5834-F3BD-4F86-ABCC-0B126D1C0A3B}" presName="rootConnector" presStyleLbl="node1" presStyleIdx="1" presStyleCnt="2"/>
      <dgm:spPr/>
    </dgm:pt>
    <dgm:pt modelId="{0F7E748A-D125-45E5-BEBE-D4E469FA0F7F}" type="pres">
      <dgm:prSet presAssocID="{722F5834-F3BD-4F86-ABCC-0B126D1C0A3B}" presName="childShape" presStyleCnt="0"/>
      <dgm:spPr/>
    </dgm:pt>
    <dgm:pt modelId="{DED18413-AD09-4018-A3C2-AE14E46D1364}" type="pres">
      <dgm:prSet presAssocID="{A19ABBDE-0E00-4FAE-B1FB-91820320603B}" presName="Name13" presStyleLbl="parChTrans1D2" presStyleIdx="2" presStyleCnt="4"/>
      <dgm:spPr/>
    </dgm:pt>
    <dgm:pt modelId="{D7DA222E-4691-4CDE-AE85-DCDA3B6DF102}" type="pres">
      <dgm:prSet presAssocID="{9D849400-0446-4ADF-A1EE-100C85D45695}" presName="childText" presStyleLbl="bgAcc1" presStyleIdx="2" presStyleCnt="4">
        <dgm:presLayoutVars>
          <dgm:bulletEnabled val="1"/>
        </dgm:presLayoutVars>
      </dgm:prSet>
      <dgm:spPr/>
      <dgm:t>
        <a:bodyPr/>
        <a:lstStyle/>
        <a:p>
          <a:endParaRPr lang="en-US"/>
        </a:p>
      </dgm:t>
    </dgm:pt>
    <dgm:pt modelId="{183CA448-7DA3-49B4-A313-EC0932C28B32}" type="pres">
      <dgm:prSet presAssocID="{FB345C0B-F163-471C-9C98-D963B7F2D2BF}" presName="Name13" presStyleLbl="parChTrans1D2" presStyleIdx="3" presStyleCnt="4"/>
      <dgm:spPr/>
    </dgm:pt>
    <dgm:pt modelId="{184A6CE4-CCE3-4247-8C02-C1665D9EC66C}" type="pres">
      <dgm:prSet presAssocID="{7C931EDC-7A4D-4A51-97DC-0D8ACAA7B2E9}" presName="childText" presStyleLbl="bgAcc1" presStyleIdx="3" presStyleCnt="4">
        <dgm:presLayoutVars>
          <dgm:bulletEnabled val="1"/>
        </dgm:presLayoutVars>
      </dgm:prSet>
      <dgm:spPr/>
      <dgm:t>
        <a:bodyPr/>
        <a:lstStyle/>
        <a:p>
          <a:endParaRPr lang="en-US"/>
        </a:p>
      </dgm:t>
    </dgm:pt>
  </dgm:ptLst>
  <dgm:cxnLst>
    <dgm:cxn modelId="{FDD39A9E-2C30-4008-B9C9-AB3FE9E613D1}" type="presOf" srcId="{722F5834-F3BD-4F86-ABCC-0B126D1C0A3B}" destId="{01ECF78F-6859-4087-ADA3-0FA018BA3105}" srcOrd="1" destOrd="0" presId="urn:microsoft.com/office/officeart/2005/8/layout/hierarchy3"/>
    <dgm:cxn modelId="{49AA45D9-127E-4800-A926-8BC97907FBBF}" type="presOf" srcId="{7C931EDC-7A4D-4A51-97DC-0D8ACAA7B2E9}" destId="{184A6CE4-CCE3-4247-8C02-C1665D9EC66C}" srcOrd="0" destOrd="0" presId="urn:microsoft.com/office/officeart/2005/8/layout/hierarchy3"/>
    <dgm:cxn modelId="{F5E6DE6F-FB7B-4E41-B651-8087D0684620}" type="presOf" srcId="{A19ABBDE-0E00-4FAE-B1FB-91820320603B}" destId="{DED18413-AD09-4018-A3C2-AE14E46D1364}" srcOrd="0" destOrd="0" presId="urn:microsoft.com/office/officeart/2005/8/layout/hierarchy3"/>
    <dgm:cxn modelId="{9B9ED608-D1A6-4550-A5D0-E9E58801A6E3}" type="presOf" srcId="{BBA16AE8-27FF-4B2D-A52C-192EA36E0633}" destId="{88675E04-FEE1-4FBA-A7F5-DDDCA9A1B52B}" srcOrd="0" destOrd="0" presId="urn:microsoft.com/office/officeart/2005/8/layout/hierarchy3"/>
    <dgm:cxn modelId="{29C34B5B-1C45-41CE-9906-60AD2BD67981}" type="presOf" srcId="{A1BCD968-3C61-4698-8A04-0FCA3D5E5EC8}" destId="{D6280EF6-C689-47E2-9811-E952E6389605}" srcOrd="0" destOrd="0" presId="urn:microsoft.com/office/officeart/2005/8/layout/hierarchy3"/>
    <dgm:cxn modelId="{0E232536-CC6F-47FD-BD77-C8BD86E01085}" type="presOf" srcId="{BBC65E9F-1853-4C25-96B0-D535F6F8C1ED}" destId="{65A96199-C341-424A-BAEC-EFD78FF7F154}" srcOrd="0" destOrd="0" presId="urn:microsoft.com/office/officeart/2005/8/layout/hierarchy3"/>
    <dgm:cxn modelId="{C08AD022-3959-44AC-8D51-ECC0952D4ABB}" type="presOf" srcId="{00EB19AF-E879-42D4-8152-D032F53D3AC3}" destId="{BAD51E06-1B26-438E-90F3-EC34AA651098}" srcOrd="0" destOrd="0" presId="urn:microsoft.com/office/officeart/2005/8/layout/hierarchy3"/>
    <dgm:cxn modelId="{B64AA629-E9D1-484F-B570-00169035A093}" type="presOf" srcId="{963466A0-8D6D-40B6-A76B-ACED62B76BCD}" destId="{20F7FC3B-A28A-4E89-A6DF-E0EEF2B5E98A}" srcOrd="0" destOrd="0" presId="urn:microsoft.com/office/officeart/2005/8/layout/hierarchy3"/>
    <dgm:cxn modelId="{B19C81CC-3989-4350-A4C2-0962D3104659}" type="presOf" srcId="{D7720E74-0404-4594-9C3C-44A7AB26AC01}" destId="{17A15770-1104-47E6-8886-3DB799D8C612}" srcOrd="0" destOrd="0" presId="urn:microsoft.com/office/officeart/2005/8/layout/hierarchy3"/>
    <dgm:cxn modelId="{D55971D4-035E-447B-B7F2-A83F2059ECC7}" srcId="{963466A0-8D6D-40B6-A76B-ACED62B76BCD}" destId="{00EB19AF-E879-42D4-8152-D032F53D3AC3}" srcOrd="1" destOrd="0" parTransId="{BBA16AE8-27FF-4B2D-A52C-192EA36E0633}" sibTransId="{143490EC-F53B-4747-BA53-E526B3609BD4}"/>
    <dgm:cxn modelId="{C5A37003-DC74-4B5C-8D05-DB3EEA3D6D18}" type="presOf" srcId="{963466A0-8D6D-40B6-A76B-ACED62B76BCD}" destId="{5947F03A-15F3-4679-8C4D-10C183456C4C}" srcOrd="1" destOrd="0" presId="urn:microsoft.com/office/officeart/2005/8/layout/hierarchy3"/>
    <dgm:cxn modelId="{6699B169-DED8-4E44-B9C7-51D10AF01A50}" type="presOf" srcId="{FB345C0B-F163-471C-9C98-D963B7F2D2BF}" destId="{183CA448-7DA3-49B4-A313-EC0932C28B32}" srcOrd="0" destOrd="0" presId="urn:microsoft.com/office/officeart/2005/8/layout/hierarchy3"/>
    <dgm:cxn modelId="{5BF8A706-377F-4AD9-A01C-E0DD10B79051}" srcId="{722F5834-F3BD-4F86-ABCC-0B126D1C0A3B}" destId="{7C931EDC-7A4D-4A51-97DC-0D8ACAA7B2E9}" srcOrd="1" destOrd="0" parTransId="{FB345C0B-F163-471C-9C98-D963B7F2D2BF}" sibTransId="{482CBE73-76F8-490C-8E84-E32F6630503D}"/>
    <dgm:cxn modelId="{18FAF55C-6E4B-424B-9B90-C42F2CB8000A}" srcId="{963466A0-8D6D-40B6-A76B-ACED62B76BCD}" destId="{A1BCD968-3C61-4698-8A04-0FCA3D5E5EC8}" srcOrd="0" destOrd="0" parTransId="{D7720E74-0404-4594-9C3C-44A7AB26AC01}" sibTransId="{158533D9-8735-4A02-A3E1-328FE351A8E1}"/>
    <dgm:cxn modelId="{235D91DD-4313-4A15-B288-BAED192DA28F}" type="presOf" srcId="{9D849400-0446-4ADF-A1EE-100C85D45695}" destId="{D7DA222E-4691-4CDE-AE85-DCDA3B6DF102}" srcOrd="0" destOrd="0" presId="urn:microsoft.com/office/officeart/2005/8/layout/hierarchy3"/>
    <dgm:cxn modelId="{909C646F-3585-43ED-BD55-FAEC301F7982}" type="presOf" srcId="{722F5834-F3BD-4F86-ABCC-0B126D1C0A3B}" destId="{811DE721-3F17-49A6-87F6-BEFE8C6FD155}" srcOrd="0" destOrd="0" presId="urn:microsoft.com/office/officeart/2005/8/layout/hierarchy3"/>
    <dgm:cxn modelId="{5CFB526C-C3F5-4FC5-9C42-52AE3DDA2F52}" srcId="{BBC65E9F-1853-4C25-96B0-D535F6F8C1ED}" destId="{963466A0-8D6D-40B6-A76B-ACED62B76BCD}" srcOrd="0" destOrd="0" parTransId="{04759AFC-5FFA-49E4-A394-7C9D73C28DF0}" sibTransId="{37D2C65D-7C9F-4E74-86A5-EB524BC3E377}"/>
    <dgm:cxn modelId="{6E2AD669-E74F-43E2-9398-F0B011180D77}" srcId="{722F5834-F3BD-4F86-ABCC-0B126D1C0A3B}" destId="{9D849400-0446-4ADF-A1EE-100C85D45695}" srcOrd="0" destOrd="0" parTransId="{A19ABBDE-0E00-4FAE-B1FB-91820320603B}" sibTransId="{E13923BE-2362-4EBF-B8E6-6A5168F65DA9}"/>
    <dgm:cxn modelId="{06BFE62A-9115-4C7D-906B-24C4DC112722}" srcId="{BBC65E9F-1853-4C25-96B0-D535F6F8C1ED}" destId="{722F5834-F3BD-4F86-ABCC-0B126D1C0A3B}" srcOrd="1" destOrd="0" parTransId="{61EDCD9F-F145-49BB-B42B-64183B20DFE1}" sibTransId="{67DD5BF7-1D3C-4637-8133-2E9595E91F49}"/>
    <dgm:cxn modelId="{C72AF95F-AA68-45A1-A7CE-C71238605ECC}" type="presParOf" srcId="{65A96199-C341-424A-BAEC-EFD78FF7F154}" destId="{6D60973F-F2C3-4AD8-9B23-5AC637DBE3B8}" srcOrd="0" destOrd="0" presId="urn:microsoft.com/office/officeart/2005/8/layout/hierarchy3"/>
    <dgm:cxn modelId="{38DFB0A1-64B8-4049-890D-8581B74737A2}" type="presParOf" srcId="{6D60973F-F2C3-4AD8-9B23-5AC637DBE3B8}" destId="{9743B86D-8092-4267-BE00-C49354E22308}" srcOrd="0" destOrd="0" presId="urn:microsoft.com/office/officeart/2005/8/layout/hierarchy3"/>
    <dgm:cxn modelId="{35708C44-C578-4600-B62C-0AD487FEF671}" type="presParOf" srcId="{9743B86D-8092-4267-BE00-C49354E22308}" destId="{20F7FC3B-A28A-4E89-A6DF-E0EEF2B5E98A}" srcOrd="0" destOrd="0" presId="urn:microsoft.com/office/officeart/2005/8/layout/hierarchy3"/>
    <dgm:cxn modelId="{FB23A49D-A6A0-4CEC-88EA-7396F21AD6F2}" type="presParOf" srcId="{9743B86D-8092-4267-BE00-C49354E22308}" destId="{5947F03A-15F3-4679-8C4D-10C183456C4C}" srcOrd="1" destOrd="0" presId="urn:microsoft.com/office/officeart/2005/8/layout/hierarchy3"/>
    <dgm:cxn modelId="{8A9C5DF4-65E8-432E-A625-23E7CD8BDA74}" type="presParOf" srcId="{6D60973F-F2C3-4AD8-9B23-5AC637DBE3B8}" destId="{064B4769-3FA3-460F-95F1-B4390E74A508}" srcOrd="1" destOrd="0" presId="urn:microsoft.com/office/officeart/2005/8/layout/hierarchy3"/>
    <dgm:cxn modelId="{3BB27AFC-A853-49F5-B199-10828801B6DD}" type="presParOf" srcId="{064B4769-3FA3-460F-95F1-B4390E74A508}" destId="{17A15770-1104-47E6-8886-3DB799D8C612}" srcOrd="0" destOrd="0" presId="urn:microsoft.com/office/officeart/2005/8/layout/hierarchy3"/>
    <dgm:cxn modelId="{9E4A6F64-6B98-4567-A9D2-F931D5AD5E15}" type="presParOf" srcId="{064B4769-3FA3-460F-95F1-B4390E74A508}" destId="{D6280EF6-C689-47E2-9811-E952E6389605}" srcOrd="1" destOrd="0" presId="urn:microsoft.com/office/officeart/2005/8/layout/hierarchy3"/>
    <dgm:cxn modelId="{F3B6D260-B202-4E45-8C63-E89E50DA6153}" type="presParOf" srcId="{064B4769-3FA3-460F-95F1-B4390E74A508}" destId="{88675E04-FEE1-4FBA-A7F5-DDDCA9A1B52B}" srcOrd="2" destOrd="0" presId="urn:microsoft.com/office/officeart/2005/8/layout/hierarchy3"/>
    <dgm:cxn modelId="{1A6C2CA0-358A-476A-AF63-BABD0655803B}" type="presParOf" srcId="{064B4769-3FA3-460F-95F1-B4390E74A508}" destId="{BAD51E06-1B26-438E-90F3-EC34AA651098}" srcOrd="3" destOrd="0" presId="urn:microsoft.com/office/officeart/2005/8/layout/hierarchy3"/>
    <dgm:cxn modelId="{3C0D0ACB-4AE2-4592-A4C8-87637037A223}" type="presParOf" srcId="{65A96199-C341-424A-BAEC-EFD78FF7F154}" destId="{E5E73FD7-239E-4EDB-B4DA-8562544658B8}" srcOrd="1" destOrd="0" presId="urn:microsoft.com/office/officeart/2005/8/layout/hierarchy3"/>
    <dgm:cxn modelId="{B7E8A397-0870-42A5-93CF-3C0A4A8DF817}" type="presParOf" srcId="{E5E73FD7-239E-4EDB-B4DA-8562544658B8}" destId="{9C7C1C06-F8BF-42A0-A094-8E96041DD240}" srcOrd="0" destOrd="0" presId="urn:microsoft.com/office/officeart/2005/8/layout/hierarchy3"/>
    <dgm:cxn modelId="{5EB45CCB-BD43-4766-A33B-965858332382}" type="presParOf" srcId="{9C7C1C06-F8BF-42A0-A094-8E96041DD240}" destId="{811DE721-3F17-49A6-87F6-BEFE8C6FD155}" srcOrd="0" destOrd="0" presId="urn:microsoft.com/office/officeart/2005/8/layout/hierarchy3"/>
    <dgm:cxn modelId="{CB3AD6EB-B1BA-4DBB-A585-A16D88643202}" type="presParOf" srcId="{9C7C1C06-F8BF-42A0-A094-8E96041DD240}" destId="{01ECF78F-6859-4087-ADA3-0FA018BA3105}" srcOrd="1" destOrd="0" presId="urn:microsoft.com/office/officeart/2005/8/layout/hierarchy3"/>
    <dgm:cxn modelId="{E870EE57-250A-4CFD-900F-03BF27A05767}" type="presParOf" srcId="{E5E73FD7-239E-4EDB-B4DA-8562544658B8}" destId="{0F7E748A-D125-45E5-BEBE-D4E469FA0F7F}" srcOrd="1" destOrd="0" presId="urn:microsoft.com/office/officeart/2005/8/layout/hierarchy3"/>
    <dgm:cxn modelId="{2DB1BEEE-AC0D-4759-9B9F-D8B2A3E381B9}" type="presParOf" srcId="{0F7E748A-D125-45E5-BEBE-D4E469FA0F7F}" destId="{DED18413-AD09-4018-A3C2-AE14E46D1364}" srcOrd="0" destOrd="0" presId="urn:microsoft.com/office/officeart/2005/8/layout/hierarchy3"/>
    <dgm:cxn modelId="{B5FF5D19-6254-4FC8-92FF-7539DCCAF09B}" type="presParOf" srcId="{0F7E748A-D125-45E5-BEBE-D4E469FA0F7F}" destId="{D7DA222E-4691-4CDE-AE85-DCDA3B6DF102}" srcOrd="1" destOrd="0" presId="urn:microsoft.com/office/officeart/2005/8/layout/hierarchy3"/>
    <dgm:cxn modelId="{EB658C35-3EFE-465A-9AC1-ED5601A6DA4D}" type="presParOf" srcId="{0F7E748A-D125-45E5-BEBE-D4E469FA0F7F}" destId="{183CA448-7DA3-49B4-A313-EC0932C28B32}" srcOrd="2" destOrd="0" presId="urn:microsoft.com/office/officeart/2005/8/layout/hierarchy3"/>
    <dgm:cxn modelId="{11409021-0546-4A15-A498-E8B1BE6DA53E}" type="presParOf" srcId="{0F7E748A-D125-45E5-BEBE-D4E469FA0F7F}" destId="{184A6CE4-CCE3-4247-8C02-C1665D9EC66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C65E9F-1853-4C25-96B0-D535F6F8C1ED}" type="doc">
      <dgm:prSet loTypeId="urn:microsoft.com/office/officeart/2005/8/layout/hierarchy3" loCatId="hierarchy" qsTypeId="urn:microsoft.com/office/officeart/2005/8/quickstyle/3d2" qsCatId="3D" csTypeId="urn:microsoft.com/office/officeart/2005/8/colors/accent5_4" csCatId="accent5" phldr="1"/>
      <dgm:spPr/>
      <dgm:t>
        <a:bodyPr/>
        <a:lstStyle/>
        <a:p>
          <a:endParaRPr lang="en-US"/>
        </a:p>
      </dgm:t>
    </dgm:pt>
    <dgm:pt modelId="{963466A0-8D6D-40B6-A76B-ACED62B76BCD}">
      <dgm:prSet phldrT="[Text]"/>
      <dgm:spPr/>
      <dgm:t>
        <a:bodyPr/>
        <a:lstStyle/>
        <a:p>
          <a:pPr marL="0" marR="0" indent="0" algn="ctr" defTabSz="2755900" rtl="0" eaLnBrk="1" fontAlgn="auto" latinLnBrk="0" hangingPunct="1">
            <a:lnSpc>
              <a:spcPct val="90000"/>
            </a:lnSpc>
            <a:spcBef>
              <a:spcPct val="0"/>
            </a:spcBef>
            <a:spcAft>
              <a:spcPct val="35000"/>
            </a:spcAft>
            <a:buClrTx/>
            <a:buSzTx/>
            <a:buFontTx/>
            <a:buNone/>
            <a:tabLst/>
            <a:defRPr/>
          </a:pPr>
          <a:r>
            <a:rPr lang="en-US" dirty="0" smtClean="0"/>
            <a:t>PRINSIP MORAL</a:t>
          </a:r>
        </a:p>
      </dgm:t>
    </dgm:pt>
    <dgm:pt modelId="{04759AFC-5FFA-49E4-A394-7C9D73C28DF0}" type="parTrans" cxnId="{5CFB526C-C3F5-4FC5-9C42-52AE3DDA2F52}">
      <dgm:prSet/>
      <dgm:spPr/>
      <dgm:t>
        <a:bodyPr/>
        <a:lstStyle/>
        <a:p>
          <a:endParaRPr lang="en-US"/>
        </a:p>
      </dgm:t>
    </dgm:pt>
    <dgm:pt modelId="{37D2C65D-7C9F-4E74-86A5-EB524BC3E377}" type="sibTrans" cxnId="{5CFB526C-C3F5-4FC5-9C42-52AE3DDA2F52}">
      <dgm:prSet/>
      <dgm:spPr/>
      <dgm:t>
        <a:bodyPr/>
        <a:lstStyle/>
        <a:p>
          <a:endParaRPr lang="en-US"/>
        </a:p>
      </dgm:t>
    </dgm:pt>
    <dgm:pt modelId="{A1BCD968-3C61-4698-8A04-0FCA3D5E5EC8}">
      <dgm:prSet phldrT="[Text]" custT="1"/>
      <dgm:spPr/>
      <dgm:t>
        <a:bodyPr/>
        <a:lstStyle/>
        <a:p>
          <a:pPr marL="0" marR="0" indent="0" defTabSz="914400" rtl="1" eaLnBrk="1" fontAlgn="auto" latinLnBrk="0" hangingPunct="1">
            <a:lnSpc>
              <a:spcPct val="100000"/>
            </a:lnSpc>
            <a:spcBef>
              <a:spcPts val="0"/>
            </a:spcBef>
            <a:spcAft>
              <a:spcPts val="0"/>
            </a:spcAft>
            <a:buClrTx/>
            <a:buSzTx/>
            <a:buFontTx/>
            <a:buNone/>
            <a:tabLst/>
            <a:defRPr/>
          </a:pPr>
          <a:r>
            <a:rPr lang="ar-SA" sz="1200" b="1" dirty="0" smtClean="0"/>
            <a:t>يَا أَيُّهَا النَّاسُ إِنَّا خَلَقْنَاكُم مِّن ذَكَرٍ وَأُنثَى وَجَعَلْنَاكُمْ شُعُوبًا وَقَبَائِلَ لِتَعَارَفُوا إِنَّ أَكْرَمَكُمْ عِندَ اللَّهِ أَتْقَاكُمْ إِنَّ اللَّهَ عَلِيمٌ خَبِيرٌ </a:t>
          </a:r>
          <a:r>
            <a:rPr lang="ar-SA" sz="1100" b="0" dirty="0" smtClean="0"/>
            <a:t>(الحجرات: 13)</a:t>
          </a:r>
          <a:endParaRPr lang="en-US" sz="1100" b="0" dirty="0" smtClean="0"/>
        </a:p>
      </dgm:t>
    </dgm:pt>
    <dgm:pt modelId="{D7720E74-0404-4594-9C3C-44A7AB26AC01}" type="parTrans" cxnId="{18FAF55C-6E4B-424B-9B90-C42F2CB8000A}">
      <dgm:prSet/>
      <dgm:spPr/>
      <dgm:t>
        <a:bodyPr/>
        <a:lstStyle/>
        <a:p>
          <a:endParaRPr lang="en-US"/>
        </a:p>
      </dgm:t>
    </dgm:pt>
    <dgm:pt modelId="{158533D9-8735-4A02-A3E1-328FE351A8E1}" type="sibTrans" cxnId="{18FAF55C-6E4B-424B-9B90-C42F2CB8000A}">
      <dgm:prSet/>
      <dgm:spPr/>
      <dgm:t>
        <a:bodyPr/>
        <a:lstStyle/>
        <a:p>
          <a:endParaRPr lang="en-US"/>
        </a:p>
      </dgm:t>
    </dgm:pt>
    <dgm:pt modelId="{00EB19AF-E879-42D4-8152-D032F53D3AC3}">
      <dgm:prSet phldrT="[Text]"/>
      <dgm:spPr/>
      <dgm:t>
        <a:bodyPr/>
        <a:lstStyle/>
        <a:p>
          <a:pPr rtl="1"/>
          <a:r>
            <a:rPr lang="ar-SA" b="1" dirty="0" smtClean="0"/>
            <a:t>لَقَدْ كَانَ لَكُمْ فِي رَسُولِ اللَّهِ أُسْوَةٌ حَسَنَةٌ لِّمَن كَانَ يَرْجُو اللَّهَ وَالْيَوْمَ الْآخِرَ وَذَكَرَ اللَّهَ كَثِيرًا</a:t>
          </a:r>
        </a:p>
        <a:p>
          <a:pPr rtl="1"/>
          <a:r>
            <a:rPr lang="ar-SA" b="0" dirty="0" smtClean="0"/>
            <a:t>(الأحزاب: 21)</a:t>
          </a:r>
          <a:endParaRPr lang="en-US" b="0" dirty="0"/>
        </a:p>
      </dgm:t>
    </dgm:pt>
    <dgm:pt modelId="{BBA16AE8-27FF-4B2D-A52C-192EA36E0633}" type="parTrans" cxnId="{D55971D4-035E-447B-B7F2-A83F2059ECC7}">
      <dgm:prSet/>
      <dgm:spPr/>
      <dgm:t>
        <a:bodyPr/>
        <a:lstStyle/>
        <a:p>
          <a:endParaRPr lang="en-US"/>
        </a:p>
      </dgm:t>
    </dgm:pt>
    <dgm:pt modelId="{143490EC-F53B-4747-BA53-E526B3609BD4}" type="sibTrans" cxnId="{D55971D4-035E-447B-B7F2-A83F2059ECC7}">
      <dgm:prSet/>
      <dgm:spPr/>
      <dgm:t>
        <a:bodyPr/>
        <a:lstStyle/>
        <a:p>
          <a:endParaRPr lang="en-US"/>
        </a:p>
      </dgm:t>
    </dgm:pt>
    <dgm:pt modelId="{722F5834-F3BD-4F86-ABCC-0B126D1C0A3B}">
      <dgm:prSet phldrT="[Text]"/>
      <dgm:spPr/>
      <dgm:t>
        <a:bodyPr/>
        <a:lstStyle/>
        <a:p>
          <a:pPr marL="0" marR="0" indent="0" algn="ctr" defTabSz="1066800" rtl="0" eaLnBrk="1" fontAlgn="auto" latinLnBrk="0" hangingPunct="1">
            <a:lnSpc>
              <a:spcPct val="90000"/>
            </a:lnSpc>
            <a:spcBef>
              <a:spcPct val="0"/>
            </a:spcBef>
            <a:spcAft>
              <a:spcPct val="35000"/>
            </a:spcAft>
            <a:buClrTx/>
            <a:buSzTx/>
            <a:buFontTx/>
            <a:buNone/>
            <a:tabLst/>
            <a:defRPr/>
          </a:pPr>
          <a:r>
            <a:rPr lang="en-US" dirty="0" smtClean="0"/>
            <a:t>PRINSIP KONTINUITAS</a:t>
          </a:r>
          <a:endParaRPr lang="ar-SA" dirty="0" smtClean="0"/>
        </a:p>
      </dgm:t>
    </dgm:pt>
    <dgm:pt modelId="{61EDCD9F-F145-49BB-B42B-64183B20DFE1}" type="parTrans" cxnId="{06BFE62A-9115-4C7D-906B-24C4DC112722}">
      <dgm:prSet/>
      <dgm:spPr/>
      <dgm:t>
        <a:bodyPr/>
        <a:lstStyle/>
        <a:p>
          <a:endParaRPr lang="en-US"/>
        </a:p>
      </dgm:t>
    </dgm:pt>
    <dgm:pt modelId="{67DD5BF7-1D3C-4637-8133-2E9595E91F49}" type="sibTrans" cxnId="{06BFE62A-9115-4C7D-906B-24C4DC112722}">
      <dgm:prSet/>
      <dgm:spPr/>
      <dgm:t>
        <a:bodyPr/>
        <a:lstStyle/>
        <a:p>
          <a:endParaRPr lang="en-US"/>
        </a:p>
      </dgm:t>
    </dgm:pt>
    <dgm:pt modelId="{9D849400-0446-4ADF-A1EE-100C85D45695}">
      <dgm:prSet phldrT="[Text]"/>
      <dgm:spPr/>
      <dgm:t>
        <a:bodyPr/>
        <a:lstStyle/>
        <a:p>
          <a:pPr rtl="0"/>
          <a:r>
            <a:rPr lang="en-US" b="1" dirty="0" smtClean="0"/>
            <a:t>Ada </a:t>
          </a:r>
          <a:r>
            <a:rPr lang="en-US" b="1" dirty="0" err="1" smtClean="0"/>
            <a:t>Akhirat</a:t>
          </a:r>
          <a:r>
            <a:rPr lang="en-US" b="1" dirty="0" smtClean="0"/>
            <a:t> </a:t>
          </a:r>
          <a:r>
            <a:rPr lang="en-US" b="1" dirty="0" err="1" smtClean="0"/>
            <a:t>setelah</a:t>
          </a:r>
          <a:r>
            <a:rPr lang="en-US" b="1" dirty="0" smtClean="0"/>
            <a:t> </a:t>
          </a:r>
          <a:r>
            <a:rPr lang="en-US" b="1" dirty="0" err="1" smtClean="0"/>
            <a:t>kehidupan</a:t>
          </a:r>
          <a:r>
            <a:rPr lang="en-US" b="1" dirty="0" smtClean="0"/>
            <a:t> di </a:t>
          </a:r>
          <a:r>
            <a:rPr lang="en-US" b="1" dirty="0" err="1" smtClean="0"/>
            <a:t>Dunia</a:t>
          </a:r>
          <a:endParaRPr lang="ar-SA" b="1" dirty="0" smtClean="0"/>
        </a:p>
        <a:p>
          <a:pPr rtl="1"/>
          <a:r>
            <a:rPr lang="ar-SA" b="1" dirty="0" smtClean="0"/>
            <a:t>مَن يَعْمَلْ سُوءًا يُجْزَ بِهِ (النساء: 123)</a:t>
          </a:r>
          <a:endParaRPr lang="en-US" dirty="0"/>
        </a:p>
      </dgm:t>
    </dgm:pt>
    <dgm:pt modelId="{A19ABBDE-0E00-4FAE-B1FB-91820320603B}" type="parTrans" cxnId="{6E2AD669-E74F-43E2-9398-F0B011180D77}">
      <dgm:prSet/>
      <dgm:spPr/>
      <dgm:t>
        <a:bodyPr/>
        <a:lstStyle/>
        <a:p>
          <a:endParaRPr lang="en-US"/>
        </a:p>
      </dgm:t>
    </dgm:pt>
    <dgm:pt modelId="{E13923BE-2362-4EBF-B8E6-6A5168F65DA9}" type="sibTrans" cxnId="{6E2AD669-E74F-43E2-9398-F0B011180D77}">
      <dgm:prSet/>
      <dgm:spPr/>
      <dgm:t>
        <a:bodyPr/>
        <a:lstStyle/>
        <a:p>
          <a:endParaRPr lang="en-US"/>
        </a:p>
      </dgm:t>
    </dgm:pt>
    <dgm:pt modelId="{7C931EDC-7A4D-4A51-97DC-0D8ACAA7B2E9}">
      <dgm:prSet phldrT="[Text]"/>
      <dgm:spPr/>
      <dgm:t>
        <a:bodyPr/>
        <a:lstStyle/>
        <a:p>
          <a:pPr rtl="1"/>
          <a:r>
            <a:rPr lang="ar-SA" b="1" dirty="0" smtClean="0"/>
            <a:t>وَمَن يَعْمَلْ مِثْقَالَ ذَرَّةٍ شَرًّا يَرَهُ (الزلزلة: 8)</a:t>
          </a:r>
          <a:endParaRPr lang="en-US" dirty="0"/>
        </a:p>
      </dgm:t>
    </dgm:pt>
    <dgm:pt modelId="{FB345C0B-F163-471C-9C98-D963B7F2D2BF}" type="parTrans" cxnId="{5BF8A706-377F-4AD9-A01C-E0DD10B79051}">
      <dgm:prSet/>
      <dgm:spPr/>
      <dgm:t>
        <a:bodyPr/>
        <a:lstStyle/>
        <a:p>
          <a:endParaRPr lang="en-US"/>
        </a:p>
      </dgm:t>
    </dgm:pt>
    <dgm:pt modelId="{482CBE73-76F8-490C-8E84-E32F6630503D}" type="sibTrans" cxnId="{5BF8A706-377F-4AD9-A01C-E0DD10B79051}">
      <dgm:prSet/>
      <dgm:spPr/>
      <dgm:t>
        <a:bodyPr/>
        <a:lstStyle/>
        <a:p>
          <a:endParaRPr lang="en-US"/>
        </a:p>
      </dgm:t>
    </dgm:pt>
    <dgm:pt modelId="{65A96199-C341-424A-BAEC-EFD78FF7F154}" type="pres">
      <dgm:prSet presAssocID="{BBC65E9F-1853-4C25-96B0-D535F6F8C1ED}" presName="diagram" presStyleCnt="0">
        <dgm:presLayoutVars>
          <dgm:chPref val="1"/>
          <dgm:dir/>
          <dgm:animOne val="branch"/>
          <dgm:animLvl val="lvl"/>
          <dgm:resizeHandles/>
        </dgm:presLayoutVars>
      </dgm:prSet>
      <dgm:spPr/>
    </dgm:pt>
    <dgm:pt modelId="{6D60973F-F2C3-4AD8-9B23-5AC637DBE3B8}" type="pres">
      <dgm:prSet presAssocID="{963466A0-8D6D-40B6-A76B-ACED62B76BCD}" presName="root" presStyleCnt="0"/>
      <dgm:spPr/>
    </dgm:pt>
    <dgm:pt modelId="{9743B86D-8092-4267-BE00-C49354E22308}" type="pres">
      <dgm:prSet presAssocID="{963466A0-8D6D-40B6-A76B-ACED62B76BCD}" presName="rootComposite" presStyleCnt="0"/>
      <dgm:spPr/>
    </dgm:pt>
    <dgm:pt modelId="{20F7FC3B-A28A-4E89-A6DF-E0EEF2B5E98A}" type="pres">
      <dgm:prSet presAssocID="{963466A0-8D6D-40B6-A76B-ACED62B76BCD}" presName="rootText" presStyleLbl="node1" presStyleIdx="0" presStyleCnt="2"/>
      <dgm:spPr/>
      <dgm:t>
        <a:bodyPr/>
        <a:lstStyle/>
        <a:p>
          <a:endParaRPr lang="en-US"/>
        </a:p>
      </dgm:t>
    </dgm:pt>
    <dgm:pt modelId="{5947F03A-15F3-4679-8C4D-10C183456C4C}" type="pres">
      <dgm:prSet presAssocID="{963466A0-8D6D-40B6-A76B-ACED62B76BCD}" presName="rootConnector" presStyleLbl="node1" presStyleIdx="0" presStyleCnt="2"/>
      <dgm:spPr/>
    </dgm:pt>
    <dgm:pt modelId="{064B4769-3FA3-460F-95F1-B4390E74A508}" type="pres">
      <dgm:prSet presAssocID="{963466A0-8D6D-40B6-A76B-ACED62B76BCD}" presName="childShape" presStyleCnt="0"/>
      <dgm:spPr/>
    </dgm:pt>
    <dgm:pt modelId="{17A15770-1104-47E6-8886-3DB799D8C612}" type="pres">
      <dgm:prSet presAssocID="{D7720E74-0404-4594-9C3C-44A7AB26AC01}" presName="Name13" presStyleLbl="parChTrans1D2" presStyleIdx="0" presStyleCnt="4"/>
      <dgm:spPr/>
    </dgm:pt>
    <dgm:pt modelId="{D6280EF6-C689-47E2-9811-E952E6389605}" type="pres">
      <dgm:prSet presAssocID="{A1BCD968-3C61-4698-8A04-0FCA3D5E5EC8}" presName="childText" presStyleLbl="bgAcc1" presStyleIdx="0" presStyleCnt="4">
        <dgm:presLayoutVars>
          <dgm:bulletEnabled val="1"/>
        </dgm:presLayoutVars>
      </dgm:prSet>
      <dgm:spPr/>
      <dgm:t>
        <a:bodyPr/>
        <a:lstStyle/>
        <a:p>
          <a:endParaRPr lang="en-US"/>
        </a:p>
      </dgm:t>
    </dgm:pt>
    <dgm:pt modelId="{88675E04-FEE1-4FBA-A7F5-DDDCA9A1B52B}" type="pres">
      <dgm:prSet presAssocID="{BBA16AE8-27FF-4B2D-A52C-192EA36E0633}" presName="Name13" presStyleLbl="parChTrans1D2" presStyleIdx="1" presStyleCnt="4"/>
      <dgm:spPr/>
    </dgm:pt>
    <dgm:pt modelId="{BAD51E06-1B26-438E-90F3-EC34AA651098}" type="pres">
      <dgm:prSet presAssocID="{00EB19AF-E879-42D4-8152-D032F53D3AC3}" presName="childText" presStyleLbl="bgAcc1" presStyleIdx="1" presStyleCnt="4">
        <dgm:presLayoutVars>
          <dgm:bulletEnabled val="1"/>
        </dgm:presLayoutVars>
      </dgm:prSet>
      <dgm:spPr/>
      <dgm:t>
        <a:bodyPr/>
        <a:lstStyle/>
        <a:p>
          <a:endParaRPr lang="en-US"/>
        </a:p>
      </dgm:t>
    </dgm:pt>
    <dgm:pt modelId="{E5E73FD7-239E-4EDB-B4DA-8562544658B8}" type="pres">
      <dgm:prSet presAssocID="{722F5834-F3BD-4F86-ABCC-0B126D1C0A3B}" presName="root" presStyleCnt="0"/>
      <dgm:spPr/>
    </dgm:pt>
    <dgm:pt modelId="{9C7C1C06-F8BF-42A0-A094-8E96041DD240}" type="pres">
      <dgm:prSet presAssocID="{722F5834-F3BD-4F86-ABCC-0B126D1C0A3B}" presName="rootComposite" presStyleCnt="0"/>
      <dgm:spPr/>
    </dgm:pt>
    <dgm:pt modelId="{811DE721-3F17-49A6-87F6-BEFE8C6FD155}" type="pres">
      <dgm:prSet presAssocID="{722F5834-F3BD-4F86-ABCC-0B126D1C0A3B}" presName="rootText" presStyleLbl="node1" presStyleIdx="1" presStyleCnt="2"/>
      <dgm:spPr/>
      <dgm:t>
        <a:bodyPr/>
        <a:lstStyle/>
        <a:p>
          <a:endParaRPr lang="en-US"/>
        </a:p>
      </dgm:t>
    </dgm:pt>
    <dgm:pt modelId="{01ECF78F-6859-4087-ADA3-0FA018BA3105}" type="pres">
      <dgm:prSet presAssocID="{722F5834-F3BD-4F86-ABCC-0B126D1C0A3B}" presName="rootConnector" presStyleLbl="node1" presStyleIdx="1" presStyleCnt="2"/>
      <dgm:spPr/>
    </dgm:pt>
    <dgm:pt modelId="{0F7E748A-D125-45E5-BEBE-D4E469FA0F7F}" type="pres">
      <dgm:prSet presAssocID="{722F5834-F3BD-4F86-ABCC-0B126D1C0A3B}" presName="childShape" presStyleCnt="0"/>
      <dgm:spPr/>
    </dgm:pt>
    <dgm:pt modelId="{DED18413-AD09-4018-A3C2-AE14E46D1364}" type="pres">
      <dgm:prSet presAssocID="{A19ABBDE-0E00-4FAE-B1FB-91820320603B}" presName="Name13" presStyleLbl="parChTrans1D2" presStyleIdx="2" presStyleCnt="4"/>
      <dgm:spPr/>
    </dgm:pt>
    <dgm:pt modelId="{D7DA222E-4691-4CDE-AE85-DCDA3B6DF102}" type="pres">
      <dgm:prSet presAssocID="{9D849400-0446-4ADF-A1EE-100C85D45695}" presName="childText" presStyleLbl="bgAcc1" presStyleIdx="2" presStyleCnt="4">
        <dgm:presLayoutVars>
          <dgm:bulletEnabled val="1"/>
        </dgm:presLayoutVars>
      </dgm:prSet>
      <dgm:spPr/>
      <dgm:t>
        <a:bodyPr/>
        <a:lstStyle/>
        <a:p>
          <a:endParaRPr lang="en-US"/>
        </a:p>
      </dgm:t>
    </dgm:pt>
    <dgm:pt modelId="{183CA448-7DA3-49B4-A313-EC0932C28B32}" type="pres">
      <dgm:prSet presAssocID="{FB345C0B-F163-471C-9C98-D963B7F2D2BF}" presName="Name13" presStyleLbl="parChTrans1D2" presStyleIdx="3" presStyleCnt="4"/>
      <dgm:spPr/>
    </dgm:pt>
    <dgm:pt modelId="{184A6CE4-CCE3-4247-8C02-C1665D9EC66C}" type="pres">
      <dgm:prSet presAssocID="{7C931EDC-7A4D-4A51-97DC-0D8ACAA7B2E9}" presName="childText" presStyleLbl="bgAcc1" presStyleIdx="3" presStyleCnt="4">
        <dgm:presLayoutVars>
          <dgm:bulletEnabled val="1"/>
        </dgm:presLayoutVars>
      </dgm:prSet>
      <dgm:spPr/>
      <dgm:t>
        <a:bodyPr/>
        <a:lstStyle/>
        <a:p>
          <a:endParaRPr lang="en-US"/>
        </a:p>
      </dgm:t>
    </dgm:pt>
  </dgm:ptLst>
  <dgm:cxnLst>
    <dgm:cxn modelId="{1B264C85-3A61-4DEC-93E1-F32619C6D61C}" type="presOf" srcId="{7C931EDC-7A4D-4A51-97DC-0D8ACAA7B2E9}" destId="{184A6CE4-CCE3-4247-8C02-C1665D9EC66C}" srcOrd="0" destOrd="0" presId="urn:microsoft.com/office/officeart/2005/8/layout/hierarchy3"/>
    <dgm:cxn modelId="{A1819D97-96B6-4EBE-8017-09AE817C8724}" type="presOf" srcId="{9D849400-0446-4ADF-A1EE-100C85D45695}" destId="{D7DA222E-4691-4CDE-AE85-DCDA3B6DF102}" srcOrd="0" destOrd="0" presId="urn:microsoft.com/office/officeart/2005/8/layout/hierarchy3"/>
    <dgm:cxn modelId="{D55971D4-035E-447B-B7F2-A83F2059ECC7}" srcId="{963466A0-8D6D-40B6-A76B-ACED62B76BCD}" destId="{00EB19AF-E879-42D4-8152-D032F53D3AC3}" srcOrd="1" destOrd="0" parTransId="{BBA16AE8-27FF-4B2D-A52C-192EA36E0633}" sibTransId="{143490EC-F53B-4747-BA53-E526B3609BD4}"/>
    <dgm:cxn modelId="{A9FE4ECF-26DB-4CE1-80FD-8FCB4A499C32}" type="presOf" srcId="{00EB19AF-E879-42D4-8152-D032F53D3AC3}" destId="{BAD51E06-1B26-438E-90F3-EC34AA651098}" srcOrd="0" destOrd="0" presId="urn:microsoft.com/office/officeart/2005/8/layout/hierarchy3"/>
    <dgm:cxn modelId="{CFA6B92D-6A43-46D2-8D78-5F9D21A98224}" type="presOf" srcId="{BBC65E9F-1853-4C25-96B0-D535F6F8C1ED}" destId="{65A96199-C341-424A-BAEC-EFD78FF7F154}" srcOrd="0" destOrd="0" presId="urn:microsoft.com/office/officeart/2005/8/layout/hierarchy3"/>
    <dgm:cxn modelId="{3CE63EB2-A709-4783-8EED-718313604139}" type="presOf" srcId="{A1BCD968-3C61-4698-8A04-0FCA3D5E5EC8}" destId="{D6280EF6-C689-47E2-9811-E952E6389605}" srcOrd="0" destOrd="0" presId="urn:microsoft.com/office/officeart/2005/8/layout/hierarchy3"/>
    <dgm:cxn modelId="{5BF8A706-377F-4AD9-A01C-E0DD10B79051}" srcId="{722F5834-F3BD-4F86-ABCC-0B126D1C0A3B}" destId="{7C931EDC-7A4D-4A51-97DC-0D8ACAA7B2E9}" srcOrd="1" destOrd="0" parTransId="{FB345C0B-F163-471C-9C98-D963B7F2D2BF}" sibTransId="{482CBE73-76F8-490C-8E84-E32F6630503D}"/>
    <dgm:cxn modelId="{18FAF55C-6E4B-424B-9B90-C42F2CB8000A}" srcId="{963466A0-8D6D-40B6-A76B-ACED62B76BCD}" destId="{A1BCD968-3C61-4698-8A04-0FCA3D5E5EC8}" srcOrd="0" destOrd="0" parTransId="{D7720E74-0404-4594-9C3C-44A7AB26AC01}" sibTransId="{158533D9-8735-4A02-A3E1-328FE351A8E1}"/>
    <dgm:cxn modelId="{A93E49CA-BB7F-4EE0-AA99-93B4F8B97B1C}" type="presOf" srcId="{963466A0-8D6D-40B6-A76B-ACED62B76BCD}" destId="{20F7FC3B-A28A-4E89-A6DF-E0EEF2B5E98A}" srcOrd="0" destOrd="0" presId="urn:microsoft.com/office/officeart/2005/8/layout/hierarchy3"/>
    <dgm:cxn modelId="{EC300B74-AB79-4125-A08E-890B6BB13EC7}" type="presOf" srcId="{BBA16AE8-27FF-4B2D-A52C-192EA36E0633}" destId="{88675E04-FEE1-4FBA-A7F5-DDDCA9A1B52B}" srcOrd="0" destOrd="0" presId="urn:microsoft.com/office/officeart/2005/8/layout/hierarchy3"/>
    <dgm:cxn modelId="{9DA55039-E3D7-4BD4-930F-7EAA3254534B}" type="presOf" srcId="{722F5834-F3BD-4F86-ABCC-0B126D1C0A3B}" destId="{811DE721-3F17-49A6-87F6-BEFE8C6FD155}" srcOrd="0" destOrd="0" presId="urn:microsoft.com/office/officeart/2005/8/layout/hierarchy3"/>
    <dgm:cxn modelId="{89D98969-B539-4F50-9AD9-F6F27B57EE82}" type="presOf" srcId="{722F5834-F3BD-4F86-ABCC-0B126D1C0A3B}" destId="{01ECF78F-6859-4087-ADA3-0FA018BA3105}" srcOrd="1" destOrd="0" presId="urn:microsoft.com/office/officeart/2005/8/layout/hierarchy3"/>
    <dgm:cxn modelId="{412FDF2A-A70E-46A6-AE44-5F5E3E62645E}" type="presOf" srcId="{FB345C0B-F163-471C-9C98-D963B7F2D2BF}" destId="{183CA448-7DA3-49B4-A313-EC0932C28B32}" srcOrd="0" destOrd="0" presId="urn:microsoft.com/office/officeart/2005/8/layout/hierarchy3"/>
    <dgm:cxn modelId="{7B007E9D-F51F-4F73-AEF9-19FB69A17F5D}" type="presOf" srcId="{D7720E74-0404-4594-9C3C-44A7AB26AC01}" destId="{17A15770-1104-47E6-8886-3DB799D8C612}" srcOrd="0" destOrd="0" presId="urn:microsoft.com/office/officeart/2005/8/layout/hierarchy3"/>
    <dgm:cxn modelId="{0585DFD0-3F49-4F33-8AEF-8C86AFAF5C4F}" type="presOf" srcId="{A19ABBDE-0E00-4FAE-B1FB-91820320603B}" destId="{DED18413-AD09-4018-A3C2-AE14E46D1364}" srcOrd="0" destOrd="0" presId="urn:microsoft.com/office/officeart/2005/8/layout/hierarchy3"/>
    <dgm:cxn modelId="{5CFB526C-C3F5-4FC5-9C42-52AE3DDA2F52}" srcId="{BBC65E9F-1853-4C25-96B0-D535F6F8C1ED}" destId="{963466A0-8D6D-40B6-A76B-ACED62B76BCD}" srcOrd="0" destOrd="0" parTransId="{04759AFC-5FFA-49E4-A394-7C9D73C28DF0}" sibTransId="{37D2C65D-7C9F-4E74-86A5-EB524BC3E377}"/>
    <dgm:cxn modelId="{6E2AD669-E74F-43E2-9398-F0B011180D77}" srcId="{722F5834-F3BD-4F86-ABCC-0B126D1C0A3B}" destId="{9D849400-0446-4ADF-A1EE-100C85D45695}" srcOrd="0" destOrd="0" parTransId="{A19ABBDE-0E00-4FAE-B1FB-91820320603B}" sibTransId="{E13923BE-2362-4EBF-B8E6-6A5168F65DA9}"/>
    <dgm:cxn modelId="{06BFE62A-9115-4C7D-906B-24C4DC112722}" srcId="{BBC65E9F-1853-4C25-96B0-D535F6F8C1ED}" destId="{722F5834-F3BD-4F86-ABCC-0B126D1C0A3B}" srcOrd="1" destOrd="0" parTransId="{61EDCD9F-F145-49BB-B42B-64183B20DFE1}" sibTransId="{67DD5BF7-1D3C-4637-8133-2E9595E91F49}"/>
    <dgm:cxn modelId="{EDAA3DAE-C198-42A7-A8C0-52FB37531162}" type="presOf" srcId="{963466A0-8D6D-40B6-A76B-ACED62B76BCD}" destId="{5947F03A-15F3-4679-8C4D-10C183456C4C}" srcOrd="1" destOrd="0" presId="urn:microsoft.com/office/officeart/2005/8/layout/hierarchy3"/>
    <dgm:cxn modelId="{7BD274EE-0304-4131-90E2-EF24B07BE374}" type="presParOf" srcId="{65A96199-C341-424A-BAEC-EFD78FF7F154}" destId="{6D60973F-F2C3-4AD8-9B23-5AC637DBE3B8}" srcOrd="0" destOrd="0" presId="urn:microsoft.com/office/officeart/2005/8/layout/hierarchy3"/>
    <dgm:cxn modelId="{2E7D641D-2E1B-49BF-BC45-8E8EA8A6D23E}" type="presParOf" srcId="{6D60973F-F2C3-4AD8-9B23-5AC637DBE3B8}" destId="{9743B86D-8092-4267-BE00-C49354E22308}" srcOrd="0" destOrd="0" presId="urn:microsoft.com/office/officeart/2005/8/layout/hierarchy3"/>
    <dgm:cxn modelId="{C696048B-6637-4010-A951-C8BCB5905A1F}" type="presParOf" srcId="{9743B86D-8092-4267-BE00-C49354E22308}" destId="{20F7FC3B-A28A-4E89-A6DF-E0EEF2B5E98A}" srcOrd="0" destOrd="0" presId="urn:microsoft.com/office/officeart/2005/8/layout/hierarchy3"/>
    <dgm:cxn modelId="{21D47829-D36C-4568-A714-DB39EB97ABEC}" type="presParOf" srcId="{9743B86D-8092-4267-BE00-C49354E22308}" destId="{5947F03A-15F3-4679-8C4D-10C183456C4C}" srcOrd="1" destOrd="0" presId="urn:microsoft.com/office/officeart/2005/8/layout/hierarchy3"/>
    <dgm:cxn modelId="{F01C1D7C-B164-4866-9CAD-9F6D4B3619A3}" type="presParOf" srcId="{6D60973F-F2C3-4AD8-9B23-5AC637DBE3B8}" destId="{064B4769-3FA3-460F-95F1-B4390E74A508}" srcOrd="1" destOrd="0" presId="urn:microsoft.com/office/officeart/2005/8/layout/hierarchy3"/>
    <dgm:cxn modelId="{D6357125-19FB-4BE1-848B-E9E57DA736D6}" type="presParOf" srcId="{064B4769-3FA3-460F-95F1-B4390E74A508}" destId="{17A15770-1104-47E6-8886-3DB799D8C612}" srcOrd="0" destOrd="0" presId="urn:microsoft.com/office/officeart/2005/8/layout/hierarchy3"/>
    <dgm:cxn modelId="{EE4026AF-A66E-4EDD-8BB1-093276B32C24}" type="presParOf" srcId="{064B4769-3FA3-460F-95F1-B4390E74A508}" destId="{D6280EF6-C689-47E2-9811-E952E6389605}" srcOrd="1" destOrd="0" presId="urn:microsoft.com/office/officeart/2005/8/layout/hierarchy3"/>
    <dgm:cxn modelId="{7B8BA88E-E1EF-4C73-AEB6-93D448C4B5A0}" type="presParOf" srcId="{064B4769-3FA3-460F-95F1-B4390E74A508}" destId="{88675E04-FEE1-4FBA-A7F5-DDDCA9A1B52B}" srcOrd="2" destOrd="0" presId="urn:microsoft.com/office/officeart/2005/8/layout/hierarchy3"/>
    <dgm:cxn modelId="{31F052DE-830C-447A-AE07-794361E75B66}" type="presParOf" srcId="{064B4769-3FA3-460F-95F1-B4390E74A508}" destId="{BAD51E06-1B26-438E-90F3-EC34AA651098}" srcOrd="3" destOrd="0" presId="urn:microsoft.com/office/officeart/2005/8/layout/hierarchy3"/>
    <dgm:cxn modelId="{6F9A071A-BDB5-4EBE-8B9A-4D2EECE39330}" type="presParOf" srcId="{65A96199-C341-424A-BAEC-EFD78FF7F154}" destId="{E5E73FD7-239E-4EDB-B4DA-8562544658B8}" srcOrd="1" destOrd="0" presId="urn:microsoft.com/office/officeart/2005/8/layout/hierarchy3"/>
    <dgm:cxn modelId="{5B36A6D2-2353-49CE-B064-0D9D59132BAE}" type="presParOf" srcId="{E5E73FD7-239E-4EDB-B4DA-8562544658B8}" destId="{9C7C1C06-F8BF-42A0-A094-8E96041DD240}" srcOrd="0" destOrd="0" presId="urn:microsoft.com/office/officeart/2005/8/layout/hierarchy3"/>
    <dgm:cxn modelId="{E9981FF0-B4CE-4A93-AE2C-BAD0CA651C39}" type="presParOf" srcId="{9C7C1C06-F8BF-42A0-A094-8E96041DD240}" destId="{811DE721-3F17-49A6-87F6-BEFE8C6FD155}" srcOrd="0" destOrd="0" presId="urn:microsoft.com/office/officeart/2005/8/layout/hierarchy3"/>
    <dgm:cxn modelId="{C4D5FA70-EFB9-4CE5-9F25-6763CC800B61}" type="presParOf" srcId="{9C7C1C06-F8BF-42A0-A094-8E96041DD240}" destId="{01ECF78F-6859-4087-ADA3-0FA018BA3105}" srcOrd="1" destOrd="0" presId="urn:microsoft.com/office/officeart/2005/8/layout/hierarchy3"/>
    <dgm:cxn modelId="{9E029DF2-3CDF-4612-AC5E-0DAEA29483BA}" type="presParOf" srcId="{E5E73FD7-239E-4EDB-B4DA-8562544658B8}" destId="{0F7E748A-D125-45E5-BEBE-D4E469FA0F7F}" srcOrd="1" destOrd="0" presId="urn:microsoft.com/office/officeart/2005/8/layout/hierarchy3"/>
    <dgm:cxn modelId="{7357B74A-9E11-4656-94C5-DF2772F146AC}" type="presParOf" srcId="{0F7E748A-D125-45E5-BEBE-D4E469FA0F7F}" destId="{DED18413-AD09-4018-A3C2-AE14E46D1364}" srcOrd="0" destOrd="0" presId="urn:microsoft.com/office/officeart/2005/8/layout/hierarchy3"/>
    <dgm:cxn modelId="{1A85042F-199F-4813-8CD4-20ADF72418C3}" type="presParOf" srcId="{0F7E748A-D125-45E5-BEBE-D4E469FA0F7F}" destId="{D7DA222E-4691-4CDE-AE85-DCDA3B6DF102}" srcOrd="1" destOrd="0" presId="urn:microsoft.com/office/officeart/2005/8/layout/hierarchy3"/>
    <dgm:cxn modelId="{649229BF-441A-47D2-B2F1-BB7C286E3BFD}" type="presParOf" srcId="{0F7E748A-D125-45E5-BEBE-D4E469FA0F7F}" destId="{183CA448-7DA3-49B4-A313-EC0932C28B32}" srcOrd="2" destOrd="0" presId="urn:microsoft.com/office/officeart/2005/8/layout/hierarchy3"/>
    <dgm:cxn modelId="{98D979BB-DCEA-483E-A358-57F4318FC5A9}" type="presParOf" srcId="{0F7E748A-D125-45E5-BEBE-D4E469FA0F7F}" destId="{184A6CE4-CCE3-4247-8C02-C1665D9EC66C}"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43D049-3CA8-4029-90CB-333232265B07}" type="doc">
      <dgm:prSet loTypeId="urn:microsoft.com/office/officeart/2008/layout/VerticalCircleList" loCatId="list" qsTypeId="urn:microsoft.com/office/officeart/2005/8/quickstyle/3d4" qsCatId="3D" csTypeId="urn:microsoft.com/office/officeart/2005/8/colors/accent6_4" csCatId="accent6" phldr="1"/>
      <dgm:spPr/>
      <dgm:t>
        <a:bodyPr/>
        <a:lstStyle/>
        <a:p>
          <a:endParaRPr lang="en-US"/>
        </a:p>
      </dgm:t>
    </dgm:pt>
    <dgm:pt modelId="{BAE22996-C671-4664-B51C-72436F0BDA40}">
      <dgm:prSet phldrT="[Text]"/>
      <dgm:spPr/>
      <dgm:t>
        <a:bodyPr/>
        <a:lstStyle/>
        <a:p>
          <a:r>
            <a:rPr lang="en-US" dirty="0" smtClean="0"/>
            <a:t>SAMAWI</a:t>
          </a:r>
          <a:endParaRPr lang="en-US" dirty="0"/>
        </a:p>
      </dgm:t>
    </dgm:pt>
    <dgm:pt modelId="{EB11DB01-D493-41CE-8873-D389AA780633}" type="parTrans" cxnId="{5BD1E458-B5E3-42F2-BD93-D99AE207D3FF}">
      <dgm:prSet/>
      <dgm:spPr/>
      <dgm:t>
        <a:bodyPr/>
        <a:lstStyle/>
        <a:p>
          <a:endParaRPr lang="en-US"/>
        </a:p>
      </dgm:t>
    </dgm:pt>
    <dgm:pt modelId="{DD19C9A6-D1AC-48FF-936F-A920E46777F0}" type="sibTrans" cxnId="{5BD1E458-B5E3-42F2-BD93-D99AE207D3FF}">
      <dgm:prSet/>
      <dgm:spPr/>
      <dgm:t>
        <a:bodyPr/>
        <a:lstStyle/>
        <a:p>
          <a:endParaRPr lang="en-US"/>
        </a:p>
      </dgm:t>
    </dgm:pt>
    <dgm:pt modelId="{AD363F95-5F3E-4721-933D-7B036090FABD}">
      <dgm:prSet phldrT="[Text]"/>
      <dgm:spPr/>
      <dgm:t>
        <a:bodyPr/>
        <a:lstStyle/>
        <a:p>
          <a:r>
            <a:rPr lang="en-US" dirty="0" err="1" smtClean="0"/>
            <a:t>Artinya</a:t>
          </a:r>
          <a:r>
            <a:rPr lang="en-US" dirty="0" smtClean="0"/>
            <a:t> Agama </a:t>
          </a:r>
          <a:r>
            <a:rPr lang="en-US" dirty="0" err="1" smtClean="0"/>
            <a:t>Langit</a:t>
          </a:r>
          <a:r>
            <a:rPr lang="en-US" dirty="0" smtClean="0"/>
            <a:t>. </a:t>
          </a:r>
          <a:r>
            <a:rPr lang="en-US" dirty="0" err="1" smtClean="0"/>
            <a:t>Yaitu</a:t>
          </a:r>
          <a:r>
            <a:rPr lang="en-US" dirty="0" smtClean="0"/>
            <a:t> agama yang </a:t>
          </a:r>
          <a:r>
            <a:rPr lang="en-US" dirty="0" err="1" smtClean="0"/>
            <a:t>berasal</a:t>
          </a:r>
          <a:r>
            <a:rPr lang="en-US" dirty="0" smtClean="0"/>
            <a:t> </a:t>
          </a:r>
          <a:r>
            <a:rPr lang="en-US" dirty="0" err="1" smtClean="0"/>
            <a:t>dari</a:t>
          </a:r>
          <a:r>
            <a:rPr lang="en-US" dirty="0" smtClean="0"/>
            <a:t>  </a:t>
          </a:r>
          <a:r>
            <a:rPr lang="en-US" dirty="0" err="1" smtClean="0"/>
            <a:t>wahyu</a:t>
          </a:r>
          <a:r>
            <a:rPr lang="en-US" dirty="0" smtClean="0"/>
            <a:t> </a:t>
          </a:r>
          <a:r>
            <a:rPr lang="en-US" dirty="0" err="1" smtClean="0"/>
            <a:t>Tuhan</a:t>
          </a:r>
          <a:r>
            <a:rPr lang="en-US" dirty="0" smtClean="0"/>
            <a:t> yang </a:t>
          </a:r>
          <a:r>
            <a:rPr lang="en-US" dirty="0" err="1" smtClean="0"/>
            <a:t>disampaikan</a:t>
          </a:r>
          <a:r>
            <a:rPr lang="en-US" dirty="0" smtClean="0"/>
            <a:t> </a:t>
          </a:r>
          <a:r>
            <a:rPr lang="en-US" dirty="0" err="1" smtClean="0"/>
            <a:t>kepada</a:t>
          </a:r>
          <a:r>
            <a:rPr lang="en-US" dirty="0" smtClean="0"/>
            <a:t> </a:t>
          </a:r>
          <a:r>
            <a:rPr lang="en-US" dirty="0" err="1" smtClean="0"/>
            <a:t>para</a:t>
          </a:r>
          <a:r>
            <a:rPr lang="en-US" dirty="0" smtClean="0"/>
            <a:t> </a:t>
          </a:r>
          <a:r>
            <a:rPr lang="en-US" dirty="0" err="1" smtClean="0"/>
            <a:t>Rasul-Nya</a:t>
          </a:r>
          <a:r>
            <a:rPr lang="en-US" dirty="0" smtClean="0"/>
            <a:t> </a:t>
          </a:r>
          <a:r>
            <a:rPr lang="en-US" dirty="0" err="1" smtClean="0"/>
            <a:t>untuk</a:t>
          </a:r>
          <a:r>
            <a:rPr lang="en-US" dirty="0" smtClean="0"/>
            <a:t> </a:t>
          </a:r>
          <a:r>
            <a:rPr lang="en-US" dirty="0" err="1" smtClean="0"/>
            <a:t>diajarkan</a:t>
          </a:r>
          <a:r>
            <a:rPr lang="en-US" dirty="0" smtClean="0"/>
            <a:t> </a:t>
          </a:r>
          <a:r>
            <a:rPr lang="en-US" dirty="0" err="1" smtClean="0"/>
            <a:t>kepada</a:t>
          </a:r>
          <a:r>
            <a:rPr lang="en-US" dirty="0" smtClean="0"/>
            <a:t> </a:t>
          </a:r>
          <a:r>
            <a:rPr lang="en-US" dirty="0" err="1" smtClean="0"/>
            <a:t>umatnya</a:t>
          </a:r>
          <a:endParaRPr lang="en-US" dirty="0"/>
        </a:p>
      </dgm:t>
    </dgm:pt>
    <dgm:pt modelId="{17DCB968-249A-4AC3-B70A-C141ACDDA665}" type="parTrans" cxnId="{DDB9477E-3715-4AB2-BF36-CBD5AFF85446}">
      <dgm:prSet/>
      <dgm:spPr/>
      <dgm:t>
        <a:bodyPr/>
        <a:lstStyle/>
        <a:p>
          <a:endParaRPr lang="en-US"/>
        </a:p>
      </dgm:t>
    </dgm:pt>
    <dgm:pt modelId="{9A15E1DB-DF7F-4A02-BB14-7773AE7A5892}" type="sibTrans" cxnId="{DDB9477E-3715-4AB2-BF36-CBD5AFF85446}">
      <dgm:prSet/>
      <dgm:spPr/>
      <dgm:t>
        <a:bodyPr/>
        <a:lstStyle/>
        <a:p>
          <a:endParaRPr lang="en-US"/>
        </a:p>
      </dgm:t>
    </dgm:pt>
    <dgm:pt modelId="{A200B19E-D0E0-4FDB-A8F1-3C300DFB48DA}">
      <dgm:prSet phldrT="[Text]"/>
      <dgm:spPr/>
      <dgm:t>
        <a:bodyPr/>
        <a:lstStyle/>
        <a:p>
          <a:r>
            <a:rPr lang="en-US" dirty="0" err="1" smtClean="0"/>
            <a:t>Sumber</a:t>
          </a:r>
          <a:r>
            <a:rPr lang="en-US" dirty="0" smtClean="0"/>
            <a:t> </a:t>
          </a:r>
          <a:r>
            <a:rPr lang="en-US" dirty="0" err="1" smtClean="0"/>
            <a:t>ajarannya</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Tuhan</a:t>
          </a:r>
          <a:endParaRPr lang="en-US" dirty="0"/>
        </a:p>
      </dgm:t>
    </dgm:pt>
    <dgm:pt modelId="{A5476EDE-60C3-4078-B361-4CD34DF5B4EF}" type="parTrans" cxnId="{C715C919-5B2F-4327-9ACE-017F714ACA2D}">
      <dgm:prSet/>
      <dgm:spPr/>
      <dgm:t>
        <a:bodyPr/>
        <a:lstStyle/>
        <a:p>
          <a:endParaRPr lang="en-US"/>
        </a:p>
      </dgm:t>
    </dgm:pt>
    <dgm:pt modelId="{AD759057-2BAF-4ED1-9FC1-A33408F330C3}" type="sibTrans" cxnId="{C715C919-5B2F-4327-9ACE-017F714ACA2D}">
      <dgm:prSet/>
      <dgm:spPr/>
      <dgm:t>
        <a:bodyPr/>
        <a:lstStyle/>
        <a:p>
          <a:endParaRPr lang="en-US"/>
        </a:p>
      </dgm:t>
    </dgm:pt>
    <dgm:pt modelId="{1597B2E4-4B6E-473B-B64F-D733B0F46BED}">
      <dgm:prSet phldrT="[Text]"/>
      <dgm:spPr/>
      <dgm:t>
        <a:bodyPr/>
        <a:lstStyle/>
        <a:p>
          <a:r>
            <a:rPr lang="en-US" dirty="0" smtClean="0"/>
            <a:t>ARDHI</a:t>
          </a:r>
          <a:endParaRPr lang="en-US" dirty="0"/>
        </a:p>
      </dgm:t>
    </dgm:pt>
    <dgm:pt modelId="{439046E9-9BC9-4F6E-B1F2-CFF433FE6CE4}" type="parTrans" cxnId="{AF01FE91-6E8B-425A-A368-DDA759CAEFE3}">
      <dgm:prSet/>
      <dgm:spPr/>
      <dgm:t>
        <a:bodyPr/>
        <a:lstStyle/>
        <a:p>
          <a:endParaRPr lang="en-US"/>
        </a:p>
      </dgm:t>
    </dgm:pt>
    <dgm:pt modelId="{2FA3721A-BF99-468A-BC9A-BD69378D5087}" type="sibTrans" cxnId="{AF01FE91-6E8B-425A-A368-DDA759CAEFE3}">
      <dgm:prSet/>
      <dgm:spPr/>
      <dgm:t>
        <a:bodyPr/>
        <a:lstStyle/>
        <a:p>
          <a:endParaRPr lang="en-US"/>
        </a:p>
      </dgm:t>
    </dgm:pt>
    <dgm:pt modelId="{BAE23099-3973-40EA-A356-7EB4DA296EF0}">
      <dgm:prSet phldrT="[Text]"/>
      <dgm:spPr/>
      <dgm:t>
        <a:bodyPr/>
        <a:lstStyle/>
        <a:p>
          <a:r>
            <a:rPr lang="en-US" dirty="0" err="1" smtClean="0"/>
            <a:t>Artinya</a:t>
          </a:r>
          <a:r>
            <a:rPr lang="en-US" dirty="0" smtClean="0"/>
            <a:t> Agama </a:t>
          </a:r>
          <a:r>
            <a:rPr lang="en-US" dirty="0" err="1" smtClean="0"/>
            <a:t>Bumi</a:t>
          </a:r>
          <a:r>
            <a:rPr lang="en-US" dirty="0" smtClean="0"/>
            <a:t>. </a:t>
          </a:r>
          <a:r>
            <a:rPr lang="en-US" dirty="0" err="1" smtClean="0"/>
            <a:t>Yaitu</a:t>
          </a:r>
          <a:r>
            <a:rPr lang="en-US" dirty="0" smtClean="0"/>
            <a:t> agama yang </a:t>
          </a:r>
          <a:r>
            <a:rPr lang="en-US" dirty="0" err="1" smtClean="0"/>
            <a:t>berkembang</a:t>
          </a:r>
          <a:r>
            <a:rPr lang="en-US" dirty="0" smtClean="0"/>
            <a:t> </a:t>
          </a:r>
          <a:r>
            <a:rPr lang="en-US" dirty="0" err="1" smtClean="0"/>
            <a:t>berdasarkan</a:t>
          </a:r>
          <a:r>
            <a:rPr lang="en-US" dirty="0" smtClean="0"/>
            <a:t> </a:t>
          </a:r>
          <a:r>
            <a:rPr lang="en-US" dirty="0" err="1" smtClean="0"/>
            <a:t>budaya</a:t>
          </a:r>
          <a:r>
            <a:rPr lang="en-US" dirty="0" smtClean="0"/>
            <a:t>, </a:t>
          </a:r>
          <a:r>
            <a:rPr lang="en-US" dirty="0" err="1" smtClean="0"/>
            <a:t>daerah</a:t>
          </a:r>
          <a:r>
            <a:rPr lang="en-US" dirty="0" smtClean="0"/>
            <a:t>, </a:t>
          </a:r>
          <a:r>
            <a:rPr lang="en-US" dirty="0" err="1" smtClean="0"/>
            <a:t>ataupun</a:t>
          </a:r>
          <a:r>
            <a:rPr lang="en-US" dirty="0" smtClean="0"/>
            <a:t> </a:t>
          </a:r>
          <a:r>
            <a:rPr lang="en-US" dirty="0" err="1" smtClean="0"/>
            <a:t>pemikiran</a:t>
          </a:r>
          <a:r>
            <a:rPr lang="en-US" dirty="0" smtClean="0"/>
            <a:t> </a:t>
          </a:r>
          <a:r>
            <a:rPr lang="en-US" dirty="0" err="1" smtClean="0"/>
            <a:t>seseorang</a:t>
          </a:r>
          <a:endParaRPr lang="en-US" dirty="0"/>
        </a:p>
      </dgm:t>
    </dgm:pt>
    <dgm:pt modelId="{19D23283-8A22-472C-9315-2AC488A11BBD}" type="parTrans" cxnId="{0EECA2A9-8B3E-4544-A589-61E06E4C89CD}">
      <dgm:prSet/>
      <dgm:spPr/>
      <dgm:t>
        <a:bodyPr/>
        <a:lstStyle/>
        <a:p>
          <a:endParaRPr lang="en-US"/>
        </a:p>
      </dgm:t>
    </dgm:pt>
    <dgm:pt modelId="{941C8A52-932C-4D1D-9D15-49290AC4D4EF}" type="sibTrans" cxnId="{0EECA2A9-8B3E-4544-A589-61E06E4C89CD}">
      <dgm:prSet/>
      <dgm:spPr/>
      <dgm:t>
        <a:bodyPr/>
        <a:lstStyle/>
        <a:p>
          <a:endParaRPr lang="en-US"/>
        </a:p>
      </dgm:t>
    </dgm:pt>
    <dgm:pt modelId="{EC696FCE-1FCF-4AF7-9F9E-94DE3B28D054}">
      <dgm:prSet phldrT="[Text]"/>
      <dgm:spPr/>
      <dgm:t>
        <a:bodyPr/>
        <a:lstStyle/>
        <a:p>
          <a:r>
            <a:rPr lang="en-US" dirty="0" err="1" smtClean="0"/>
            <a:t>Sumber</a:t>
          </a:r>
          <a:r>
            <a:rPr lang="en-US" dirty="0" smtClean="0"/>
            <a:t> </a:t>
          </a:r>
          <a:r>
            <a:rPr lang="en-US" dirty="0" err="1" smtClean="0"/>
            <a:t>ajarannya</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Pendiri</a:t>
          </a:r>
          <a:r>
            <a:rPr lang="en-US" dirty="0" smtClean="0"/>
            <a:t> </a:t>
          </a:r>
          <a:r>
            <a:rPr lang="en-US" dirty="0" err="1" smtClean="0"/>
            <a:t>atau</a:t>
          </a:r>
          <a:r>
            <a:rPr lang="en-US" dirty="0" smtClean="0"/>
            <a:t> </a:t>
          </a:r>
          <a:r>
            <a:rPr lang="en-US" dirty="0" err="1" smtClean="0"/>
            <a:t>Pemuka</a:t>
          </a:r>
          <a:r>
            <a:rPr lang="en-US" dirty="0" smtClean="0"/>
            <a:t> Agama </a:t>
          </a:r>
          <a:endParaRPr lang="en-US" dirty="0"/>
        </a:p>
      </dgm:t>
    </dgm:pt>
    <dgm:pt modelId="{6C5910DA-2CBC-4CF8-B3EB-C2E2621DB754}" type="parTrans" cxnId="{755BF9C0-77BA-4129-A61D-6EB52940A62C}">
      <dgm:prSet/>
      <dgm:spPr/>
      <dgm:t>
        <a:bodyPr/>
        <a:lstStyle/>
        <a:p>
          <a:endParaRPr lang="en-US"/>
        </a:p>
      </dgm:t>
    </dgm:pt>
    <dgm:pt modelId="{0E321D84-9234-438B-9F74-659C2C3DC72D}" type="sibTrans" cxnId="{755BF9C0-77BA-4129-A61D-6EB52940A62C}">
      <dgm:prSet/>
      <dgm:spPr/>
      <dgm:t>
        <a:bodyPr/>
        <a:lstStyle/>
        <a:p>
          <a:endParaRPr lang="en-US"/>
        </a:p>
      </dgm:t>
    </dgm:pt>
    <dgm:pt modelId="{6499EB5A-74DC-4C62-8D92-E12225B21604}" type="pres">
      <dgm:prSet presAssocID="{5F43D049-3CA8-4029-90CB-333232265B07}" presName="Name0" presStyleCnt="0">
        <dgm:presLayoutVars>
          <dgm:dir/>
        </dgm:presLayoutVars>
      </dgm:prSet>
      <dgm:spPr/>
    </dgm:pt>
    <dgm:pt modelId="{97DBC9E6-F47B-4F63-A2B2-AE2C40E0061C}" type="pres">
      <dgm:prSet presAssocID="{BAE22996-C671-4664-B51C-72436F0BDA40}" presName="withChildren" presStyleCnt="0"/>
      <dgm:spPr/>
    </dgm:pt>
    <dgm:pt modelId="{467CE010-6C87-45B4-B586-707469766E50}" type="pres">
      <dgm:prSet presAssocID="{BAE22996-C671-4664-B51C-72436F0BDA40}" presName="bigCircle" presStyleLbl="vennNode1" presStyleIdx="0" presStyleCnt="6" custScaleX="132585"/>
      <dgm:spPr/>
    </dgm:pt>
    <dgm:pt modelId="{5ED94FF2-5A62-4976-B136-D920E1218BAC}" type="pres">
      <dgm:prSet presAssocID="{BAE22996-C671-4664-B51C-72436F0BDA40}" presName="medCircle" presStyleLbl="vennNode1" presStyleIdx="1" presStyleCnt="6"/>
      <dgm:spPr/>
    </dgm:pt>
    <dgm:pt modelId="{E65515CB-CDAE-4C6C-A56D-36ABBACB0A6F}" type="pres">
      <dgm:prSet presAssocID="{BAE22996-C671-4664-B51C-72436F0BDA40}" presName="txLvl1" presStyleLbl="revTx" presStyleIdx="0" presStyleCnt="6"/>
      <dgm:spPr/>
    </dgm:pt>
    <dgm:pt modelId="{66A34D60-4B62-43B0-AA55-EEA3625B3850}" type="pres">
      <dgm:prSet presAssocID="{BAE22996-C671-4664-B51C-72436F0BDA40}" presName="lin" presStyleCnt="0"/>
      <dgm:spPr/>
    </dgm:pt>
    <dgm:pt modelId="{6C206172-2019-4054-9A1B-38F972889EAC}" type="pres">
      <dgm:prSet presAssocID="{AD363F95-5F3E-4721-933D-7B036090FABD}" presName="txLvl2" presStyleLbl="revTx" presStyleIdx="1" presStyleCnt="6"/>
      <dgm:spPr/>
      <dgm:t>
        <a:bodyPr/>
        <a:lstStyle/>
        <a:p>
          <a:endParaRPr lang="en-US"/>
        </a:p>
      </dgm:t>
    </dgm:pt>
    <dgm:pt modelId="{6094FA0A-D0B8-4143-8CB3-4C30F2D50743}" type="pres">
      <dgm:prSet presAssocID="{9A15E1DB-DF7F-4A02-BB14-7773AE7A5892}" presName="smCircle" presStyleLbl="vennNode1" presStyleIdx="2" presStyleCnt="6"/>
      <dgm:spPr/>
    </dgm:pt>
    <dgm:pt modelId="{4F325C0D-D9D1-4B46-A4A1-B01FA43501E0}" type="pres">
      <dgm:prSet presAssocID="{A200B19E-D0E0-4FDB-A8F1-3C300DFB48DA}" presName="txLvl2" presStyleLbl="revTx" presStyleIdx="2" presStyleCnt="6"/>
      <dgm:spPr/>
      <dgm:t>
        <a:bodyPr/>
        <a:lstStyle/>
        <a:p>
          <a:endParaRPr lang="en-US"/>
        </a:p>
      </dgm:t>
    </dgm:pt>
    <dgm:pt modelId="{1BC07DF0-8B3A-4125-B4DF-A0A7D9357568}" type="pres">
      <dgm:prSet presAssocID="{BAE22996-C671-4664-B51C-72436F0BDA40}" presName="overlap" presStyleCnt="0"/>
      <dgm:spPr/>
    </dgm:pt>
    <dgm:pt modelId="{2CA49E51-F454-4D33-8F5B-6D5A8E9A7FB5}" type="pres">
      <dgm:prSet presAssocID="{1597B2E4-4B6E-473B-B64F-D733B0F46BED}" presName="withChildren" presStyleCnt="0"/>
      <dgm:spPr/>
    </dgm:pt>
    <dgm:pt modelId="{A6EA6B0D-7600-4845-8DBC-D264A0325D41}" type="pres">
      <dgm:prSet presAssocID="{1597B2E4-4B6E-473B-B64F-D733B0F46BED}" presName="bigCircle" presStyleLbl="vennNode1" presStyleIdx="3" presStyleCnt="6" custScaleX="138794"/>
      <dgm:spPr/>
    </dgm:pt>
    <dgm:pt modelId="{61549D57-8F61-4251-AA2A-FF54C66B91DF}" type="pres">
      <dgm:prSet presAssocID="{1597B2E4-4B6E-473B-B64F-D733B0F46BED}" presName="medCircle" presStyleLbl="vennNode1" presStyleIdx="4" presStyleCnt="6"/>
      <dgm:spPr/>
    </dgm:pt>
    <dgm:pt modelId="{2C85DC9C-47F1-4B40-A9B1-C9452C052CE7}" type="pres">
      <dgm:prSet presAssocID="{1597B2E4-4B6E-473B-B64F-D733B0F46BED}" presName="txLvl1" presStyleLbl="revTx" presStyleIdx="3" presStyleCnt="6"/>
      <dgm:spPr/>
    </dgm:pt>
    <dgm:pt modelId="{D93125BB-12CA-417A-944E-5A9966986087}" type="pres">
      <dgm:prSet presAssocID="{1597B2E4-4B6E-473B-B64F-D733B0F46BED}" presName="lin" presStyleCnt="0"/>
      <dgm:spPr/>
    </dgm:pt>
    <dgm:pt modelId="{E4EAC6EC-DF3D-4B8F-9832-769054416436}" type="pres">
      <dgm:prSet presAssocID="{BAE23099-3973-40EA-A356-7EB4DA296EF0}" presName="txLvl2" presStyleLbl="revTx" presStyleIdx="4" presStyleCnt="6"/>
      <dgm:spPr/>
      <dgm:t>
        <a:bodyPr/>
        <a:lstStyle/>
        <a:p>
          <a:endParaRPr lang="en-US"/>
        </a:p>
      </dgm:t>
    </dgm:pt>
    <dgm:pt modelId="{DA6DFB11-AC75-462C-AC79-C83F06DF06A2}" type="pres">
      <dgm:prSet presAssocID="{941C8A52-932C-4D1D-9D15-49290AC4D4EF}" presName="smCircle" presStyleLbl="vennNode1" presStyleIdx="5" presStyleCnt="6"/>
      <dgm:spPr/>
    </dgm:pt>
    <dgm:pt modelId="{AEF4790D-4C74-452F-B89A-F637BB6C6350}" type="pres">
      <dgm:prSet presAssocID="{EC696FCE-1FCF-4AF7-9F9E-94DE3B28D054}" presName="txLvl2" presStyleLbl="revTx" presStyleIdx="5" presStyleCnt="6"/>
      <dgm:spPr/>
      <dgm:t>
        <a:bodyPr/>
        <a:lstStyle/>
        <a:p>
          <a:endParaRPr lang="en-US"/>
        </a:p>
      </dgm:t>
    </dgm:pt>
  </dgm:ptLst>
  <dgm:cxnLst>
    <dgm:cxn modelId="{56D935E3-B065-4AE0-9E35-885CC9E38198}" type="presOf" srcId="{1597B2E4-4B6E-473B-B64F-D733B0F46BED}" destId="{2C85DC9C-47F1-4B40-A9B1-C9452C052CE7}" srcOrd="0" destOrd="0" presId="urn:microsoft.com/office/officeart/2008/layout/VerticalCircleList"/>
    <dgm:cxn modelId="{AF01FE91-6E8B-425A-A368-DDA759CAEFE3}" srcId="{5F43D049-3CA8-4029-90CB-333232265B07}" destId="{1597B2E4-4B6E-473B-B64F-D733B0F46BED}" srcOrd="1" destOrd="0" parTransId="{439046E9-9BC9-4F6E-B1F2-CFF433FE6CE4}" sibTransId="{2FA3721A-BF99-468A-BC9A-BD69378D5087}"/>
    <dgm:cxn modelId="{755BF9C0-77BA-4129-A61D-6EB52940A62C}" srcId="{1597B2E4-4B6E-473B-B64F-D733B0F46BED}" destId="{EC696FCE-1FCF-4AF7-9F9E-94DE3B28D054}" srcOrd="1" destOrd="0" parTransId="{6C5910DA-2CBC-4CF8-B3EB-C2E2621DB754}" sibTransId="{0E321D84-9234-438B-9F74-659C2C3DC72D}"/>
    <dgm:cxn modelId="{C715C919-5B2F-4327-9ACE-017F714ACA2D}" srcId="{BAE22996-C671-4664-B51C-72436F0BDA40}" destId="{A200B19E-D0E0-4FDB-A8F1-3C300DFB48DA}" srcOrd="1" destOrd="0" parTransId="{A5476EDE-60C3-4078-B361-4CD34DF5B4EF}" sibTransId="{AD759057-2BAF-4ED1-9FC1-A33408F330C3}"/>
    <dgm:cxn modelId="{DDB9477E-3715-4AB2-BF36-CBD5AFF85446}" srcId="{BAE22996-C671-4664-B51C-72436F0BDA40}" destId="{AD363F95-5F3E-4721-933D-7B036090FABD}" srcOrd="0" destOrd="0" parTransId="{17DCB968-249A-4AC3-B70A-C141ACDDA665}" sibTransId="{9A15E1DB-DF7F-4A02-BB14-7773AE7A5892}"/>
    <dgm:cxn modelId="{56397494-BDE4-4DAA-8DB4-1645946A9884}" type="presOf" srcId="{5F43D049-3CA8-4029-90CB-333232265B07}" destId="{6499EB5A-74DC-4C62-8D92-E12225B21604}" srcOrd="0" destOrd="0" presId="urn:microsoft.com/office/officeart/2008/layout/VerticalCircleList"/>
    <dgm:cxn modelId="{3BF741EB-B96A-4940-AEFD-4620D47E6B0E}" type="presOf" srcId="{BAE23099-3973-40EA-A356-7EB4DA296EF0}" destId="{E4EAC6EC-DF3D-4B8F-9832-769054416436}" srcOrd="0" destOrd="0" presId="urn:microsoft.com/office/officeart/2008/layout/VerticalCircleList"/>
    <dgm:cxn modelId="{DC68AAB3-0EFD-4EC8-A700-84EBD4586ADA}" type="presOf" srcId="{AD363F95-5F3E-4721-933D-7B036090FABD}" destId="{6C206172-2019-4054-9A1B-38F972889EAC}" srcOrd="0" destOrd="0" presId="urn:microsoft.com/office/officeart/2008/layout/VerticalCircleList"/>
    <dgm:cxn modelId="{5972A4E8-578F-4CAC-A47C-DB715891BABB}" type="presOf" srcId="{A200B19E-D0E0-4FDB-A8F1-3C300DFB48DA}" destId="{4F325C0D-D9D1-4B46-A4A1-B01FA43501E0}" srcOrd="0" destOrd="0" presId="urn:microsoft.com/office/officeart/2008/layout/VerticalCircleList"/>
    <dgm:cxn modelId="{5BD1E458-B5E3-42F2-BD93-D99AE207D3FF}" srcId="{5F43D049-3CA8-4029-90CB-333232265B07}" destId="{BAE22996-C671-4664-B51C-72436F0BDA40}" srcOrd="0" destOrd="0" parTransId="{EB11DB01-D493-41CE-8873-D389AA780633}" sibTransId="{DD19C9A6-D1AC-48FF-936F-A920E46777F0}"/>
    <dgm:cxn modelId="{329C296B-4592-42A1-9E97-A77DD32FB540}" type="presOf" srcId="{EC696FCE-1FCF-4AF7-9F9E-94DE3B28D054}" destId="{AEF4790D-4C74-452F-B89A-F637BB6C6350}" srcOrd="0" destOrd="0" presId="urn:microsoft.com/office/officeart/2008/layout/VerticalCircleList"/>
    <dgm:cxn modelId="{0EECA2A9-8B3E-4544-A589-61E06E4C89CD}" srcId="{1597B2E4-4B6E-473B-B64F-D733B0F46BED}" destId="{BAE23099-3973-40EA-A356-7EB4DA296EF0}" srcOrd="0" destOrd="0" parTransId="{19D23283-8A22-472C-9315-2AC488A11BBD}" sibTransId="{941C8A52-932C-4D1D-9D15-49290AC4D4EF}"/>
    <dgm:cxn modelId="{D19C318A-9E6F-440E-ABC3-3694C8C67325}" type="presOf" srcId="{BAE22996-C671-4664-B51C-72436F0BDA40}" destId="{E65515CB-CDAE-4C6C-A56D-36ABBACB0A6F}" srcOrd="0" destOrd="0" presId="urn:microsoft.com/office/officeart/2008/layout/VerticalCircleList"/>
    <dgm:cxn modelId="{BA3F3ECD-9E7A-49C7-885C-9D325C4D1ED0}" type="presParOf" srcId="{6499EB5A-74DC-4C62-8D92-E12225B21604}" destId="{97DBC9E6-F47B-4F63-A2B2-AE2C40E0061C}" srcOrd="0" destOrd="0" presId="urn:microsoft.com/office/officeart/2008/layout/VerticalCircleList"/>
    <dgm:cxn modelId="{1AB5C5AE-2D01-46BF-967D-C19F33447D40}" type="presParOf" srcId="{97DBC9E6-F47B-4F63-A2B2-AE2C40E0061C}" destId="{467CE010-6C87-45B4-B586-707469766E50}" srcOrd="0" destOrd="0" presId="urn:microsoft.com/office/officeart/2008/layout/VerticalCircleList"/>
    <dgm:cxn modelId="{D46E676A-A3EA-4BC5-8D79-3F7C55873D84}" type="presParOf" srcId="{97DBC9E6-F47B-4F63-A2B2-AE2C40E0061C}" destId="{5ED94FF2-5A62-4976-B136-D920E1218BAC}" srcOrd="1" destOrd="0" presId="urn:microsoft.com/office/officeart/2008/layout/VerticalCircleList"/>
    <dgm:cxn modelId="{E441E65D-AC3F-42C5-A3F0-01DC700FE705}" type="presParOf" srcId="{97DBC9E6-F47B-4F63-A2B2-AE2C40E0061C}" destId="{E65515CB-CDAE-4C6C-A56D-36ABBACB0A6F}" srcOrd="2" destOrd="0" presId="urn:microsoft.com/office/officeart/2008/layout/VerticalCircleList"/>
    <dgm:cxn modelId="{7EFEC561-EC1D-46F4-8631-CC14FBD8C469}" type="presParOf" srcId="{97DBC9E6-F47B-4F63-A2B2-AE2C40E0061C}" destId="{66A34D60-4B62-43B0-AA55-EEA3625B3850}" srcOrd="3" destOrd="0" presId="urn:microsoft.com/office/officeart/2008/layout/VerticalCircleList"/>
    <dgm:cxn modelId="{1F9A2F9B-FBE0-4C4E-883B-BF4724F323C3}" type="presParOf" srcId="{66A34D60-4B62-43B0-AA55-EEA3625B3850}" destId="{6C206172-2019-4054-9A1B-38F972889EAC}" srcOrd="0" destOrd="0" presId="urn:microsoft.com/office/officeart/2008/layout/VerticalCircleList"/>
    <dgm:cxn modelId="{18F63232-02A6-4A03-9020-2B7748A736E3}" type="presParOf" srcId="{66A34D60-4B62-43B0-AA55-EEA3625B3850}" destId="{6094FA0A-D0B8-4143-8CB3-4C30F2D50743}" srcOrd="1" destOrd="0" presId="urn:microsoft.com/office/officeart/2008/layout/VerticalCircleList"/>
    <dgm:cxn modelId="{98DA7174-1EED-4198-A640-F32BA29C3C42}" type="presParOf" srcId="{66A34D60-4B62-43B0-AA55-EEA3625B3850}" destId="{4F325C0D-D9D1-4B46-A4A1-B01FA43501E0}" srcOrd="2" destOrd="0" presId="urn:microsoft.com/office/officeart/2008/layout/VerticalCircleList"/>
    <dgm:cxn modelId="{D3C9CAD1-7A79-4B8C-B994-769555517012}" type="presParOf" srcId="{6499EB5A-74DC-4C62-8D92-E12225B21604}" destId="{1BC07DF0-8B3A-4125-B4DF-A0A7D9357568}" srcOrd="1" destOrd="0" presId="urn:microsoft.com/office/officeart/2008/layout/VerticalCircleList"/>
    <dgm:cxn modelId="{15D3A3D8-B0FC-4BEB-B602-9741E394269E}" type="presParOf" srcId="{6499EB5A-74DC-4C62-8D92-E12225B21604}" destId="{2CA49E51-F454-4D33-8F5B-6D5A8E9A7FB5}" srcOrd="2" destOrd="0" presId="urn:microsoft.com/office/officeart/2008/layout/VerticalCircleList"/>
    <dgm:cxn modelId="{07CBBD89-F339-43B8-B6E4-BECF93D5F5EA}" type="presParOf" srcId="{2CA49E51-F454-4D33-8F5B-6D5A8E9A7FB5}" destId="{A6EA6B0D-7600-4845-8DBC-D264A0325D41}" srcOrd="0" destOrd="0" presId="urn:microsoft.com/office/officeart/2008/layout/VerticalCircleList"/>
    <dgm:cxn modelId="{821EBB02-CF84-411E-AF93-21F979761C27}" type="presParOf" srcId="{2CA49E51-F454-4D33-8F5B-6D5A8E9A7FB5}" destId="{61549D57-8F61-4251-AA2A-FF54C66B91DF}" srcOrd="1" destOrd="0" presId="urn:microsoft.com/office/officeart/2008/layout/VerticalCircleList"/>
    <dgm:cxn modelId="{48357234-C88D-4C7B-841E-E23269B679C7}" type="presParOf" srcId="{2CA49E51-F454-4D33-8F5B-6D5A8E9A7FB5}" destId="{2C85DC9C-47F1-4B40-A9B1-C9452C052CE7}" srcOrd="2" destOrd="0" presId="urn:microsoft.com/office/officeart/2008/layout/VerticalCircleList"/>
    <dgm:cxn modelId="{DD421144-D7C4-4DC1-944B-61AF3F8D209A}" type="presParOf" srcId="{2CA49E51-F454-4D33-8F5B-6D5A8E9A7FB5}" destId="{D93125BB-12CA-417A-944E-5A9966986087}" srcOrd="3" destOrd="0" presId="urn:microsoft.com/office/officeart/2008/layout/VerticalCircleList"/>
    <dgm:cxn modelId="{5BEDF8EB-5375-4F63-A666-2D070CAFEED5}" type="presParOf" srcId="{D93125BB-12CA-417A-944E-5A9966986087}" destId="{E4EAC6EC-DF3D-4B8F-9832-769054416436}" srcOrd="0" destOrd="0" presId="urn:microsoft.com/office/officeart/2008/layout/VerticalCircleList"/>
    <dgm:cxn modelId="{5AA2989D-562E-4C26-A2C2-A1D89AAE3155}" type="presParOf" srcId="{D93125BB-12CA-417A-944E-5A9966986087}" destId="{DA6DFB11-AC75-462C-AC79-C83F06DF06A2}" srcOrd="1" destOrd="0" presId="urn:microsoft.com/office/officeart/2008/layout/VerticalCircleList"/>
    <dgm:cxn modelId="{6D2FEFA7-0D24-48DA-9B50-2CC60ED5DEA3}" type="presParOf" srcId="{D93125BB-12CA-417A-944E-5A9966986087}" destId="{AEF4790D-4C74-452F-B89A-F637BB6C6350}"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D22449-D8FC-427A-A19E-6CB029528D98}"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n-US"/>
        </a:p>
      </dgm:t>
    </dgm:pt>
    <dgm:pt modelId="{60975090-2F92-440D-8CE1-D4F4A2454988}">
      <dgm:prSet phldrT="[Text]"/>
      <dgm:spPr/>
      <dgm:t>
        <a:bodyPr/>
        <a:lstStyle/>
        <a:p>
          <a:r>
            <a:rPr lang="en-US" dirty="0" err="1" smtClean="0"/>
            <a:t>Sebagai</a:t>
          </a:r>
          <a:r>
            <a:rPr lang="en-US" dirty="0" smtClean="0"/>
            <a:t> </a:t>
          </a:r>
          <a:r>
            <a:rPr lang="en-US" dirty="0" err="1" smtClean="0"/>
            <a:t>pedoman</a:t>
          </a:r>
          <a:r>
            <a:rPr lang="en-US" dirty="0" smtClean="0"/>
            <a:t> </a:t>
          </a:r>
          <a:r>
            <a:rPr lang="en-US" dirty="0" err="1" smtClean="0"/>
            <a:t>hidup</a:t>
          </a:r>
          <a:r>
            <a:rPr lang="en-US" dirty="0" smtClean="0"/>
            <a:t> </a:t>
          </a:r>
          <a:r>
            <a:rPr lang="en-US" dirty="0" err="1" smtClean="0"/>
            <a:t>manusia</a:t>
          </a:r>
          <a:r>
            <a:rPr lang="en-US" dirty="0" smtClean="0"/>
            <a:t> </a:t>
          </a:r>
          <a:r>
            <a:rPr lang="en-US" dirty="0" err="1" smtClean="0"/>
            <a:t>dalam</a:t>
          </a:r>
          <a:r>
            <a:rPr lang="en-US" dirty="0" smtClean="0"/>
            <a:t> </a:t>
          </a:r>
          <a:r>
            <a:rPr lang="en-US" dirty="0" err="1" smtClean="0"/>
            <a:t>kehidupan</a:t>
          </a:r>
          <a:r>
            <a:rPr lang="en-US" dirty="0" smtClean="0"/>
            <a:t> </a:t>
          </a:r>
          <a:r>
            <a:rPr lang="en-US" dirty="0" err="1" smtClean="0"/>
            <a:t>sehari-hari</a:t>
          </a:r>
          <a:r>
            <a:rPr lang="en-US" dirty="0" smtClean="0"/>
            <a:t> </a:t>
          </a:r>
          <a:r>
            <a:rPr lang="en-US" dirty="0" err="1" smtClean="0"/>
            <a:t>baik</a:t>
          </a:r>
          <a:r>
            <a:rPr lang="en-US" dirty="0" smtClean="0"/>
            <a:t> </a:t>
          </a:r>
          <a:r>
            <a:rPr lang="en-US" dirty="0" err="1" smtClean="0"/>
            <a:t>secara</a:t>
          </a:r>
          <a:r>
            <a:rPr lang="en-US" dirty="0" smtClean="0"/>
            <a:t> </a:t>
          </a:r>
          <a:r>
            <a:rPr lang="en-US" dirty="0" err="1" smtClean="0"/>
            <a:t>individu</a:t>
          </a:r>
          <a:r>
            <a:rPr lang="en-US" dirty="0" smtClean="0"/>
            <a:t> </a:t>
          </a:r>
          <a:r>
            <a:rPr lang="en-US" dirty="0" err="1" smtClean="0"/>
            <a:t>maupun</a:t>
          </a:r>
          <a:r>
            <a:rPr lang="en-US" dirty="0" smtClean="0"/>
            <a:t> </a:t>
          </a:r>
          <a:r>
            <a:rPr lang="en-US" dirty="0" err="1" smtClean="0"/>
            <a:t>kelompok</a:t>
          </a:r>
          <a:endParaRPr lang="en-US" dirty="0"/>
        </a:p>
      </dgm:t>
    </dgm:pt>
    <dgm:pt modelId="{079A6264-ACF2-4DF2-A701-9B64195803E6}" type="parTrans" cxnId="{B59895AB-8926-4371-A862-DB4E29BD0767}">
      <dgm:prSet/>
      <dgm:spPr/>
      <dgm:t>
        <a:bodyPr/>
        <a:lstStyle/>
        <a:p>
          <a:endParaRPr lang="en-US"/>
        </a:p>
      </dgm:t>
    </dgm:pt>
    <dgm:pt modelId="{E471E5CE-8078-4FBA-88EE-D82616644EB2}" type="sibTrans" cxnId="{B59895AB-8926-4371-A862-DB4E29BD0767}">
      <dgm:prSet/>
      <dgm:spPr/>
      <dgm:t>
        <a:bodyPr/>
        <a:lstStyle/>
        <a:p>
          <a:endParaRPr lang="en-US"/>
        </a:p>
      </dgm:t>
    </dgm:pt>
    <dgm:pt modelId="{E58407DA-9D3A-4BAA-9DB3-CEEDEBD7B512}">
      <dgm:prSet phldrT="[Text]"/>
      <dgm:spPr/>
      <dgm:t>
        <a:bodyPr/>
        <a:lstStyle/>
        <a:p>
          <a:r>
            <a:rPr lang="en-US" dirty="0" err="1" smtClean="0"/>
            <a:t>Sebagai</a:t>
          </a:r>
          <a:r>
            <a:rPr lang="en-US" dirty="0" smtClean="0"/>
            <a:t> </a:t>
          </a:r>
          <a:r>
            <a:rPr lang="en-US" dirty="0" err="1" smtClean="0"/>
            <a:t>sumber</a:t>
          </a:r>
          <a:r>
            <a:rPr lang="en-US" dirty="0" smtClean="0"/>
            <a:t> </a:t>
          </a:r>
          <a:r>
            <a:rPr lang="en-US" dirty="0" err="1" smtClean="0"/>
            <a:t>aturan</a:t>
          </a:r>
          <a:r>
            <a:rPr lang="en-US" dirty="0" smtClean="0"/>
            <a:t> </a:t>
          </a:r>
          <a:r>
            <a:rPr lang="en-US" dirty="0" err="1" smtClean="0"/>
            <a:t>tata</a:t>
          </a:r>
          <a:r>
            <a:rPr lang="en-US" dirty="0" smtClean="0"/>
            <a:t> </a:t>
          </a:r>
          <a:r>
            <a:rPr lang="en-US" dirty="0" err="1" smtClean="0"/>
            <a:t>cara</a:t>
          </a:r>
          <a:r>
            <a:rPr lang="en-US" dirty="0" smtClean="0"/>
            <a:t> </a:t>
          </a:r>
          <a:r>
            <a:rPr lang="en-US" dirty="0" err="1" smtClean="0"/>
            <a:t>hubungan</a:t>
          </a:r>
          <a:r>
            <a:rPr lang="en-US" dirty="0" smtClean="0"/>
            <a:t> </a:t>
          </a:r>
          <a:r>
            <a:rPr lang="en-US" dirty="0" err="1" smtClean="0"/>
            <a:t>manusia</a:t>
          </a:r>
          <a:r>
            <a:rPr lang="en-US" dirty="0" smtClean="0"/>
            <a:t> </a:t>
          </a:r>
          <a:r>
            <a:rPr lang="en-US" dirty="0" err="1" smtClean="0"/>
            <a:t>dengan</a:t>
          </a:r>
          <a:r>
            <a:rPr lang="en-US" dirty="0" smtClean="0"/>
            <a:t> </a:t>
          </a:r>
          <a:r>
            <a:rPr lang="en-US" dirty="0" err="1" smtClean="0"/>
            <a:t>Tuhannya</a:t>
          </a:r>
          <a:r>
            <a:rPr lang="en-US" dirty="0" smtClean="0"/>
            <a:t> </a:t>
          </a:r>
          <a:r>
            <a:rPr lang="en-US" dirty="0" err="1" smtClean="0"/>
            <a:t>dan</a:t>
          </a:r>
          <a:r>
            <a:rPr lang="en-US" dirty="0" smtClean="0"/>
            <a:t> </a:t>
          </a:r>
          <a:r>
            <a:rPr lang="en-US" dirty="0" err="1" smtClean="0"/>
            <a:t>juga</a:t>
          </a:r>
          <a:r>
            <a:rPr lang="en-US" dirty="0" smtClean="0"/>
            <a:t> </a:t>
          </a:r>
          <a:r>
            <a:rPr lang="en-US" dirty="0" err="1" smtClean="0"/>
            <a:t>sesama</a:t>
          </a:r>
          <a:r>
            <a:rPr lang="en-US" dirty="0" smtClean="0"/>
            <a:t> </a:t>
          </a:r>
          <a:r>
            <a:rPr lang="en-US" dirty="0" err="1" smtClean="0"/>
            <a:t>manusia</a:t>
          </a:r>
          <a:endParaRPr lang="en-US" dirty="0"/>
        </a:p>
      </dgm:t>
    </dgm:pt>
    <dgm:pt modelId="{4D4934A4-5849-4395-BDBF-2C3501A2BA40}" type="parTrans" cxnId="{5B3A4044-8E19-45B6-B039-26B313E5E510}">
      <dgm:prSet/>
      <dgm:spPr/>
      <dgm:t>
        <a:bodyPr/>
        <a:lstStyle/>
        <a:p>
          <a:endParaRPr lang="en-US"/>
        </a:p>
      </dgm:t>
    </dgm:pt>
    <dgm:pt modelId="{73DF0A61-7E8F-4598-AAE7-23B1ADA61B69}" type="sibTrans" cxnId="{5B3A4044-8E19-45B6-B039-26B313E5E510}">
      <dgm:prSet/>
      <dgm:spPr/>
      <dgm:t>
        <a:bodyPr/>
        <a:lstStyle/>
        <a:p>
          <a:endParaRPr lang="en-US"/>
        </a:p>
      </dgm:t>
    </dgm:pt>
    <dgm:pt modelId="{9769D634-095B-4F2D-9B5F-894CAB47F691}">
      <dgm:prSet phldrT="[Text]"/>
      <dgm:spPr/>
      <dgm:t>
        <a:bodyPr/>
        <a:lstStyle/>
        <a:p>
          <a:r>
            <a:rPr lang="en-US" dirty="0" err="1" smtClean="0"/>
            <a:t>Menentukan</a:t>
          </a:r>
          <a:r>
            <a:rPr lang="en-US" dirty="0" smtClean="0"/>
            <a:t> </a:t>
          </a:r>
          <a:r>
            <a:rPr lang="en-US" dirty="0" err="1" smtClean="0"/>
            <a:t>suatu</a:t>
          </a:r>
          <a:r>
            <a:rPr lang="en-US" dirty="0" smtClean="0"/>
            <a:t> </a:t>
          </a:r>
          <a:r>
            <a:rPr lang="en-US" dirty="0" err="1" smtClean="0"/>
            <a:t>tuntunan</a:t>
          </a:r>
          <a:r>
            <a:rPr lang="en-US" dirty="0" smtClean="0"/>
            <a:t> </a:t>
          </a:r>
          <a:r>
            <a:rPr lang="en-US" dirty="0" err="1" smtClean="0"/>
            <a:t>mengenai</a:t>
          </a:r>
          <a:r>
            <a:rPr lang="en-US" dirty="0" smtClean="0"/>
            <a:t> </a:t>
          </a:r>
          <a:r>
            <a:rPr lang="en-US" dirty="0" err="1" smtClean="0"/>
            <a:t>prinsip</a:t>
          </a:r>
          <a:r>
            <a:rPr lang="en-US" dirty="0" smtClean="0"/>
            <a:t> yang </a:t>
          </a:r>
          <a:r>
            <a:rPr lang="en-US" dirty="0" err="1" smtClean="0"/>
            <a:t>salah</a:t>
          </a:r>
          <a:r>
            <a:rPr lang="en-US" dirty="0" smtClean="0"/>
            <a:t> </a:t>
          </a:r>
          <a:r>
            <a:rPr lang="en-US" dirty="0" err="1" smtClean="0"/>
            <a:t>dan</a:t>
          </a:r>
          <a:r>
            <a:rPr lang="en-US" dirty="0" smtClean="0"/>
            <a:t> yang </a:t>
          </a:r>
          <a:r>
            <a:rPr lang="en-US" dirty="0" err="1" smtClean="0"/>
            <a:t>benar</a:t>
          </a:r>
          <a:endParaRPr lang="en-US" dirty="0"/>
        </a:p>
      </dgm:t>
    </dgm:pt>
    <dgm:pt modelId="{6C170E86-2CAD-4AB0-A233-A5E09EA62107}" type="parTrans" cxnId="{5D62BFBF-7351-4F80-8510-F94ED000D499}">
      <dgm:prSet/>
      <dgm:spPr/>
      <dgm:t>
        <a:bodyPr/>
        <a:lstStyle/>
        <a:p>
          <a:endParaRPr lang="en-US"/>
        </a:p>
      </dgm:t>
    </dgm:pt>
    <dgm:pt modelId="{A3D854E9-422B-4F61-8048-1075AE3BF992}" type="sibTrans" cxnId="{5D62BFBF-7351-4F80-8510-F94ED000D499}">
      <dgm:prSet/>
      <dgm:spPr/>
      <dgm:t>
        <a:bodyPr/>
        <a:lstStyle/>
        <a:p>
          <a:endParaRPr lang="en-US"/>
        </a:p>
      </dgm:t>
    </dgm:pt>
    <dgm:pt modelId="{FF4FD895-5CA9-464A-9AAB-1FBC8E2A62C8}">
      <dgm:prSet phldrT="[Text]"/>
      <dgm:spPr/>
      <dgm:t>
        <a:bodyPr/>
        <a:lstStyle/>
        <a:p>
          <a:r>
            <a:rPr lang="en-US" dirty="0" err="1" smtClean="0"/>
            <a:t>Memberi</a:t>
          </a:r>
          <a:r>
            <a:rPr lang="en-US" dirty="0" smtClean="0"/>
            <a:t> </a:t>
          </a:r>
          <a:r>
            <a:rPr lang="en-US" dirty="0" err="1" smtClean="0"/>
            <a:t>suatu</a:t>
          </a:r>
          <a:r>
            <a:rPr lang="en-US" dirty="0" smtClean="0"/>
            <a:t> </a:t>
          </a:r>
          <a:r>
            <a:rPr lang="en-US" dirty="0" err="1" smtClean="0"/>
            <a:t>identitas</a:t>
          </a:r>
          <a:r>
            <a:rPr lang="en-US" dirty="0" smtClean="0"/>
            <a:t> </a:t>
          </a:r>
          <a:r>
            <a:rPr lang="en-US" dirty="0" err="1" smtClean="0"/>
            <a:t>pada</a:t>
          </a:r>
          <a:r>
            <a:rPr lang="en-US" dirty="0" smtClean="0"/>
            <a:t> </a:t>
          </a:r>
          <a:r>
            <a:rPr lang="en-US" dirty="0" err="1" smtClean="0"/>
            <a:t>umat</a:t>
          </a:r>
          <a:r>
            <a:rPr lang="en-US" dirty="0" smtClean="0"/>
            <a:t> </a:t>
          </a:r>
          <a:r>
            <a:rPr lang="en-US" dirty="0" err="1" smtClean="0"/>
            <a:t>manusia</a:t>
          </a:r>
          <a:r>
            <a:rPr lang="en-US" dirty="0" smtClean="0"/>
            <a:t> </a:t>
          </a:r>
          <a:r>
            <a:rPr lang="en-US" dirty="0" err="1" smtClean="0"/>
            <a:t>karena</a:t>
          </a:r>
          <a:r>
            <a:rPr lang="en-US" dirty="0" smtClean="0"/>
            <a:t> </a:t>
          </a:r>
          <a:r>
            <a:rPr lang="en-US" dirty="0" err="1" smtClean="0"/>
            <a:t>telah</a:t>
          </a:r>
          <a:r>
            <a:rPr lang="en-US" dirty="0" smtClean="0"/>
            <a:t> </a:t>
          </a:r>
          <a:r>
            <a:rPr lang="en-US" dirty="0" err="1" smtClean="0"/>
            <a:t>menjadi</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sebuah</a:t>
          </a:r>
          <a:r>
            <a:rPr lang="en-US" dirty="0" smtClean="0"/>
            <a:t> agama</a:t>
          </a:r>
          <a:endParaRPr lang="en-US" dirty="0"/>
        </a:p>
      </dgm:t>
    </dgm:pt>
    <dgm:pt modelId="{5351D9A6-F63F-4447-ABEE-7C82FFB12FBA}" type="parTrans" cxnId="{7DAFADEB-DC9D-4C64-959B-0F6DBBC18C5F}">
      <dgm:prSet/>
      <dgm:spPr/>
      <dgm:t>
        <a:bodyPr/>
        <a:lstStyle/>
        <a:p>
          <a:endParaRPr lang="en-US"/>
        </a:p>
      </dgm:t>
    </dgm:pt>
    <dgm:pt modelId="{8C7E03DC-5AC3-43B5-BCC9-02C403E3D46E}" type="sibTrans" cxnId="{7DAFADEB-DC9D-4C64-959B-0F6DBBC18C5F}">
      <dgm:prSet/>
      <dgm:spPr/>
      <dgm:t>
        <a:bodyPr/>
        <a:lstStyle/>
        <a:p>
          <a:endParaRPr lang="en-US"/>
        </a:p>
      </dgm:t>
    </dgm:pt>
    <dgm:pt modelId="{8FD1CEED-6496-4DA3-9161-0D91186326D0}" type="pres">
      <dgm:prSet presAssocID="{54D22449-D8FC-427A-A19E-6CB029528D98}" presName="diagram" presStyleCnt="0">
        <dgm:presLayoutVars>
          <dgm:dir/>
          <dgm:resizeHandles val="exact"/>
        </dgm:presLayoutVars>
      </dgm:prSet>
      <dgm:spPr/>
    </dgm:pt>
    <dgm:pt modelId="{E47D84A9-368B-450C-B0B7-78635C5522FE}" type="pres">
      <dgm:prSet presAssocID="{60975090-2F92-440D-8CE1-D4F4A2454988}" presName="node" presStyleLbl="node1" presStyleIdx="0" presStyleCnt="4">
        <dgm:presLayoutVars>
          <dgm:bulletEnabled val="1"/>
        </dgm:presLayoutVars>
      </dgm:prSet>
      <dgm:spPr/>
      <dgm:t>
        <a:bodyPr/>
        <a:lstStyle/>
        <a:p>
          <a:endParaRPr lang="en-US"/>
        </a:p>
      </dgm:t>
    </dgm:pt>
    <dgm:pt modelId="{5D457C48-D113-44EE-8F46-6BE0B12A22ED}" type="pres">
      <dgm:prSet presAssocID="{E471E5CE-8078-4FBA-88EE-D82616644EB2}" presName="sibTrans" presStyleCnt="0"/>
      <dgm:spPr/>
    </dgm:pt>
    <dgm:pt modelId="{F4C4CE25-6C7A-4981-9239-981FA372D610}" type="pres">
      <dgm:prSet presAssocID="{E58407DA-9D3A-4BAA-9DB3-CEEDEBD7B512}" presName="node" presStyleLbl="node1" presStyleIdx="1" presStyleCnt="4">
        <dgm:presLayoutVars>
          <dgm:bulletEnabled val="1"/>
        </dgm:presLayoutVars>
      </dgm:prSet>
      <dgm:spPr/>
      <dgm:t>
        <a:bodyPr/>
        <a:lstStyle/>
        <a:p>
          <a:endParaRPr lang="en-US"/>
        </a:p>
      </dgm:t>
    </dgm:pt>
    <dgm:pt modelId="{56813736-B79B-43C8-B553-4E71120650B0}" type="pres">
      <dgm:prSet presAssocID="{73DF0A61-7E8F-4598-AAE7-23B1ADA61B69}" presName="sibTrans" presStyleCnt="0"/>
      <dgm:spPr/>
    </dgm:pt>
    <dgm:pt modelId="{3058D111-11DC-4BF6-A1FE-ADE723C76951}" type="pres">
      <dgm:prSet presAssocID="{9769D634-095B-4F2D-9B5F-894CAB47F691}" presName="node" presStyleLbl="node1" presStyleIdx="2" presStyleCnt="4">
        <dgm:presLayoutVars>
          <dgm:bulletEnabled val="1"/>
        </dgm:presLayoutVars>
      </dgm:prSet>
      <dgm:spPr/>
    </dgm:pt>
    <dgm:pt modelId="{2148629D-7366-4F4B-A0A2-1072257C7F8E}" type="pres">
      <dgm:prSet presAssocID="{A3D854E9-422B-4F61-8048-1075AE3BF992}" presName="sibTrans" presStyleCnt="0"/>
      <dgm:spPr/>
    </dgm:pt>
    <dgm:pt modelId="{F4917566-C91C-413B-A325-619148FEC680}" type="pres">
      <dgm:prSet presAssocID="{FF4FD895-5CA9-464A-9AAB-1FBC8E2A62C8}" presName="node" presStyleLbl="node1" presStyleIdx="3" presStyleCnt="4">
        <dgm:presLayoutVars>
          <dgm:bulletEnabled val="1"/>
        </dgm:presLayoutVars>
      </dgm:prSet>
      <dgm:spPr/>
      <dgm:t>
        <a:bodyPr/>
        <a:lstStyle/>
        <a:p>
          <a:endParaRPr lang="en-US"/>
        </a:p>
      </dgm:t>
    </dgm:pt>
  </dgm:ptLst>
  <dgm:cxnLst>
    <dgm:cxn modelId="{7DAFADEB-DC9D-4C64-959B-0F6DBBC18C5F}" srcId="{54D22449-D8FC-427A-A19E-6CB029528D98}" destId="{FF4FD895-5CA9-464A-9AAB-1FBC8E2A62C8}" srcOrd="3" destOrd="0" parTransId="{5351D9A6-F63F-4447-ABEE-7C82FFB12FBA}" sibTransId="{8C7E03DC-5AC3-43B5-BCC9-02C403E3D46E}"/>
    <dgm:cxn modelId="{E38A5002-A288-4016-B239-F91284EF5874}" type="presOf" srcId="{54D22449-D8FC-427A-A19E-6CB029528D98}" destId="{8FD1CEED-6496-4DA3-9161-0D91186326D0}" srcOrd="0" destOrd="0" presId="urn:microsoft.com/office/officeart/2005/8/layout/default"/>
    <dgm:cxn modelId="{7EBC7BAD-F62C-49E5-BDFC-6022A48AA816}" type="presOf" srcId="{60975090-2F92-440D-8CE1-D4F4A2454988}" destId="{E47D84A9-368B-450C-B0B7-78635C5522FE}" srcOrd="0" destOrd="0" presId="urn:microsoft.com/office/officeart/2005/8/layout/default"/>
    <dgm:cxn modelId="{8F0FD9C0-F389-4D35-9CF6-8BA91051FDFB}" type="presOf" srcId="{9769D634-095B-4F2D-9B5F-894CAB47F691}" destId="{3058D111-11DC-4BF6-A1FE-ADE723C76951}" srcOrd="0" destOrd="0" presId="urn:microsoft.com/office/officeart/2005/8/layout/default"/>
    <dgm:cxn modelId="{77D50E27-B6F6-42F9-978E-EA48478E0AE8}" type="presOf" srcId="{E58407DA-9D3A-4BAA-9DB3-CEEDEBD7B512}" destId="{F4C4CE25-6C7A-4981-9239-981FA372D610}" srcOrd="0" destOrd="0" presId="urn:microsoft.com/office/officeart/2005/8/layout/default"/>
    <dgm:cxn modelId="{5D62BFBF-7351-4F80-8510-F94ED000D499}" srcId="{54D22449-D8FC-427A-A19E-6CB029528D98}" destId="{9769D634-095B-4F2D-9B5F-894CAB47F691}" srcOrd="2" destOrd="0" parTransId="{6C170E86-2CAD-4AB0-A233-A5E09EA62107}" sibTransId="{A3D854E9-422B-4F61-8048-1075AE3BF992}"/>
    <dgm:cxn modelId="{5B3A4044-8E19-45B6-B039-26B313E5E510}" srcId="{54D22449-D8FC-427A-A19E-6CB029528D98}" destId="{E58407DA-9D3A-4BAA-9DB3-CEEDEBD7B512}" srcOrd="1" destOrd="0" parTransId="{4D4934A4-5849-4395-BDBF-2C3501A2BA40}" sibTransId="{73DF0A61-7E8F-4598-AAE7-23B1ADA61B69}"/>
    <dgm:cxn modelId="{B59895AB-8926-4371-A862-DB4E29BD0767}" srcId="{54D22449-D8FC-427A-A19E-6CB029528D98}" destId="{60975090-2F92-440D-8CE1-D4F4A2454988}" srcOrd="0" destOrd="0" parTransId="{079A6264-ACF2-4DF2-A701-9B64195803E6}" sibTransId="{E471E5CE-8078-4FBA-88EE-D82616644EB2}"/>
    <dgm:cxn modelId="{C1E15EBA-7C39-4EA3-8555-62C9B0975B22}" type="presOf" srcId="{FF4FD895-5CA9-464A-9AAB-1FBC8E2A62C8}" destId="{F4917566-C91C-413B-A325-619148FEC680}" srcOrd="0" destOrd="0" presId="urn:microsoft.com/office/officeart/2005/8/layout/default"/>
    <dgm:cxn modelId="{BBF03936-2F4D-411B-8FBE-7035F9C90158}" type="presParOf" srcId="{8FD1CEED-6496-4DA3-9161-0D91186326D0}" destId="{E47D84A9-368B-450C-B0B7-78635C5522FE}" srcOrd="0" destOrd="0" presId="urn:microsoft.com/office/officeart/2005/8/layout/default"/>
    <dgm:cxn modelId="{796F9DB9-A1EA-4566-B6EF-762AF531F074}" type="presParOf" srcId="{8FD1CEED-6496-4DA3-9161-0D91186326D0}" destId="{5D457C48-D113-44EE-8F46-6BE0B12A22ED}" srcOrd="1" destOrd="0" presId="urn:microsoft.com/office/officeart/2005/8/layout/default"/>
    <dgm:cxn modelId="{57A6408D-C58D-4059-9BEC-D2276F9B80D2}" type="presParOf" srcId="{8FD1CEED-6496-4DA3-9161-0D91186326D0}" destId="{F4C4CE25-6C7A-4981-9239-981FA372D610}" srcOrd="2" destOrd="0" presId="urn:microsoft.com/office/officeart/2005/8/layout/default"/>
    <dgm:cxn modelId="{37039507-3B4B-4682-B63B-9A819777245D}" type="presParOf" srcId="{8FD1CEED-6496-4DA3-9161-0D91186326D0}" destId="{56813736-B79B-43C8-B553-4E71120650B0}" srcOrd="3" destOrd="0" presId="urn:microsoft.com/office/officeart/2005/8/layout/default"/>
    <dgm:cxn modelId="{1FE228FD-972E-4E61-9217-E0112DE8A584}" type="presParOf" srcId="{8FD1CEED-6496-4DA3-9161-0D91186326D0}" destId="{3058D111-11DC-4BF6-A1FE-ADE723C76951}" srcOrd="4" destOrd="0" presId="urn:microsoft.com/office/officeart/2005/8/layout/default"/>
    <dgm:cxn modelId="{56261E97-822F-49EC-9E7D-0C555DB10A43}" type="presParOf" srcId="{8FD1CEED-6496-4DA3-9161-0D91186326D0}" destId="{2148629D-7366-4F4B-A0A2-1072257C7F8E}" srcOrd="5" destOrd="0" presId="urn:microsoft.com/office/officeart/2005/8/layout/default"/>
    <dgm:cxn modelId="{1F542A5F-97A6-4566-B218-550D61F9F6FD}" type="presParOf" srcId="{8FD1CEED-6496-4DA3-9161-0D91186326D0}" destId="{F4917566-C91C-413B-A325-619148FEC68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849959-4C6C-4E5F-B28E-FB86206CFB91}" type="doc">
      <dgm:prSet loTypeId="urn:microsoft.com/office/officeart/2005/8/layout/hierarchy4" loCatId="list" qsTypeId="urn:microsoft.com/office/officeart/2005/8/quickstyle/simple5" qsCatId="simple" csTypeId="urn:microsoft.com/office/officeart/2005/8/colors/accent2_5" csCatId="accent2" phldr="1"/>
      <dgm:spPr/>
      <dgm:t>
        <a:bodyPr/>
        <a:lstStyle/>
        <a:p>
          <a:endParaRPr lang="en-US"/>
        </a:p>
      </dgm:t>
    </dgm:pt>
    <dgm:pt modelId="{6FFB46BA-C2AC-44CD-8D09-B7AADA55E7B1}">
      <dgm:prSet phldrT="[Text]"/>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err="1" smtClean="0"/>
            <a:t>Ma’rifatulllah</a:t>
          </a:r>
          <a:r>
            <a:rPr lang="en-US" i="1" dirty="0" smtClean="0"/>
            <a:t> &gt;&gt;&gt; </a:t>
          </a:r>
          <a:r>
            <a:rPr lang="en-US" i="1" dirty="0" err="1" smtClean="0"/>
            <a:t>Tauhidullah</a:t>
          </a:r>
          <a:r>
            <a:rPr lang="en-US" i="1" dirty="0" smtClean="0"/>
            <a:t> </a:t>
          </a:r>
          <a:r>
            <a:rPr lang="en-US" dirty="0" smtClean="0"/>
            <a:t>( 13 </a:t>
          </a:r>
          <a:r>
            <a:rPr lang="en-US" dirty="0" err="1" smtClean="0"/>
            <a:t>thn</a:t>
          </a:r>
          <a:r>
            <a:rPr lang="en-US" dirty="0" smtClean="0"/>
            <a:t> di </a:t>
          </a:r>
          <a:r>
            <a:rPr lang="en-US" dirty="0" err="1" smtClean="0"/>
            <a:t>mekkah</a:t>
          </a:r>
          <a:r>
            <a:rPr lang="en-US" dirty="0" smtClean="0"/>
            <a:t> ) </a:t>
          </a:r>
          <a:r>
            <a:rPr lang="en-US" i="1" dirty="0" smtClean="0"/>
            <a:t>&gt;&gt;&gt; </a:t>
          </a:r>
          <a:r>
            <a:rPr lang="en-US" i="1" dirty="0" err="1" smtClean="0"/>
            <a:t>Mahabbatullah</a:t>
          </a:r>
          <a:r>
            <a:rPr lang="en-US" i="1" dirty="0" smtClean="0"/>
            <a:t>  </a:t>
          </a:r>
        </a:p>
      </dgm:t>
    </dgm:pt>
    <dgm:pt modelId="{9BE7A3ED-3FB9-468C-8911-54B8448D80E7}" type="parTrans" cxnId="{4AF6B3EF-69F5-44FD-AC8B-9FE97AE14798}">
      <dgm:prSet/>
      <dgm:spPr/>
      <dgm:t>
        <a:bodyPr/>
        <a:lstStyle/>
        <a:p>
          <a:endParaRPr lang="en-US"/>
        </a:p>
      </dgm:t>
    </dgm:pt>
    <dgm:pt modelId="{1A5308EB-0B0B-44E9-81A1-71C890F439D9}" type="sibTrans" cxnId="{4AF6B3EF-69F5-44FD-AC8B-9FE97AE14798}">
      <dgm:prSet/>
      <dgm:spPr/>
      <dgm:t>
        <a:bodyPr/>
        <a:lstStyle/>
        <a:p>
          <a:endParaRPr lang="en-US"/>
        </a:p>
      </dgm:t>
    </dgm:pt>
    <dgm:pt modelId="{A2ABEEBA-ADB4-4861-A4BD-6F89D3B91043}">
      <dgm:prSet phldrT="[Text]"/>
      <dgm:spPr/>
      <dgm:t>
        <a:bodyPr/>
        <a:lstStyle/>
        <a:p>
          <a:pPr algn="ctr" rtl="0"/>
          <a:r>
            <a:rPr lang="en-US" dirty="0" err="1" smtClean="0"/>
            <a:t>Persatuan</a:t>
          </a:r>
          <a:r>
            <a:rPr lang="en-US" dirty="0" smtClean="0"/>
            <a:t> </a:t>
          </a:r>
          <a:r>
            <a:rPr lang="en-US" dirty="0" err="1" smtClean="0"/>
            <a:t>dan</a:t>
          </a:r>
          <a:r>
            <a:rPr lang="en-US" dirty="0" smtClean="0"/>
            <a:t> </a:t>
          </a:r>
          <a:r>
            <a:rPr lang="en-US" dirty="0" err="1" smtClean="0"/>
            <a:t>kesatuan</a:t>
          </a:r>
          <a:r>
            <a:rPr lang="en-US" dirty="0" smtClean="0"/>
            <a:t> </a:t>
          </a:r>
          <a:r>
            <a:rPr lang="en-US" dirty="0" err="1" smtClean="0"/>
            <a:t>dengan</a:t>
          </a:r>
          <a:r>
            <a:rPr lang="en-US" dirty="0" smtClean="0"/>
            <a:t> </a:t>
          </a:r>
          <a:r>
            <a:rPr lang="en-US" dirty="0" err="1" smtClean="0"/>
            <a:t>aqidah</a:t>
          </a:r>
          <a:r>
            <a:rPr lang="en-US" dirty="0" smtClean="0"/>
            <a:t> Islam (</a:t>
          </a:r>
          <a:r>
            <a:rPr lang="en-US" dirty="0" err="1" smtClean="0"/>
            <a:t>mengenyampingkan</a:t>
          </a:r>
          <a:r>
            <a:rPr lang="en-US" dirty="0" smtClean="0"/>
            <a:t> </a:t>
          </a:r>
          <a:r>
            <a:rPr lang="en-US" dirty="0" err="1" smtClean="0"/>
            <a:t>ras</a:t>
          </a:r>
          <a:r>
            <a:rPr lang="en-US" dirty="0" smtClean="0"/>
            <a:t>, </a:t>
          </a:r>
          <a:r>
            <a:rPr lang="en-US" dirty="0" err="1" smtClean="0"/>
            <a:t>suku</a:t>
          </a:r>
          <a:r>
            <a:rPr lang="en-US" dirty="0" smtClean="0"/>
            <a:t>, </a:t>
          </a:r>
          <a:r>
            <a:rPr lang="en-US" dirty="0" err="1" smtClean="0"/>
            <a:t>jabatan</a:t>
          </a:r>
          <a:r>
            <a:rPr lang="en-US" dirty="0" smtClean="0"/>
            <a:t>, status </a:t>
          </a:r>
          <a:r>
            <a:rPr lang="en-US" dirty="0" err="1" smtClean="0"/>
            <a:t>sosial</a:t>
          </a:r>
          <a:r>
            <a:rPr lang="en-US" dirty="0" smtClean="0"/>
            <a:t>, </a:t>
          </a:r>
          <a:r>
            <a:rPr lang="en-US" dirty="0" err="1" smtClean="0"/>
            <a:t>warna</a:t>
          </a:r>
          <a:r>
            <a:rPr lang="en-US" dirty="0" smtClean="0"/>
            <a:t> </a:t>
          </a:r>
          <a:r>
            <a:rPr lang="en-US" dirty="0" err="1" smtClean="0"/>
            <a:t>kulit</a:t>
          </a:r>
          <a:r>
            <a:rPr lang="en-US" dirty="0" smtClean="0"/>
            <a:t>, </a:t>
          </a:r>
          <a:r>
            <a:rPr lang="en-US" dirty="0" err="1" smtClean="0"/>
            <a:t>dan</a:t>
          </a:r>
          <a:r>
            <a:rPr lang="en-US" dirty="0" smtClean="0"/>
            <a:t> </a:t>
          </a:r>
          <a:r>
            <a:rPr lang="en-US" dirty="0" err="1" smtClean="0"/>
            <a:t>lainnya</a:t>
          </a:r>
          <a:r>
            <a:rPr lang="en-US" dirty="0" smtClean="0"/>
            <a:t>) </a:t>
          </a:r>
          <a:r>
            <a:rPr lang="en-US" dirty="0" err="1" smtClean="0"/>
            <a:t>karna</a:t>
          </a:r>
          <a:r>
            <a:rPr lang="en-US" dirty="0" smtClean="0"/>
            <a:t> </a:t>
          </a:r>
          <a:r>
            <a:rPr lang="en-US" dirty="0" err="1" smtClean="0"/>
            <a:t>ketakwaan</a:t>
          </a:r>
          <a:r>
            <a:rPr lang="en-US" dirty="0" smtClean="0"/>
            <a:t> </a:t>
          </a:r>
          <a:r>
            <a:rPr lang="en-US" dirty="0" err="1" smtClean="0"/>
            <a:t>sebagai</a:t>
          </a:r>
          <a:r>
            <a:rPr lang="en-US" dirty="0" smtClean="0"/>
            <a:t> </a:t>
          </a:r>
          <a:r>
            <a:rPr lang="en-US" dirty="0" err="1" smtClean="0"/>
            <a:t>ukuran</a:t>
          </a:r>
          <a:r>
            <a:rPr lang="en-US" dirty="0" smtClean="0"/>
            <a:t> </a:t>
          </a:r>
          <a:r>
            <a:rPr lang="en-US" dirty="0" err="1" smtClean="0"/>
            <a:t>utama</a:t>
          </a:r>
          <a:endParaRPr lang="en-US" dirty="0" smtClean="0"/>
        </a:p>
      </dgm:t>
    </dgm:pt>
    <dgm:pt modelId="{D36C9228-81EE-49B2-BF83-A1E6D0CF4AA3}" type="parTrans" cxnId="{FE5A0EF7-B472-476F-8D89-00AF499BAA83}">
      <dgm:prSet/>
      <dgm:spPr/>
      <dgm:t>
        <a:bodyPr/>
        <a:lstStyle/>
        <a:p>
          <a:endParaRPr lang="en-US"/>
        </a:p>
      </dgm:t>
    </dgm:pt>
    <dgm:pt modelId="{B2DBC4E2-F98E-4A60-80AF-2815A00DA107}" type="sibTrans" cxnId="{FE5A0EF7-B472-476F-8D89-00AF499BAA83}">
      <dgm:prSet/>
      <dgm:spPr/>
      <dgm:t>
        <a:bodyPr/>
        <a:lstStyle/>
        <a:p>
          <a:endParaRPr lang="en-US"/>
        </a:p>
      </dgm:t>
    </dgm:pt>
    <dgm:pt modelId="{2FD99684-2D99-4724-80E2-A64B78E69E1E}">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Jadilah</a:t>
          </a:r>
          <a:r>
            <a:rPr lang="en-US" dirty="0" smtClean="0"/>
            <a:t> </a:t>
          </a:r>
          <a:r>
            <a:rPr lang="en-US" dirty="0" err="1" smtClean="0"/>
            <a:t>bangsa</a:t>
          </a:r>
          <a:r>
            <a:rPr lang="en-US" dirty="0" smtClean="0"/>
            <a:t> yang </a:t>
          </a:r>
          <a:r>
            <a:rPr lang="en-US" dirty="0" err="1" smtClean="0"/>
            <a:t>kuat</a:t>
          </a:r>
          <a:r>
            <a:rPr lang="en-US" dirty="0" smtClean="0"/>
            <a:t> </a:t>
          </a:r>
          <a:r>
            <a:rPr lang="en-US" dirty="0" err="1" smtClean="0"/>
            <a:t>dengan</a:t>
          </a:r>
          <a:r>
            <a:rPr lang="en-US" dirty="0" smtClean="0"/>
            <a:t> </a:t>
          </a:r>
          <a:r>
            <a:rPr lang="en-US" dirty="0" err="1" smtClean="0"/>
            <a:t>menguasai</a:t>
          </a:r>
          <a:r>
            <a:rPr lang="en-US" dirty="0" smtClean="0"/>
            <a:t> </a:t>
          </a:r>
          <a:r>
            <a:rPr lang="en-US" dirty="0" err="1" smtClean="0"/>
            <a:t>ilmu</a:t>
          </a:r>
          <a:r>
            <a:rPr lang="en-US" dirty="0" smtClean="0"/>
            <a:t> </a:t>
          </a:r>
          <a:r>
            <a:rPr lang="en-US" dirty="0" err="1" smtClean="0"/>
            <a:t>pengetahuan</a:t>
          </a:r>
          <a:r>
            <a:rPr lang="en-US" dirty="0" smtClean="0"/>
            <a:t>, </a:t>
          </a:r>
          <a:r>
            <a:rPr lang="en-US" dirty="0" err="1" smtClean="0"/>
            <a:t>kuat</a:t>
          </a:r>
          <a:r>
            <a:rPr lang="en-US" dirty="0" smtClean="0"/>
            <a:t> </a:t>
          </a:r>
          <a:r>
            <a:rPr lang="en-US" dirty="0" err="1" smtClean="0"/>
            <a:t>ekonomi</a:t>
          </a:r>
          <a:r>
            <a:rPr lang="en-US" dirty="0" smtClean="0"/>
            <a:t>, </a:t>
          </a:r>
          <a:r>
            <a:rPr lang="en-US" dirty="0" err="1" smtClean="0"/>
            <a:t>sains</a:t>
          </a:r>
          <a:r>
            <a:rPr lang="en-US" dirty="0" smtClean="0"/>
            <a:t>, </a:t>
          </a:r>
          <a:r>
            <a:rPr lang="en-US" dirty="0" err="1" smtClean="0"/>
            <a:t>dll</a:t>
          </a:r>
          <a:r>
            <a:rPr lang="en-US" dirty="0" smtClean="0"/>
            <a:t>. </a:t>
          </a:r>
          <a:r>
            <a:rPr lang="en-US" dirty="0" err="1" smtClean="0"/>
            <a:t>Semua</a:t>
          </a:r>
          <a:r>
            <a:rPr lang="en-US" dirty="0" smtClean="0"/>
            <a:t> </a:t>
          </a:r>
          <a:r>
            <a:rPr lang="en-US" dirty="0" err="1" smtClean="0"/>
            <a:t>harus</a:t>
          </a:r>
          <a:r>
            <a:rPr lang="en-US" dirty="0" smtClean="0"/>
            <a:t> </a:t>
          </a:r>
          <a:r>
            <a:rPr lang="en-US" dirty="0" err="1" smtClean="0"/>
            <a:t>dengan</a:t>
          </a:r>
          <a:r>
            <a:rPr lang="en-US" dirty="0" smtClean="0"/>
            <a:t> </a:t>
          </a:r>
          <a:r>
            <a:rPr lang="en-US" dirty="0" err="1" smtClean="0"/>
            <a:t>ilmu</a:t>
          </a:r>
          <a:endParaRPr lang="en-US" dirty="0" smtClean="0"/>
        </a:p>
      </dgm:t>
    </dgm:pt>
    <dgm:pt modelId="{7CE92306-7C32-4F29-889B-6EE1ADB065BC}" type="parTrans" cxnId="{036AA89E-CA8C-464A-BFE1-C22689485E28}">
      <dgm:prSet/>
      <dgm:spPr/>
      <dgm:t>
        <a:bodyPr/>
        <a:lstStyle/>
        <a:p>
          <a:endParaRPr lang="en-US"/>
        </a:p>
      </dgm:t>
    </dgm:pt>
    <dgm:pt modelId="{BFCD15ED-DFD8-4FD4-9A72-8A71781F10C1}" type="sibTrans" cxnId="{036AA89E-CA8C-464A-BFE1-C22689485E28}">
      <dgm:prSet/>
      <dgm:spPr/>
      <dgm:t>
        <a:bodyPr/>
        <a:lstStyle/>
        <a:p>
          <a:endParaRPr lang="en-US"/>
        </a:p>
      </dgm:t>
    </dgm:pt>
    <dgm:pt modelId="{DB3ACA18-16C5-41E9-B4BA-61158B1FA95E}">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Anti </a:t>
          </a:r>
          <a:r>
            <a:rPr lang="en-US" dirty="0" err="1" smtClean="0"/>
            <a:t>sekuler</a:t>
          </a:r>
          <a:r>
            <a:rPr lang="en-US" dirty="0" smtClean="0"/>
            <a:t> (</a:t>
          </a:r>
          <a:r>
            <a:rPr lang="en-US" dirty="0" err="1" smtClean="0"/>
            <a:t>ingat</a:t>
          </a:r>
          <a:r>
            <a:rPr lang="en-US" dirty="0" smtClean="0"/>
            <a:t> </a:t>
          </a:r>
          <a:r>
            <a:rPr lang="en-US" dirty="0" err="1" smtClean="0"/>
            <a:t>ada</a:t>
          </a:r>
          <a:r>
            <a:rPr lang="en-US" dirty="0" smtClean="0"/>
            <a:t> </a:t>
          </a:r>
          <a:r>
            <a:rPr lang="en-US" dirty="0" err="1" smtClean="0"/>
            <a:t>akhirat</a:t>
          </a:r>
          <a:r>
            <a:rPr lang="en-US" dirty="0" smtClean="0"/>
            <a:t> </a:t>
          </a:r>
          <a:r>
            <a:rPr lang="en-US" dirty="0" err="1" smtClean="0"/>
            <a:t>setelah</a:t>
          </a:r>
          <a:r>
            <a:rPr lang="en-US" dirty="0" smtClean="0"/>
            <a:t> </a:t>
          </a:r>
          <a:r>
            <a:rPr lang="en-US" dirty="0" err="1" smtClean="0"/>
            <a:t>dunia</a:t>
          </a:r>
          <a:r>
            <a:rPr lang="en-US" dirty="0" smtClean="0"/>
            <a:t>)</a:t>
          </a:r>
        </a:p>
      </dgm:t>
    </dgm:pt>
    <dgm:pt modelId="{AEF917A0-E90D-437D-A254-D087BADC16BF}" type="parTrans" cxnId="{61DBD3B0-FF7A-4FF4-9E85-4AAB564D72F4}">
      <dgm:prSet/>
      <dgm:spPr/>
      <dgm:t>
        <a:bodyPr/>
        <a:lstStyle/>
        <a:p>
          <a:endParaRPr lang="en-US"/>
        </a:p>
      </dgm:t>
    </dgm:pt>
    <dgm:pt modelId="{9EF2E7B8-E567-42C1-B1E0-45AB93CED022}" type="sibTrans" cxnId="{61DBD3B0-FF7A-4FF4-9E85-4AAB564D72F4}">
      <dgm:prSet/>
      <dgm:spPr/>
      <dgm:t>
        <a:bodyPr/>
        <a:lstStyle/>
        <a:p>
          <a:endParaRPr lang="en-US"/>
        </a:p>
      </dgm:t>
    </dgm:pt>
    <dgm:pt modelId="{13228AD4-6256-4405-8263-6A2CB72BD07B}">
      <dgm:prSet phldrT="[Text]"/>
      <dgm:spPr/>
      <dgm:t>
        <a:bodyPr/>
        <a:lstStyle/>
        <a:p>
          <a:r>
            <a:rPr lang="en-US" dirty="0" err="1" smtClean="0"/>
            <a:t>Membebaskan</a:t>
          </a:r>
          <a:r>
            <a:rPr lang="en-US" dirty="0" smtClean="0"/>
            <a:t> </a:t>
          </a:r>
          <a:r>
            <a:rPr lang="en-US" dirty="0" err="1" smtClean="0"/>
            <a:t>manusia</a:t>
          </a:r>
          <a:r>
            <a:rPr lang="en-US" dirty="0" smtClean="0"/>
            <a:t> </a:t>
          </a:r>
          <a:r>
            <a:rPr lang="en-US" dirty="0" err="1" smtClean="0"/>
            <a:t>dari</a:t>
          </a:r>
          <a:r>
            <a:rPr lang="en-US" dirty="0" smtClean="0"/>
            <a:t> </a:t>
          </a:r>
          <a:r>
            <a:rPr lang="en-US" dirty="0" err="1" smtClean="0"/>
            <a:t>kebodohan</a:t>
          </a:r>
          <a:r>
            <a:rPr lang="en-US" dirty="0" smtClean="0"/>
            <a:t> (</a:t>
          </a:r>
          <a:r>
            <a:rPr lang="en-US" i="1" dirty="0" err="1" smtClean="0"/>
            <a:t>iqra</a:t>
          </a:r>
          <a:r>
            <a:rPr lang="en-US" dirty="0" smtClean="0"/>
            <a:t>’) </a:t>
          </a:r>
        </a:p>
      </dgm:t>
    </dgm:pt>
    <dgm:pt modelId="{A3FB5807-573E-411B-86B1-0DCA0B7A57DC}" type="parTrans" cxnId="{5AB14277-B49B-4A9D-AEDA-0CE53B119CD8}">
      <dgm:prSet/>
      <dgm:spPr/>
      <dgm:t>
        <a:bodyPr/>
        <a:lstStyle/>
        <a:p>
          <a:endParaRPr lang="en-US"/>
        </a:p>
      </dgm:t>
    </dgm:pt>
    <dgm:pt modelId="{1B9D195A-2B0A-4C5E-A66F-2F0269FDA6D2}" type="sibTrans" cxnId="{5AB14277-B49B-4A9D-AEDA-0CE53B119CD8}">
      <dgm:prSet/>
      <dgm:spPr/>
      <dgm:t>
        <a:bodyPr/>
        <a:lstStyle/>
        <a:p>
          <a:endParaRPr lang="en-US"/>
        </a:p>
      </dgm:t>
    </dgm:pt>
    <dgm:pt modelId="{6EF50617-6E4B-41DB-983F-5BA89734B601}">
      <dgm:prSet phldrT="[Text]"/>
      <dgm:spPr/>
      <dgm:t>
        <a:bodyPr/>
        <a:lstStyle/>
        <a:p>
          <a:r>
            <a:rPr lang="en-US" dirty="0" err="1" smtClean="0"/>
            <a:t>Membebaskan</a:t>
          </a:r>
          <a:r>
            <a:rPr lang="en-US" dirty="0" smtClean="0"/>
            <a:t> </a:t>
          </a:r>
          <a:r>
            <a:rPr lang="en-US" dirty="0" err="1" smtClean="0"/>
            <a:t>perbudakan</a:t>
          </a:r>
          <a:r>
            <a:rPr lang="en-US" dirty="0" smtClean="0"/>
            <a:t> </a:t>
          </a:r>
          <a:r>
            <a:rPr lang="en-US" dirty="0" err="1" smtClean="0"/>
            <a:t>dan</a:t>
          </a:r>
          <a:r>
            <a:rPr lang="en-US" dirty="0" smtClean="0"/>
            <a:t> </a:t>
          </a:r>
          <a:r>
            <a:rPr lang="en-US" dirty="0" err="1" smtClean="0"/>
            <a:t>mengangkat</a:t>
          </a:r>
          <a:r>
            <a:rPr lang="en-US" dirty="0" smtClean="0"/>
            <a:t> </a:t>
          </a:r>
          <a:r>
            <a:rPr lang="en-US" dirty="0" err="1" smtClean="0"/>
            <a:t>harkat</a:t>
          </a:r>
          <a:r>
            <a:rPr lang="en-US" dirty="0" smtClean="0"/>
            <a:t> </a:t>
          </a:r>
          <a:r>
            <a:rPr lang="en-US" dirty="0" err="1" smtClean="0"/>
            <a:t>matabat</a:t>
          </a:r>
          <a:r>
            <a:rPr lang="en-US" dirty="0" smtClean="0"/>
            <a:t> </a:t>
          </a:r>
          <a:r>
            <a:rPr lang="en-US" dirty="0" err="1" smtClean="0"/>
            <a:t>manusia</a:t>
          </a:r>
          <a:r>
            <a:rPr lang="en-US" dirty="0" smtClean="0"/>
            <a:t> </a:t>
          </a:r>
          <a:r>
            <a:rPr lang="en-US" dirty="0" err="1" smtClean="0"/>
            <a:t>khususnya</a:t>
          </a:r>
          <a:r>
            <a:rPr lang="en-US" dirty="0" smtClean="0"/>
            <a:t> </a:t>
          </a:r>
          <a:r>
            <a:rPr lang="en-US" dirty="0" err="1" smtClean="0"/>
            <a:t>wanita</a:t>
          </a:r>
          <a:r>
            <a:rPr lang="en-US" dirty="0" smtClean="0"/>
            <a:t> </a:t>
          </a:r>
          <a:r>
            <a:rPr lang="en-US" dirty="0" err="1" smtClean="0"/>
            <a:t>dengan</a:t>
          </a:r>
          <a:r>
            <a:rPr lang="en-US" dirty="0" smtClean="0"/>
            <a:t> AKHLAK MULIA</a:t>
          </a:r>
          <a:endParaRPr lang="en-US" dirty="0"/>
        </a:p>
      </dgm:t>
    </dgm:pt>
    <dgm:pt modelId="{390C20E5-EAA8-423B-9669-204A1B43700C}" type="parTrans" cxnId="{1BA40549-49E4-48DC-A1B3-89B55260B165}">
      <dgm:prSet/>
      <dgm:spPr/>
      <dgm:t>
        <a:bodyPr/>
        <a:lstStyle/>
        <a:p>
          <a:endParaRPr lang="en-US"/>
        </a:p>
      </dgm:t>
    </dgm:pt>
    <dgm:pt modelId="{3289525F-444F-42D7-8C1E-411AF6A1020D}" type="sibTrans" cxnId="{1BA40549-49E4-48DC-A1B3-89B55260B165}">
      <dgm:prSet/>
      <dgm:spPr/>
      <dgm:t>
        <a:bodyPr/>
        <a:lstStyle/>
        <a:p>
          <a:endParaRPr lang="en-US"/>
        </a:p>
      </dgm:t>
    </dgm:pt>
    <dgm:pt modelId="{DD80252F-EFAF-4A18-8527-8CA14C89A3E9}" type="pres">
      <dgm:prSet presAssocID="{07849959-4C6C-4E5F-B28E-FB86206CFB91}" presName="Name0" presStyleCnt="0">
        <dgm:presLayoutVars>
          <dgm:chPref val="1"/>
          <dgm:dir/>
          <dgm:animOne val="branch"/>
          <dgm:animLvl val="lvl"/>
          <dgm:resizeHandles/>
        </dgm:presLayoutVars>
      </dgm:prSet>
      <dgm:spPr/>
    </dgm:pt>
    <dgm:pt modelId="{9818760C-FDED-476F-A433-7962D2B074AE}" type="pres">
      <dgm:prSet presAssocID="{6FFB46BA-C2AC-44CD-8D09-B7AADA55E7B1}" presName="vertOne" presStyleCnt="0"/>
      <dgm:spPr/>
    </dgm:pt>
    <dgm:pt modelId="{912B82B4-9330-4FE8-B696-EBFEF1A39661}" type="pres">
      <dgm:prSet presAssocID="{6FFB46BA-C2AC-44CD-8D09-B7AADA55E7B1}" presName="txOne" presStyleLbl="node0" presStyleIdx="0" presStyleCnt="1">
        <dgm:presLayoutVars>
          <dgm:chPref val="3"/>
        </dgm:presLayoutVars>
      </dgm:prSet>
      <dgm:spPr/>
      <dgm:t>
        <a:bodyPr/>
        <a:lstStyle/>
        <a:p>
          <a:endParaRPr lang="en-US"/>
        </a:p>
      </dgm:t>
    </dgm:pt>
    <dgm:pt modelId="{A153FEB1-0BAC-4C9A-B5B0-2AAC1CC2B0E1}" type="pres">
      <dgm:prSet presAssocID="{6FFB46BA-C2AC-44CD-8D09-B7AADA55E7B1}" presName="parTransOne" presStyleCnt="0"/>
      <dgm:spPr/>
    </dgm:pt>
    <dgm:pt modelId="{2ABA2439-58A2-4DA7-81AD-1FE7E6316E32}" type="pres">
      <dgm:prSet presAssocID="{6FFB46BA-C2AC-44CD-8D09-B7AADA55E7B1}" presName="horzOne" presStyleCnt="0"/>
      <dgm:spPr/>
    </dgm:pt>
    <dgm:pt modelId="{14FDD144-AC82-44C3-B138-E83A218AEB4E}" type="pres">
      <dgm:prSet presAssocID="{A2ABEEBA-ADB4-4861-A4BD-6F89D3B91043}" presName="vertTwo" presStyleCnt="0"/>
      <dgm:spPr/>
    </dgm:pt>
    <dgm:pt modelId="{5A29CC29-E3A2-4DC1-8612-68F0380A9C77}" type="pres">
      <dgm:prSet presAssocID="{A2ABEEBA-ADB4-4861-A4BD-6F89D3B91043}" presName="txTwo" presStyleLbl="node2" presStyleIdx="0" presStyleCnt="2">
        <dgm:presLayoutVars>
          <dgm:chPref val="3"/>
        </dgm:presLayoutVars>
      </dgm:prSet>
      <dgm:spPr/>
      <dgm:t>
        <a:bodyPr/>
        <a:lstStyle/>
        <a:p>
          <a:endParaRPr lang="en-US"/>
        </a:p>
      </dgm:t>
    </dgm:pt>
    <dgm:pt modelId="{EDB4FA2B-9439-4602-922D-9A978BC97960}" type="pres">
      <dgm:prSet presAssocID="{A2ABEEBA-ADB4-4861-A4BD-6F89D3B91043}" presName="parTransTwo" presStyleCnt="0"/>
      <dgm:spPr/>
    </dgm:pt>
    <dgm:pt modelId="{C9B68D0E-5A34-45F8-8BAD-FF575A2CCA1D}" type="pres">
      <dgm:prSet presAssocID="{A2ABEEBA-ADB4-4861-A4BD-6F89D3B91043}" presName="horzTwo" presStyleCnt="0"/>
      <dgm:spPr/>
    </dgm:pt>
    <dgm:pt modelId="{9FDAA4E2-843B-4A2C-9DE3-154B8DAFB337}" type="pres">
      <dgm:prSet presAssocID="{2FD99684-2D99-4724-80E2-A64B78E69E1E}" presName="vertThree" presStyleCnt="0"/>
      <dgm:spPr/>
    </dgm:pt>
    <dgm:pt modelId="{2C542FA9-3845-4AB8-B775-A79536F8986A}" type="pres">
      <dgm:prSet presAssocID="{2FD99684-2D99-4724-80E2-A64B78E69E1E}" presName="txThree" presStyleLbl="node3" presStyleIdx="0" presStyleCnt="3">
        <dgm:presLayoutVars>
          <dgm:chPref val="3"/>
        </dgm:presLayoutVars>
      </dgm:prSet>
      <dgm:spPr/>
      <dgm:t>
        <a:bodyPr/>
        <a:lstStyle/>
        <a:p>
          <a:endParaRPr lang="en-US"/>
        </a:p>
      </dgm:t>
    </dgm:pt>
    <dgm:pt modelId="{C95C979F-1EED-44CF-9930-ED74D1418391}" type="pres">
      <dgm:prSet presAssocID="{2FD99684-2D99-4724-80E2-A64B78E69E1E}" presName="horzThree" presStyleCnt="0"/>
      <dgm:spPr/>
    </dgm:pt>
    <dgm:pt modelId="{F4DEBC19-16E1-48BD-AD7F-1E8D164122E1}" type="pres">
      <dgm:prSet presAssocID="{BFCD15ED-DFD8-4FD4-9A72-8A71781F10C1}" presName="sibSpaceThree" presStyleCnt="0"/>
      <dgm:spPr/>
    </dgm:pt>
    <dgm:pt modelId="{FD27FBDC-117B-4EF0-BA07-DDB773688464}" type="pres">
      <dgm:prSet presAssocID="{DB3ACA18-16C5-41E9-B4BA-61158B1FA95E}" presName="vertThree" presStyleCnt="0"/>
      <dgm:spPr/>
    </dgm:pt>
    <dgm:pt modelId="{FB4008B6-B587-44A0-B4CC-2CDF4E3AFE6A}" type="pres">
      <dgm:prSet presAssocID="{DB3ACA18-16C5-41E9-B4BA-61158B1FA95E}" presName="txThree" presStyleLbl="node3" presStyleIdx="1" presStyleCnt="3">
        <dgm:presLayoutVars>
          <dgm:chPref val="3"/>
        </dgm:presLayoutVars>
      </dgm:prSet>
      <dgm:spPr/>
      <dgm:t>
        <a:bodyPr/>
        <a:lstStyle/>
        <a:p>
          <a:endParaRPr lang="en-US"/>
        </a:p>
      </dgm:t>
    </dgm:pt>
    <dgm:pt modelId="{88CA6E51-88FD-4514-BFB9-80B053C88D04}" type="pres">
      <dgm:prSet presAssocID="{DB3ACA18-16C5-41E9-B4BA-61158B1FA95E}" presName="horzThree" presStyleCnt="0"/>
      <dgm:spPr/>
    </dgm:pt>
    <dgm:pt modelId="{76038090-F373-44F8-9637-E4EF06C99E26}" type="pres">
      <dgm:prSet presAssocID="{B2DBC4E2-F98E-4A60-80AF-2815A00DA107}" presName="sibSpaceTwo" presStyleCnt="0"/>
      <dgm:spPr/>
    </dgm:pt>
    <dgm:pt modelId="{C9590C1A-F0F7-4F65-B296-37EC52729C77}" type="pres">
      <dgm:prSet presAssocID="{13228AD4-6256-4405-8263-6A2CB72BD07B}" presName="vertTwo" presStyleCnt="0"/>
      <dgm:spPr/>
    </dgm:pt>
    <dgm:pt modelId="{75D2B3DF-5AD7-4725-B02B-00AFE2D51EC7}" type="pres">
      <dgm:prSet presAssocID="{13228AD4-6256-4405-8263-6A2CB72BD07B}" presName="txTwo" presStyleLbl="node2" presStyleIdx="1" presStyleCnt="2">
        <dgm:presLayoutVars>
          <dgm:chPref val="3"/>
        </dgm:presLayoutVars>
      </dgm:prSet>
      <dgm:spPr/>
      <dgm:t>
        <a:bodyPr/>
        <a:lstStyle/>
        <a:p>
          <a:endParaRPr lang="en-US"/>
        </a:p>
      </dgm:t>
    </dgm:pt>
    <dgm:pt modelId="{2D3BCA89-D699-40D4-8E96-01DE8B5BE2F4}" type="pres">
      <dgm:prSet presAssocID="{13228AD4-6256-4405-8263-6A2CB72BD07B}" presName="parTransTwo" presStyleCnt="0"/>
      <dgm:spPr/>
    </dgm:pt>
    <dgm:pt modelId="{EE626BEF-7C44-4231-8EC5-768150085D2E}" type="pres">
      <dgm:prSet presAssocID="{13228AD4-6256-4405-8263-6A2CB72BD07B}" presName="horzTwo" presStyleCnt="0"/>
      <dgm:spPr/>
    </dgm:pt>
    <dgm:pt modelId="{A8F25498-8607-43A1-B84D-762041FFC8BF}" type="pres">
      <dgm:prSet presAssocID="{6EF50617-6E4B-41DB-983F-5BA89734B601}" presName="vertThree" presStyleCnt="0"/>
      <dgm:spPr/>
    </dgm:pt>
    <dgm:pt modelId="{9D9FF968-3969-4D0B-982C-F9E3154350B1}" type="pres">
      <dgm:prSet presAssocID="{6EF50617-6E4B-41DB-983F-5BA89734B601}" presName="txThree" presStyleLbl="node3" presStyleIdx="2" presStyleCnt="3">
        <dgm:presLayoutVars>
          <dgm:chPref val="3"/>
        </dgm:presLayoutVars>
      </dgm:prSet>
      <dgm:spPr/>
    </dgm:pt>
    <dgm:pt modelId="{50762A2A-F473-4C86-9FC9-53CBB292B680}" type="pres">
      <dgm:prSet presAssocID="{6EF50617-6E4B-41DB-983F-5BA89734B601}" presName="horzThree" presStyleCnt="0"/>
      <dgm:spPr/>
    </dgm:pt>
  </dgm:ptLst>
  <dgm:cxnLst>
    <dgm:cxn modelId="{1608F21B-A563-4E3A-B0EB-56421CBD4AC0}" type="presOf" srcId="{6FFB46BA-C2AC-44CD-8D09-B7AADA55E7B1}" destId="{912B82B4-9330-4FE8-B696-EBFEF1A39661}" srcOrd="0" destOrd="0" presId="urn:microsoft.com/office/officeart/2005/8/layout/hierarchy4"/>
    <dgm:cxn modelId="{FE5A0EF7-B472-476F-8D89-00AF499BAA83}" srcId="{6FFB46BA-C2AC-44CD-8D09-B7AADA55E7B1}" destId="{A2ABEEBA-ADB4-4861-A4BD-6F89D3B91043}" srcOrd="0" destOrd="0" parTransId="{D36C9228-81EE-49B2-BF83-A1E6D0CF4AA3}" sibTransId="{B2DBC4E2-F98E-4A60-80AF-2815A00DA107}"/>
    <dgm:cxn modelId="{2D877662-F102-40AB-854F-B21C9D48A11D}" type="presOf" srcId="{DB3ACA18-16C5-41E9-B4BA-61158B1FA95E}" destId="{FB4008B6-B587-44A0-B4CC-2CDF4E3AFE6A}" srcOrd="0" destOrd="0" presId="urn:microsoft.com/office/officeart/2005/8/layout/hierarchy4"/>
    <dgm:cxn modelId="{036AA89E-CA8C-464A-BFE1-C22689485E28}" srcId="{A2ABEEBA-ADB4-4861-A4BD-6F89D3B91043}" destId="{2FD99684-2D99-4724-80E2-A64B78E69E1E}" srcOrd="0" destOrd="0" parTransId="{7CE92306-7C32-4F29-889B-6EE1ADB065BC}" sibTransId="{BFCD15ED-DFD8-4FD4-9A72-8A71781F10C1}"/>
    <dgm:cxn modelId="{4AF6B3EF-69F5-44FD-AC8B-9FE97AE14798}" srcId="{07849959-4C6C-4E5F-B28E-FB86206CFB91}" destId="{6FFB46BA-C2AC-44CD-8D09-B7AADA55E7B1}" srcOrd="0" destOrd="0" parTransId="{9BE7A3ED-3FB9-468C-8911-54B8448D80E7}" sibTransId="{1A5308EB-0B0B-44E9-81A1-71C890F439D9}"/>
    <dgm:cxn modelId="{B8DAA926-CE8A-4638-A2F6-0D740FA35E61}" type="presOf" srcId="{07849959-4C6C-4E5F-B28E-FB86206CFB91}" destId="{DD80252F-EFAF-4A18-8527-8CA14C89A3E9}" srcOrd="0" destOrd="0" presId="urn:microsoft.com/office/officeart/2005/8/layout/hierarchy4"/>
    <dgm:cxn modelId="{D6DCA168-37CF-4477-AEAB-FA3CA0A32B3E}" type="presOf" srcId="{A2ABEEBA-ADB4-4861-A4BD-6F89D3B91043}" destId="{5A29CC29-E3A2-4DC1-8612-68F0380A9C77}" srcOrd="0" destOrd="0" presId="urn:microsoft.com/office/officeart/2005/8/layout/hierarchy4"/>
    <dgm:cxn modelId="{2D9AE0D3-03AF-4C5E-A238-A1E9E849C746}" type="presOf" srcId="{6EF50617-6E4B-41DB-983F-5BA89734B601}" destId="{9D9FF968-3969-4D0B-982C-F9E3154350B1}" srcOrd="0" destOrd="0" presId="urn:microsoft.com/office/officeart/2005/8/layout/hierarchy4"/>
    <dgm:cxn modelId="{AE589874-BA22-4CD3-A7C2-F4897E143B8C}" type="presOf" srcId="{13228AD4-6256-4405-8263-6A2CB72BD07B}" destId="{75D2B3DF-5AD7-4725-B02B-00AFE2D51EC7}" srcOrd="0" destOrd="0" presId="urn:microsoft.com/office/officeart/2005/8/layout/hierarchy4"/>
    <dgm:cxn modelId="{37EB8550-5B4C-4A4D-95A9-95947E8ACBD4}" type="presOf" srcId="{2FD99684-2D99-4724-80E2-A64B78E69E1E}" destId="{2C542FA9-3845-4AB8-B775-A79536F8986A}" srcOrd="0" destOrd="0" presId="urn:microsoft.com/office/officeart/2005/8/layout/hierarchy4"/>
    <dgm:cxn modelId="{5AB14277-B49B-4A9D-AEDA-0CE53B119CD8}" srcId="{6FFB46BA-C2AC-44CD-8D09-B7AADA55E7B1}" destId="{13228AD4-6256-4405-8263-6A2CB72BD07B}" srcOrd="1" destOrd="0" parTransId="{A3FB5807-573E-411B-86B1-0DCA0B7A57DC}" sibTransId="{1B9D195A-2B0A-4C5E-A66F-2F0269FDA6D2}"/>
    <dgm:cxn modelId="{1BA40549-49E4-48DC-A1B3-89B55260B165}" srcId="{13228AD4-6256-4405-8263-6A2CB72BD07B}" destId="{6EF50617-6E4B-41DB-983F-5BA89734B601}" srcOrd="0" destOrd="0" parTransId="{390C20E5-EAA8-423B-9669-204A1B43700C}" sibTransId="{3289525F-444F-42D7-8C1E-411AF6A1020D}"/>
    <dgm:cxn modelId="{61DBD3B0-FF7A-4FF4-9E85-4AAB564D72F4}" srcId="{A2ABEEBA-ADB4-4861-A4BD-6F89D3B91043}" destId="{DB3ACA18-16C5-41E9-B4BA-61158B1FA95E}" srcOrd="1" destOrd="0" parTransId="{AEF917A0-E90D-437D-A254-D087BADC16BF}" sibTransId="{9EF2E7B8-E567-42C1-B1E0-45AB93CED022}"/>
    <dgm:cxn modelId="{A2E26046-5D8A-4C38-9FE3-E136B9444D50}" type="presParOf" srcId="{DD80252F-EFAF-4A18-8527-8CA14C89A3E9}" destId="{9818760C-FDED-476F-A433-7962D2B074AE}" srcOrd="0" destOrd="0" presId="urn:microsoft.com/office/officeart/2005/8/layout/hierarchy4"/>
    <dgm:cxn modelId="{2115DDE3-712A-48B5-AF50-8425A43BC6CD}" type="presParOf" srcId="{9818760C-FDED-476F-A433-7962D2B074AE}" destId="{912B82B4-9330-4FE8-B696-EBFEF1A39661}" srcOrd="0" destOrd="0" presId="urn:microsoft.com/office/officeart/2005/8/layout/hierarchy4"/>
    <dgm:cxn modelId="{807C1FA7-7909-4572-AA44-4D8F6FE05E6F}" type="presParOf" srcId="{9818760C-FDED-476F-A433-7962D2B074AE}" destId="{A153FEB1-0BAC-4C9A-B5B0-2AAC1CC2B0E1}" srcOrd="1" destOrd="0" presId="urn:microsoft.com/office/officeart/2005/8/layout/hierarchy4"/>
    <dgm:cxn modelId="{F002367E-3DEE-42E8-9F68-4F3DDE89E161}" type="presParOf" srcId="{9818760C-FDED-476F-A433-7962D2B074AE}" destId="{2ABA2439-58A2-4DA7-81AD-1FE7E6316E32}" srcOrd="2" destOrd="0" presId="urn:microsoft.com/office/officeart/2005/8/layout/hierarchy4"/>
    <dgm:cxn modelId="{A8028BAC-286E-489C-8233-70B64B05238F}" type="presParOf" srcId="{2ABA2439-58A2-4DA7-81AD-1FE7E6316E32}" destId="{14FDD144-AC82-44C3-B138-E83A218AEB4E}" srcOrd="0" destOrd="0" presId="urn:microsoft.com/office/officeart/2005/8/layout/hierarchy4"/>
    <dgm:cxn modelId="{F568C933-96FA-4087-999E-1CE1711EA5D0}" type="presParOf" srcId="{14FDD144-AC82-44C3-B138-E83A218AEB4E}" destId="{5A29CC29-E3A2-4DC1-8612-68F0380A9C77}" srcOrd="0" destOrd="0" presId="urn:microsoft.com/office/officeart/2005/8/layout/hierarchy4"/>
    <dgm:cxn modelId="{EF0223DC-9847-47BA-A5ED-8408A59A5B4B}" type="presParOf" srcId="{14FDD144-AC82-44C3-B138-E83A218AEB4E}" destId="{EDB4FA2B-9439-4602-922D-9A978BC97960}" srcOrd="1" destOrd="0" presId="urn:microsoft.com/office/officeart/2005/8/layout/hierarchy4"/>
    <dgm:cxn modelId="{88402336-5BD0-4545-B9AD-876F0D160CF2}" type="presParOf" srcId="{14FDD144-AC82-44C3-B138-E83A218AEB4E}" destId="{C9B68D0E-5A34-45F8-8BAD-FF575A2CCA1D}" srcOrd="2" destOrd="0" presId="urn:microsoft.com/office/officeart/2005/8/layout/hierarchy4"/>
    <dgm:cxn modelId="{48ED064D-E48D-4E9D-B854-94A34A36A87F}" type="presParOf" srcId="{C9B68D0E-5A34-45F8-8BAD-FF575A2CCA1D}" destId="{9FDAA4E2-843B-4A2C-9DE3-154B8DAFB337}" srcOrd="0" destOrd="0" presId="urn:microsoft.com/office/officeart/2005/8/layout/hierarchy4"/>
    <dgm:cxn modelId="{F1226278-C6A0-46E5-9503-0B11513F0792}" type="presParOf" srcId="{9FDAA4E2-843B-4A2C-9DE3-154B8DAFB337}" destId="{2C542FA9-3845-4AB8-B775-A79536F8986A}" srcOrd="0" destOrd="0" presId="urn:microsoft.com/office/officeart/2005/8/layout/hierarchy4"/>
    <dgm:cxn modelId="{04B802D6-4423-438D-BE8F-93BD432C08B1}" type="presParOf" srcId="{9FDAA4E2-843B-4A2C-9DE3-154B8DAFB337}" destId="{C95C979F-1EED-44CF-9930-ED74D1418391}" srcOrd="1" destOrd="0" presId="urn:microsoft.com/office/officeart/2005/8/layout/hierarchy4"/>
    <dgm:cxn modelId="{EF053057-EF59-469A-BB45-4E08502792DD}" type="presParOf" srcId="{C9B68D0E-5A34-45F8-8BAD-FF575A2CCA1D}" destId="{F4DEBC19-16E1-48BD-AD7F-1E8D164122E1}" srcOrd="1" destOrd="0" presId="urn:microsoft.com/office/officeart/2005/8/layout/hierarchy4"/>
    <dgm:cxn modelId="{50BDAD6F-B549-4F3E-8379-8DD2B0313E64}" type="presParOf" srcId="{C9B68D0E-5A34-45F8-8BAD-FF575A2CCA1D}" destId="{FD27FBDC-117B-4EF0-BA07-DDB773688464}" srcOrd="2" destOrd="0" presId="urn:microsoft.com/office/officeart/2005/8/layout/hierarchy4"/>
    <dgm:cxn modelId="{306D0BC9-E3AF-47FC-94BE-29B655C47400}" type="presParOf" srcId="{FD27FBDC-117B-4EF0-BA07-DDB773688464}" destId="{FB4008B6-B587-44A0-B4CC-2CDF4E3AFE6A}" srcOrd="0" destOrd="0" presId="urn:microsoft.com/office/officeart/2005/8/layout/hierarchy4"/>
    <dgm:cxn modelId="{6B2D34DD-242A-4D89-8D31-B3C093F22FD1}" type="presParOf" srcId="{FD27FBDC-117B-4EF0-BA07-DDB773688464}" destId="{88CA6E51-88FD-4514-BFB9-80B053C88D04}" srcOrd="1" destOrd="0" presId="urn:microsoft.com/office/officeart/2005/8/layout/hierarchy4"/>
    <dgm:cxn modelId="{B9C6739E-379D-407D-9C5F-C3E3B6A2DBDA}" type="presParOf" srcId="{2ABA2439-58A2-4DA7-81AD-1FE7E6316E32}" destId="{76038090-F373-44F8-9637-E4EF06C99E26}" srcOrd="1" destOrd="0" presId="urn:microsoft.com/office/officeart/2005/8/layout/hierarchy4"/>
    <dgm:cxn modelId="{87846E94-7CA9-46A1-B1C0-5FDF0CCCF7B7}" type="presParOf" srcId="{2ABA2439-58A2-4DA7-81AD-1FE7E6316E32}" destId="{C9590C1A-F0F7-4F65-B296-37EC52729C77}" srcOrd="2" destOrd="0" presId="urn:microsoft.com/office/officeart/2005/8/layout/hierarchy4"/>
    <dgm:cxn modelId="{94D879F4-4055-4BFA-8CB1-7463A8366AF4}" type="presParOf" srcId="{C9590C1A-F0F7-4F65-B296-37EC52729C77}" destId="{75D2B3DF-5AD7-4725-B02B-00AFE2D51EC7}" srcOrd="0" destOrd="0" presId="urn:microsoft.com/office/officeart/2005/8/layout/hierarchy4"/>
    <dgm:cxn modelId="{B1624717-C3C6-42BC-903B-414FC023DD8A}" type="presParOf" srcId="{C9590C1A-F0F7-4F65-B296-37EC52729C77}" destId="{2D3BCA89-D699-40D4-8E96-01DE8B5BE2F4}" srcOrd="1" destOrd="0" presId="urn:microsoft.com/office/officeart/2005/8/layout/hierarchy4"/>
    <dgm:cxn modelId="{BFDA6BC4-80C0-4DD3-AC41-72492FEFC3E1}" type="presParOf" srcId="{C9590C1A-F0F7-4F65-B296-37EC52729C77}" destId="{EE626BEF-7C44-4231-8EC5-768150085D2E}" srcOrd="2" destOrd="0" presId="urn:microsoft.com/office/officeart/2005/8/layout/hierarchy4"/>
    <dgm:cxn modelId="{A4E031D3-07CE-4FB7-89D5-D104C6771B70}" type="presParOf" srcId="{EE626BEF-7C44-4231-8EC5-768150085D2E}" destId="{A8F25498-8607-43A1-B84D-762041FFC8BF}" srcOrd="0" destOrd="0" presId="urn:microsoft.com/office/officeart/2005/8/layout/hierarchy4"/>
    <dgm:cxn modelId="{943DAFF5-4ABB-4F48-873F-E00636CC87C1}" type="presParOf" srcId="{A8F25498-8607-43A1-B84D-762041FFC8BF}" destId="{9D9FF968-3969-4D0B-982C-F9E3154350B1}" srcOrd="0" destOrd="0" presId="urn:microsoft.com/office/officeart/2005/8/layout/hierarchy4"/>
    <dgm:cxn modelId="{9B3047AA-A54F-4573-A2C2-F39B322EF1A9}" type="presParOf" srcId="{A8F25498-8607-43A1-B84D-762041FFC8BF}" destId="{50762A2A-F473-4C86-9FC9-53CBB292B68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AF019F-A4DD-4E0E-9A82-7AA15F68CA90}" type="doc">
      <dgm:prSet loTypeId="urn:microsoft.com/office/officeart/2005/8/layout/default" loCatId="list" qsTypeId="urn:microsoft.com/office/officeart/2005/8/quickstyle/3d1" qsCatId="3D" csTypeId="urn:microsoft.com/office/officeart/2005/8/colors/accent2_4" csCatId="accent2" phldr="1"/>
      <dgm:spPr/>
      <dgm:t>
        <a:bodyPr/>
        <a:lstStyle/>
        <a:p>
          <a:endParaRPr lang="en-US"/>
        </a:p>
      </dgm:t>
    </dgm:pt>
    <dgm:pt modelId="{C0901831-C038-4FAA-A8C9-586E99D6B927}">
      <dgm:prSet phldrT="[Text]"/>
      <dgm:spPr/>
      <dgm:t>
        <a:bodyPr/>
        <a:lstStyle/>
        <a:p>
          <a:r>
            <a:rPr lang="en-US" dirty="0" smtClean="0">
              <a:solidFill>
                <a:schemeClr val="tx1"/>
              </a:solidFill>
            </a:rPr>
            <a:t>DINAMISME (</a:t>
          </a:r>
          <a:r>
            <a:rPr lang="en-US" dirty="0" err="1" smtClean="0">
              <a:solidFill>
                <a:schemeClr val="tx1"/>
              </a:solidFill>
            </a:rPr>
            <a:t>setiap</a:t>
          </a:r>
          <a:r>
            <a:rPr lang="en-US" dirty="0" smtClean="0">
              <a:solidFill>
                <a:schemeClr val="tx1"/>
              </a:solidFill>
            </a:rPr>
            <a:t> </a:t>
          </a:r>
          <a:r>
            <a:rPr lang="en-US" dirty="0" err="1" smtClean="0">
              <a:solidFill>
                <a:schemeClr val="tx1"/>
              </a:solidFill>
            </a:rPr>
            <a:t>benda</a:t>
          </a:r>
          <a:r>
            <a:rPr lang="en-US" dirty="0" smtClean="0">
              <a:solidFill>
                <a:schemeClr val="tx1"/>
              </a:solidFill>
            </a:rPr>
            <a:t> </a:t>
          </a:r>
          <a:r>
            <a:rPr lang="en-US" dirty="0" err="1" smtClean="0">
              <a:solidFill>
                <a:schemeClr val="tx1"/>
              </a:solidFill>
            </a:rPr>
            <a:t>punya</a:t>
          </a:r>
          <a:r>
            <a:rPr lang="en-US" dirty="0" smtClean="0">
              <a:solidFill>
                <a:schemeClr val="tx1"/>
              </a:solidFill>
            </a:rPr>
            <a:t> </a:t>
          </a:r>
          <a:r>
            <a:rPr lang="en-US" dirty="0" err="1" smtClean="0">
              <a:solidFill>
                <a:schemeClr val="tx1"/>
              </a:solidFill>
            </a:rPr>
            <a:t>kekuatan</a:t>
          </a:r>
          <a:r>
            <a:rPr lang="en-US" dirty="0" smtClean="0">
              <a:solidFill>
                <a:schemeClr val="tx1"/>
              </a:solidFill>
            </a:rPr>
            <a:t>)</a:t>
          </a:r>
        </a:p>
      </dgm:t>
    </dgm:pt>
    <dgm:pt modelId="{A9D40520-154F-4626-9279-A6FE879F9889}" type="parTrans" cxnId="{E335FBC3-82A8-48D6-9976-F48E8D97CCE8}">
      <dgm:prSet/>
      <dgm:spPr/>
      <dgm:t>
        <a:bodyPr/>
        <a:lstStyle/>
        <a:p>
          <a:endParaRPr lang="en-US"/>
        </a:p>
      </dgm:t>
    </dgm:pt>
    <dgm:pt modelId="{039D708A-B40C-4DC2-BCAF-B316DD556545}" type="sibTrans" cxnId="{E335FBC3-82A8-48D6-9976-F48E8D97CCE8}">
      <dgm:prSet/>
      <dgm:spPr/>
      <dgm:t>
        <a:bodyPr/>
        <a:lstStyle/>
        <a:p>
          <a:endParaRPr lang="en-US"/>
        </a:p>
      </dgm:t>
    </dgm:pt>
    <dgm:pt modelId="{3340CE10-6D10-4155-AA91-002DFCE2EBAB}">
      <dgm:prSet phldrT="[Text]"/>
      <dgm:spPr/>
      <dgm:t>
        <a:bodyPr/>
        <a:lstStyle/>
        <a:p>
          <a:r>
            <a:rPr lang="en-US" dirty="0" smtClean="0">
              <a:solidFill>
                <a:schemeClr val="tx1"/>
              </a:solidFill>
            </a:rPr>
            <a:t>ANIMISME (</a:t>
          </a:r>
          <a:r>
            <a:rPr lang="en-US" dirty="0" err="1" smtClean="0">
              <a:solidFill>
                <a:schemeClr val="tx1"/>
              </a:solidFill>
            </a:rPr>
            <a:t>roh</a:t>
          </a:r>
          <a:r>
            <a:rPr lang="en-US" dirty="0" smtClean="0">
              <a:solidFill>
                <a:schemeClr val="tx1"/>
              </a:solidFill>
            </a:rPr>
            <a:t> </a:t>
          </a:r>
          <a:r>
            <a:rPr lang="en-US" dirty="0" err="1" smtClean="0">
              <a:solidFill>
                <a:schemeClr val="tx1"/>
              </a:solidFill>
            </a:rPr>
            <a:t>punya</a:t>
          </a:r>
          <a:r>
            <a:rPr lang="en-US" dirty="0" smtClean="0">
              <a:solidFill>
                <a:schemeClr val="tx1"/>
              </a:solidFill>
            </a:rPr>
            <a:t> </a:t>
          </a:r>
          <a:r>
            <a:rPr lang="en-US" dirty="0" err="1" smtClean="0">
              <a:solidFill>
                <a:schemeClr val="tx1"/>
              </a:solidFill>
            </a:rPr>
            <a:t>kekuatan</a:t>
          </a:r>
          <a:r>
            <a:rPr lang="en-US" dirty="0" smtClean="0">
              <a:solidFill>
                <a:schemeClr val="tx1"/>
              </a:solidFill>
            </a:rPr>
            <a:t> &amp; </a:t>
          </a:r>
          <a:r>
            <a:rPr lang="en-US" dirty="0" err="1" smtClean="0">
              <a:solidFill>
                <a:schemeClr val="tx1"/>
              </a:solidFill>
            </a:rPr>
            <a:t>pengaruh</a:t>
          </a:r>
          <a:r>
            <a:rPr lang="en-US" dirty="0" smtClean="0">
              <a:solidFill>
                <a:schemeClr val="tx1"/>
              </a:solidFill>
            </a:rPr>
            <a:t>) </a:t>
          </a:r>
          <a:endParaRPr lang="en-US" dirty="0">
            <a:solidFill>
              <a:schemeClr val="tx1"/>
            </a:solidFill>
          </a:endParaRPr>
        </a:p>
      </dgm:t>
    </dgm:pt>
    <dgm:pt modelId="{D6525D80-ACA5-4C3B-AC4F-518B3B42624F}" type="parTrans" cxnId="{D6446C16-25B1-4202-BF7A-20CE85CDAF29}">
      <dgm:prSet/>
      <dgm:spPr/>
      <dgm:t>
        <a:bodyPr/>
        <a:lstStyle/>
        <a:p>
          <a:endParaRPr lang="en-US"/>
        </a:p>
      </dgm:t>
    </dgm:pt>
    <dgm:pt modelId="{C58792D5-5CA9-461E-BB6B-2CCA4212BFBF}" type="sibTrans" cxnId="{D6446C16-25B1-4202-BF7A-20CE85CDAF29}">
      <dgm:prSet/>
      <dgm:spPr/>
      <dgm:t>
        <a:bodyPr/>
        <a:lstStyle/>
        <a:p>
          <a:endParaRPr lang="en-US"/>
        </a:p>
      </dgm:t>
    </dgm:pt>
    <dgm:pt modelId="{8209186E-66CF-45EA-94FC-0E71CCBBF419}">
      <dgm:prSet phldrT="[Text]"/>
      <dgm:spPr/>
      <dgm:t>
        <a:bodyPr/>
        <a:lstStyle/>
        <a:p>
          <a:r>
            <a:rPr lang="en-US" dirty="0" smtClean="0">
              <a:solidFill>
                <a:schemeClr val="tx1"/>
              </a:solidFill>
            </a:rPr>
            <a:t>POLITEISME (</a:t>
          </a:r>
          <a:r>
            <a:rPr lang="en-US" dirty="0" err="1" smtClean="0">
              <a:solidFill>
                <a:schemeClr val="tx1"/>
              </a:solidFill>
            </a:rPr>
            <a:t>roh</a:t>
          </a:r>
          <a:r>
            <a:rPr lang="en-US" dirty="0" smtClean="0">
              <a:solidFill>
                <a:schemeClr val="tx1"/>
              </a:solidFill>
            </a:rPr>
            <a:t> </a:t>
          </a:r>
          <a:r>
            <a:rPr lang="en-US" dirty="0" err="1" smtClean="0">
              <a:solidFill>
                <a:schemeClr val="tx1"/>
              </a:solidFill>
            </a:rPr>
            <a:t>yg</a:t>
          </a:r>
          <a:r>
            <a:rPr lang="en-US" dirty="0" smtClean="0">
              <a:solidFill>
                <a:schemeClr val="tx1"/>
              </a:solidFill>
            </a:rPr>
            <a:t> </a:t>
          </a:r>
          <a:r>
            <a:rPr lang="en-US" dirty="0" err="1" smtClean="0">
              <a:solidFill>
                <a:schemeClr val="tx1"/>
              </a:solidFill>
            </a:rPr>
            <a:t>unggul</a:t>
          </a:r>
          <a:r>
            <a:rPr lang="en-US" dirty="0" smtClean="0">
              <a:solidFill>
                <a:schemeClr val="tx1"/>
              </a:solidFill>
            </a:rPr>
            <a:t> = </a:t>
          </a:r>
          <a:r>
            <a:rPr lang="en-US" dirty="0" err="1" smtClean="0">
              <a:solidFill>
                <a:schemeClr val="tx1"/>
              </a:solidFill>
            </a:rPr>
            <a:t>dewa-dewa</a:t>
          </a:r>
          <a:r>
            <a:rPr lang="en-US" dirty="0" smtClean="0">
              <a:solidFill>
                <a:schemeClr val="tx1"/>
              </a:solidFill>
            </a:rPr>
            <a:t>)</a:t>
          </a:r>
          <a:endParaRPr lang="en-US" dirty="0">
            <a:solidFill>
              <a:schemeClr val="tx1"/>
            </a:solidFill>
          </a:endParaRPr>
        </a:p>
      </dgm:t>
    </dgm:pt>
    <dgm:pt modelId="{BE196F69-4D25-4749-ACA4-988FDFB00CF3}" type="parTrans" cxnId="{9A5933C0-AF84-4890-A576-37768A0F1F77}">
      <dgm:prSet/>
      <dgm:spPr/>
      <dgm:t>
        <a:bodyPr/>
        <a:lstStyle/>
        <a:p>
          <a:endParaRPr lang="en-US"/>
        </a:p>
      </dgm:t>
    </dgm:pt>
    <dgm:pt modelId="{399483EB-9B24-4FE1-BC76-33D4C0A5765A}" type="sibTrans" cxnId="{9A5933C0-AF84-4890-A576-37768A0F1F77}">
      <dgm:prSet/>
      <dgm:spPr/>
      <dgm:t>
        <a:bodyPr/>
        <a:lstStyle/>
        <a:p>
          <a:endParaRPr lang="en-US"/>
        </a:p>
      </dgm:t>
    </dgm:pt>
    <dgm:pt modelId="{D4D7EE28-9D1C-4214-8E3C-2C39DB4B451D}">
      <dgm:prSet phldrT="[Text]"/>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HENOTEISME (</a:t>
          </a:r>
          <a:r>
            <a:rPr lang="en-US" dirty="0" err="1" smtClean="0">
              <a:solidFill>
                <a:schemeClr val="tx1"/>
              </a:solidFill>
            </a:rPr>
            <a:t>dewa</a:t>
          </a:r>
          <a:r>
            <a:rPr lang="en-US" dirty="0" smtClean="0">
              <a:solidFill>
                <a:schemeClr val="tx1"/>
              </a:solidFill>
            </a:rPr>
            <a:t> = </a:t>
          </a:r>
          <a:r>
            <a:rPr lang="en-US" dirty="0" err="1" smtClean="0">
              <a:solidFill>
                <a:schemeClr val="tx1"/>
              </a:solidFill>
            </a:rPr>
            <a:t>tuhan</a:t>
          </a:r>
          <a:r>
            <a:rPr lang="en-US" dirty="0" smtClean="0">
              <a:solidFill>
                <a:schemeClr val="tx1"/>
              </a:solidFill>
            </a:rPr>
            <a:t> </a:t>
          </a:r>
          <a:r>
            <a:rPr lang="en-US" dirty="0" err="1" smtClean="0">
              <a:solidFill>
                <a:schemeClr val="tx1"/>
              </a:solidFill>
            </a:rPr>
            <a:t>tingkat</a:t>
          </a:r>
          <a:r>
            <a:rPr lang="en-US" dirty="0" smtClean="0">
              <a:solidFill>
                <a:schemeClr val="tx1"/>
              </a:solidFill>
            </a:rPr>
            <a:t> </a:t>
          </a:r>
          <a:r>
            <a:rPr lang="en-US" dirty="0" err="1" smtClean="0">
              <a:solidFill>
                <a:schemeClr val="tx1"/>
              </a:solidFill>
            </a:rPr>
            <a:t>nasional</a:t>
          </a:r>
          <a:r>
            <a:rPr lang="en-US" dirty="0" smtClean="0">
              <a:solidFill>
                <a:schemeClr val="tx1"/>
              </a:solidFill>
            </a:rPr>
            <a:t>)</a:t>
          </a:r>
        </a:p>
      </dgm:t>
    </dgm:pt>
    <dgm:pt modelId="{6086304A-3A08-4D7F-BB6A-CF4EAB330A5F}" type="parTrans" cxnId="{C04329D4-A797-48E8-9C42-CA986CCFCE78}">
      <dgm:prSet/>
      <dgm:spPr/>
      <dgm:t>
        <a:bodyPr/>
        <a:lstStyle/>
        <a:p>
          <a:endParaRPr lang="en-US"/>
        </a:p>
      </dgm:t>
    </dgm:pt>
    <dgm:pt modelId="{C5AB4938-94D2-467F-B2F4-3895B175E6D4}" type="sibTrans" cxnId="{C04329D4-A797-48E8-9C42-CA986CCFCE78}">
      <dgm:prSet/>
      <dgm:spPr/>
      <dgm:t>
        <a:bodyPr/>
        <a:lstStyle/>
        <a:p>
          <a:endParaRPr lang="en-US"/>
        </a:p>
      </dgm:t>
    </dgm:pt>
    <dgm:pt modelId="{1E0CCE00-F503-414A-A868-A3F41266F7A1}">
      <dgm:prSet phldrT="[Text]"/>
      <dgm:spPr/>
      <dgm:t>
        <a:bodyPr/>
        <a:lstStyle/>
        <a:p>
          <a:r>
            <a:rPr lang="en-US" dirty="0" smtClean="0">
              <a:solidFill>
                <a:schemeClr val="tx1"/>
              </a:solidFill>
            </a:rPr>
            <a:t>MONOTEISME (</a:t>
          </a:r>
          <a:r>
            <a:rPr lang="en-US" dirty="0" err="1" smtClean="0">
              <a:solidFill>
                <a:schemeClr val="tx1"/>
              </a:solidFill>
            </a:rPr>
            <a:t>tuhan</a:t>
          </a:r>
          <a:r>
            <a:rPr lang="en-US" dirty="0" smtClean="0">
              <a:solidFill>
                <a:schemeClr val="tx1"/>
              </a:solidFill>
            </a:rPr>
            <a:t> </a:t>
          </a:r>
          <a:r>
            <a:rPr lang="en-US" dirty="0" err="1" smtClean="0">
              <a:solidFill>
                <a:schemeClr val="tx1"/>
              </a:solidFill>
            </a:rPr>
            <a:t>semua</a:t>
          </a:r>
          <a:r>
            <a:rPr lang="en-US" dirty="0" smtClean="0">
              <a:solidFill>
                <a:schemeClr val="tx1"/>
              </a:solidFill>
            </a:rPr>
            <a:t> </a:t>
          </a:r>
          <a:r>
            <a:rPr lang="en-US" dirty="0" err="1" smtClean="0">
              <a:solidFill>
                <a:schemeClr val="tx1"/>
              </a:solidFill>
            </a:rPr>
            <a:t>bangsa</a:t>
          </a:r>
          <a:r>
            <a:rPr lang="en-US" dirty="0" smtClean="0">
              <a:solidFill>
                <a:schemeClr val="tx1"/>
              </a:solidFill>
            </a:rPr>
            <a:t>/international)</a:t>
          </a:r>
          <a:endParaRPr lang="en-US" dirty="0">
            <a:solidFill>
              <a:schemeClr val="tx1"/>
            </a:solidFill>
          </a:endParaRPr>
        </a:p>
      </dgm:t>
    </dgm:pt>
    <dgm:pt modelId="{E7141519-E3ED-4D46-B9D6-9018F529BA39}" type="parTrans" cxnId="{DE59946D-21D1-496D-9918-A487E1178574}">
      <dgm:prSet/>
      <dgm:spPr/>
      <dgm:t>
        <a:bodyPr/>
        <a:lstStyle/>
        <a:p>
          <a:endParaRPr lang="en-US"/>
        </a:p>
      </dgm:t>
    </dgm:pt>
    <dgm:pt modelId="{ABC52ACF-8AC7-405B-A832-0C7923763FEB}" type="sibTrans" cxnId="{DE59946D-21D1-496D-9918-A487E1178574}">
      <dgm:prSet/>
      <dgm:spPr/>
      <dgm:t>
        <a:bodyPr/>
        <a:lstStyle/>
        <a:p>
          <a:endParaRPr lang="en-US"/>
        </a:p>
      </dgm:t>
    </dgm:pt>
    <dgm:pt modelId="{AD461BC2-DADA-4E45-9D43-FDAA67F968C8}" type="pres">
      <dgm:prSet presAssocID="{E6AF019F-A4DD-4E0E-9A82-7AA15F68CA90}" presName="diagram" presStyleCnt="0">
        <dgm:presLayoutVars>
          <dgm:dir/>
          <dgm:resizeHandles val="exact"/>
        </dgm:presLayoutVars>
      </dgm:prSet>
      <dgm:spPr/>
    </dgm:pt>
    <dgm:pt modelId="{4BB16DB2-8E24-491B-B8FF-7C8AA7A978E8}" type="pres">
      <dgm:prSet presAssocID="{C0901831-C038-4FAA-A8C9-586E99D6B927}" presName="node" presStyleLbl="node1" presStyleIdx="0" presStyleCnt="5">
        <dgm:presLayoutVars>
          <dgm:bulletEnabled val="1"/>
        </dgm:presLayoutVars>
      </dgm:prSet>
      <dgm:spPr/>
      <dgm:t>
        <a:bodyPr/>
        <a:lstStyle/>
        <a:p>
          <a:endParaRPr lang="en-US"/>
        </a:p>
      </dgm:t>
    </dgm:pt>
    <dgm:pt modelId="{9CE58101-B211-42DA-835E-06432213F016}" type="pres">
      <dgm:prSet presAssocID="{039D708A-B40C-4DC2-BCAF-B316DD556545}" presName="sibTrans" presStyleCnt="0"/>
      <dgm:spPr/>
    </dgm:pt>
    <dgm:pt modelId="{37CADE1A-439C-4B28-B97F-D04D8CABC85F}" type="pres">
      <dgm:prSet presAssocID="{3340CE10-6D10-4155-AA91-002DFCE2EBAB}" presName="node" presStyleLbl="node1" presStyleIdx="1" presStyleCnt="5">
        <dgm:presLayoutVars>
          <dgm:bulletEnabled val="1"/>
        </dgm:presLayoutVars>
      </dgm:prSet>
      <dgm:spPr/>
      <dgm:t>
        <a:bodyPr/>
        <a:lstStyle/>
        <a:p>
          <a:endParaRPr lang="en-US"/>
        </a:p>
      </dgm:t>
    </dgm:pt>
    <dgm:pt modelId="{DE71B74C-8AD6-4394-BABB-538F98B785CE}" type="pres">
      <dgm:prSet presAssocID="{C58792D5-5CA9-461E-BB6B-2CCA4212BFBF}" presName="sibTrans" presStyleCnt="0"/>
      <dgm:spPr/>
    </dgm:pt>
    <dgm:pt modelId="{109BFB7F-A61B-4E28-B0B8-92702F09DB2F}" type="pres">
      <dgm:prSet presAssocID="{8209186E-66CF-45EA-94FC-0E71CCBBF419}" presName="node" presStyleLbl="node1" presStyleIdx="2" presStyleCnt="5">
        <dgm:presLayoutVars>
          <dgm:bulletEnabled val="1"/>
        </dgm:presLayoutVars>
      </dgm:prSet>
      <dgm:spPr/>
      <dgm:t>
        <a:bodyPr/>
        <a:lstStyle/>
        <a:p>
          <a:endParaRPr lang="en-US"/>
        </a:p>
      </dgm:t>
    </dgm:pt>
    <dgm:pt modelId="{E6358567-F310-405C-997D-2364B46CC192}" type="pres">
      <dgm:prSet presAssocID="{399483EB-9B24-4FE1-BC76-33D4C0A5765A}" presName="sibTrans" presStyleCnt="0"/>
      <dgm:spPr/>
    </dgm:pt>
    <dgm:pt modelId="{F312F9F3-97A2-4CBE-BF25-CE45B0A3CD9A}" type="pres">
      <dgm:prSet presAssocID="{D4D7EE28-9D1C-4214-8E3C-2C39DB4B451D}" presName="node" presStyleLbl="node1" presStyleIdx="3" presStyleCnt="5">
        <dgm:presLayoutVars>
          <dgm:bulletEnabled val="1"/>
        </dgm:presLayoutVars>
      </dgm:prSet>
      <dgm:spPr/>
      <dgm:t>
        <a:bodyPr/>
        <a:lstStyle/>
        <a:p>
          <a:endParaRPr lang="en-US"/>
        </a:p>
      </dgm:t>
    </dgm:pt>
    <dgm:pt modelId="{9F354B4F-1142-44CE-A285-5AE4B8E9BD09}" type="pres">
      <dgm:prSet presAssocID="{C5AB4938-94D2-467F-B2F4-3895B175E6D4}" presName="sibTrans" presStyleCnt="0"/>
      <dgm:spPr/>
    </dgm:pt>
    <dgm:pt modelId="{74B86E66-2C00-4B06-8AE7-ED11A3F82AA9}" type="pres">
      <dgm:prSet presAssocID="{1E0CCE00-F503-414A-A868-A3F41266F7A1}" presName="node" presStyleLbl="node1" presStyleIdx="4" presStyleCnt="5">
        <dgm:presLayoutVars>
          <dgm:bulletEnabled val="1"/>
        </dgm:presLayoutVars>
      </dgm:prSet>
      <dgm:spPr/>
      <dgm:t>
        <a:bodyPr/>
        <a:lstStyle/>
        <a:p>
          <a:endParaRPr lang="en-US"/>
        </a:p>
      </dgm:t>
    </dgm:pt>
  </dgm:ptLst>
  <dgm:cxnLst>
    <dgm:cxn modelId="{D6446C16-25B1-4202-BF7A-20CE85CDAF29}" srcId="{E6AF019F-A4DD-4E0E-9A82-7AA15F68CA90}" destId="{3340CE10-6D10-4155-AA91-002DFCE2EBAB}" srcOrd="1" destOrd="0" parTransId="{D6525D80-ACA5-4C3B-AC4F-518B3B42624F}" sibTransId="{C58792D5-5CA9-461E-BB6B-2CCA4212BFBF}"/>
    <dgm:cxn modelId="{8ADADA77-37EE-4A9A-8C01-D633B25262A0}" type="presOf" srcId="{3340CE10-6D10-4155-AA91-002DFCE2EBAB}" destId="{37CADE1A-439C-4B28-B97F-D04D8CABC85F}" srcOrd="0" destOrd="0" presId="urn:microsoft.com/office/officeart/2005/8/layout/default"/>
    <dgm:cxn modelId="{B6681DF8-27E0-44CE-AFD6-72106C6A3F54}" type="presOf" srcId="{8209186E-66CF-45EA-94FC-0E71CCBBF419}" destId="{109BFB7F-A61B-4E28-B0B8-92702F09DB2F}" srcOrd="0" destOrd="0" presId="urn:microsoft.com/office/officeart/2005/8/layout/default"/>
    <dgm:cxn modelId="{0136E812-CBEC-4FE2-ACCA-0AC57C835820}" type="presOf" srcId="{1E0CCE00-F503-414A-A868-A3F41266F7A1}" destId="{74B86E66-2C00-4B06-8AE7-ED11A3F82AA9}" srcOrd="0" destOrd="0" presId="urn:microsoft.com/office/officeart/2005/8/layout/default"/>
    <dgm:cxn modelId="{BB65E166-9A79-4B75-B2B7-9E02B0048CDE}" type="presOf" srcId="{E6AF019F-A4DD-4E0E-9A82-7AA15F68CA90}" destId="{AD461BC2-DADA-4E45-9D43-FDAA67F968C8}" srcOrd="0" destOrd="0" presId="urn:microsoft.com/office/officeart/2005/8/layout/default"/>
    <dgm:cxn modelId="{C04329D4-A797-48E8-9C42-CA986CCFCE78}" srcId="{E6AF019F-A4DD-4E0E-9A82-7AA15F68CA90}" destId="{D4D7EE28-9D1C-4214-8E3C-2C39DB4B451D}" srcOrd="3" destOrd="0" parTransId="{6086304A-3A08-4D7F-BB6A-CF4EAB330A5F}" sibTransId="{C5AB4938-94D2-467F-B2F4-3895B175E6D4}"/>
    <dgm:cxn modelId="{034E97FC-982D-4AD1-9EEB-C14DB094A55C}" type="presOf" srcId="{C0901831-C038-4FAA-A8C9-586E99D6B927}" destId="{4BB16DB2-8E24-491B-B8FF-7C8AA7A978E8}" srcOrd="0" destOrd="0" presId="urn:microsoft.com/office/officeart/2005/8/layout/default"/>
    <dgm:cxn modelId="{E335FBC3-82A8-48D6-9976-F48E8D97CCE8}" srcId="{E6AF019F-A4DD-4E0E-9A82-7AA15F68CA90}" destId="{C0901831-C038-4FAA-A8C9-586E99D6B927}" srcOrd="0" destOrd="0" parTransId="{A9D40520-154F-4626-9279-A6FE879F9889}" sibTransId="{039D708A-B40C-4DC2-BCAF-B316DD556545}"/>
    <dgm:cxn modelId="{DE59946D-21D1-496D-9918-A487E1178574}" srcId="{E6AF019F-A4DD-4E0E-9A82-7AA15F68CA90}" destId="{1E0CCE00-F503-414A-A868-A3F41266F7A1}" srcOrd="4" destOrd="0" parTransId="{E7141519-E3ED-4D46-B9D6-9018F529BA39}" sibTransId="{ABC52ACF-8AC7-405B-A832-0C7923763FEB}"/>
    <dgm:cxn modelId="{9A5933C0-AF84-4890-A576-37768A0F1F77}" srcId="{E6AF019F-A4DD-4E0E-9A82-7AA15F68CA90}" destId="{8209186E-66CF-45EA-94FC-0E71CCBBF419}" srcOrd="2" destOrd="0" parTransId="{BE196F69-4D25-4749-ACA4-988FDFB00CF3}" sibTransId="{399483EB-9B24-4FE1-BC76-33D4C0A5765A}"/>
    <dgm:cxn modelId="{AAE88633-BB3E-4C73-AE67-67ABE37F43DF}" type="presOf" srcId="{D4D7EE28-9D1C-4214-8E3C-2C39DB4B451D}" destId="{F312F9F3-97A2-4CBE-BF25-CE45B0A3CD9A}" srcOrd="0" destOrd="0" presId="urn:microsoft.com/office/officeart/2005/8/layout/default"/>
    <dgm:cxn modelId="{327DB825-77CC-4F85-B215-E5E812B05DA1}" type="presParOf" srcId="{AD461BC2-DADA-4E45-9D43-FDAA67F968C8}" destId="{4BB16DB2-8E24-491B-B8FF-7C8AA7A978E8}" srcOrd="0" destOrd="0" presId="urn:microsoft.com/office/officeart/2005/8/layout/default"/>
    <dgm:cxn modelId="{C78596D8-38C0-41F5-9314-A2309BDBC567}" type="presParOf" srcId="{AD461BC2-DADA-4E45-9D43-FDAA67F968C8}" destId="{9CE58101-B211-42DA-835E-06432213F016}" srcOrd="1" destOrd="0" presId="urn:microsoft.com/office/officeart/2005/8/layout/default"/>
    <dgm:cxn modelId="{C5B1C94E-68E8-4544-8459-F69B95C69BCD}" type="presParOf" srcId="{AD461BC2-DADA-4E45-9D43-FDAA67F968C8}" destId="{37CADE1A-439C-4B28-B97F-D04D8CABC85F}" srcOrd="2" destOrd="0" presId="urn:microsoft.com/office/officeart/2005/8/layout/default"/>
    <dgm:cxn modelId="{8227D685-C8D9-4C36-9ADD-41114E30A2CA}" type="presParOf" srcId="{AD461BC2-DADA-4E45-9D43-FDAA67F968C8}" destId="{DE71B74C-8AD6-4394-BABB-538F98B785CE}" srcOrd="3" destOrd="0" presId="urn:microsoft.com/office/officeart/2005/8/layout/default"/>
    <dgm:cxn modelId="{CBB212B4-8DC1-45B7-BF5C-3421D0CA1590}" type="presParOf" srcId="{AD461BC2-DADA-4E45-9D43-FDAA67F968C8}" destId="{109BFB7F-A61B-4E28-B0B8-92702F09DB2F}" srcOrd="4" destOrd="0" presId="urn:microsoft.com/office/officeart/2005/8/layout/default"/>
    <dgm:cxn modelId="{C3E569A1-1E84-4A8F-A422-6AD5BA079C3D}" type="presParOf" srcId="{AD461BC2-DADA-4E45-9D43-FDAA67F968C8}" destId="{E6358567-F310-405C-997D-2364B46CC192}" srcOrd="5" destOrd="0" presId="urn:microsoft.com/office/officeart/2005/8/layout/default"/>
    <dgm:cxn modelId="{49636EEE-F868-4D38-9918-DEEC5D55D820}" type="presParOf" srcId="{AD461BC2-DADA-4E45-9D43-FDAA67F968C8}" destId="{F312F9F3-97A2-4CBE-BF25-CE45B0A3CD9A}" srcOrd="6" destOrd="0" presId="urn:microsoft.com/office/officeart/2005/8/layout/default"/>
    <dgm:cxn modelId="{C3815752-29BA-47B0-8263-766BCBB22DBC}" type="presParOf" srcId="{AD461BC2-DADA-4E45-9D43-FDAA67F968C8}" destId="{9F354B4F-1142-44CE-A285-5AE4B8E9BD09}" srcOrd="7" destOrd="0" presId="urn:microsoft.com/office/officeart/2005/8/layout/default"/>
    <dgm:cxn modelId="{8860542C-0E5E-4BEF-B1B0-54E1A4EBD155}" type="presParOf" srcId="{AD461BC2-DADA-4E45-9D43-FDAA67F968C8}" destId="{74B86E66-2C00-4B06-8AE7-ED11A3F82AA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7E8BB-E53E-495A-A59B-ED98BB6824D9}">
      <dsp:nvSpPr>
        <dsp:cNvPr id="0" name=""/>
        <dsp:cNvSpPr/>
      </dsp:nvSpPr>
      <dsp:spPr>
        <a:xfrm>
          <a:off x="2909123" y="439"/>
          <a:ext cx="4363684" cy="1714057"/>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38100" dir="2700000" algn="br"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r" defTabSz="711200" rtl="1">
            <a:lnSpc>
              <a:spcPct val="200000"/>
            </a:lnSpc>
            <a:spcBef>
              <a:spcPct val="0"/>
            </a:spcBef>
            <a:spcAft>
              <a:spcPct val="15000"/>
            </a:spcAft>
            <a:buChar char="••"/>
          </a:pPr>
          <a:r>
            <a:rPr lang="ar-SA" sz="1600" b="1" kern="1200" dirty="0" smtClean="0"/>
            <a:t>يعرف الدين على أنه الطاعة والانقياد وتأسيس منهج الحياة على مثل عليا يلتزم بها الإنسان .</a:t>
          </a:r>
          <a:endParaRPr lang="en-US" sz="1600" kern="1200" dirty="0"/>
        </a:p>
      </dsp:txBody>
      <dsp:txXfrm>
        <a:off x="2909123" y="214696"/>
        <a:ext cx="3720913" cy="1285543"/>
      </dsp:txXfrm>
    </dsp:sp>
    <dsp:sp modelId="{69ADAC6F-108C-4DB1-9206-141B9ADD809C}">
      <dsp:nvSpPr>
        <dsp:cNvPr id="0" name=""/>
        <dsp:cNvSpPr/>
      </dsp:nvSpPr>
      <dsp:spPr>
        <a:xfrm>
          <a:off x="0" y="439"/>
          <a:ext cx="2909123" cy="1714057"/>
        </a:xfrm>
        <a:prstGeom prst="roundRect">
          <a:avLst/>
        </a:prstGeom>
        <a:gradFill rotWithShape="0">
          <a:gsLst>
            <a:gs pos="0">
              <a:schemeClr val="accent5">
                <a:hueOff val="0"/>
                <a:satOff val="0"/>
                <a:lumOff val="0"/>
                <a:alphaOff val="0"/>
                <a:shade val="67000"/>
                <a:satMod val="150000"/>
              </a:schemeClr>
            </a:gs>
            <a:gs pos="30000">
              <a:schemeClr val="accent5">
                <a:hueOff val="0"/>
                <a:satOff val="0"/>
                <a:lumOff val="0"/>
                <a:alphaOff val="0"/>
                <a:shade val="94000"/>
                <a:satMod val="130000"/>
              </a:schemeClr>
            </a:gs>
            <a:gs pos="45000">
              <a:schemeClr val="accent5">
                <a:hueOff val="0"/>
                <a:satOff val="0"/>
                <a:lumOff val="0"/>
                <a:alphaOff val="0"/>
                <a:shade val="100000"/>
                <a:satMod val="120000"/>
              </a:schemeClr>
            </a:gs>
            <a:gs pos="55000">
              <a:schemeClr val="accent5">
                <a:hueOff val="0"/>
                <a:satOff val="0"/>
                <a:lumOff val="0"/>
                <a:alphaOff val="0"/>
                <a:shade val="100000"/>
                <a:satMod val="118000"/>
              </a:schemeClr>
            </a:gs>
            <a:gs pos="73000">
              <a:schemeClr val="accent5">
                <a:hueOff val="0"/>
                <a:satOff val="0"/>
                <a:lumOff val="0"/>
                <a:alphaOff val="0"/>
                <a:shade val="94000"/>
                <a:satMod val="130000"/>
              </a:schemeClr>
            </a:gs>
            <a:gs pos="100000">
              <a:schemeClr val="accent5">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ar-SA" sz="5000" kern="1200" dirty="0" smtClean="0"/>
            <a:t>تعريف الدين</a:t>
          </a:r>
          <a:endParaRPr lang="en-US" sz="5000" kern="1200" dirty="0"/>
        </a:p>
      </dsp:txBody>
      <dsp:txXfrm>
        <a:off x="83673" y="84112"/>
        <a:ext cx="2741777" cy="1546711"/>
      </dsp:txXfrm>
    </dsp:sp>
    <dsp:sp modelId="{96B4FB88-BE95-4B6F-80E4-F08D72976223}">
      <dsp:nvSpPr>
        <dsp:cNvPr id="0" name=""/>
        <dsp:cNvSpPr/>
      </dsp:nvSpPr>
      <dsp:spPr>
        <a:xfrm>
          <a:off x="2909123" y="1885902"/>
          <a:ext cx="4363684" cy="1714057"/>
        </a:xfrm>
        <a:prstGeom prst="rightArrow">
          <a:avLst>
            <a:gd name="adj1" fmla="val 75000"/>
            <a:gd name="adj2" fmla="val 50000"/>
          </a:avLst>
        </a:prstGeom>
        <a:solidFill>
          <a:schemeClr val="accent5">
            <a:tint val="40000"/>
            <a:alpha val="90000"/>
            <a:hueOff val="-1487046"/>
            <a:satOff val="-1169"/>
            <a:lumOff val="-66"/>
            <a:alphaOff val="0"/>
          </a:schemeClr>
        </a:solidFill>
        <a:ln w="9525" cap="flat" cmpd="sng" algn="ctr">
          <a:solidFill>
            <a:schemeClr val="accent5">
              <a:tint val="40000"/>
              <a:alpha val="90000"/>
              <a:hueOff val="-1487046"/>
              <a:satOff val="-1169"/>
              <a:lumOff val="-66"/>
              <a:alphaOff val="0"/>
            </a:schemeClr>
          </a:solidFill>
          <a:prstDash val="solid"/>
        </a:ln>
        <a:effectLst>
          <a:outerShdw blurRad="50800" dist="38100" dir="2700000" algn="br"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rtl="0">
            <a:lnSpc>
              <a:spcPct val="90000"/>
            </a:lnSpc>
            <a:spcBef>
              <a:spcPct val="0"/>
            </a:spcBef>
            <a:spcAft>
              <a:spcPct val="15000"/>
            </a:spcAft>
            <a:buChar char="••"/>
          </a:pPr>
          <a:r>
            <a:rPr lang="en-US" sz="1600" kern="1200" dirty="0" smtClean="0"/>
            <a:t>Agama </a:t>
          </a:r>
          <a:r>
            <a:rPr lang="en-US" sz="1600" kern="1200" dirty="0" err="1" smtClean="0"/>
            <a:t>adalah</a:t>
          </a:r>
          <a:r>
            <a:rPr lang="en-US" sz="1600" kern="1200" dirty="0" smtClean="0"/>
            <a:t> </a:t>
          </a:r>
          <a:r>
            <a:rPr lang="en-US" sz="1600" kern="1200" dirty="0" err="1" smtClean="0"/>
            <a:t>peraturan</a:t>
          </a:r>
          <a:r>
            <a:rPr lang="en-US" sz="1600" kern="1200" dirty="0" smtClean="0"/>
            <a:t> yang </a:t>
          </a:r>
          <a:r>
            <a:rPr lang="en-US" sz="1600" kern="1200" dirty="0" err="1" smtClean="0"/>
            <a:t>mengatur</a:t>
          </a:r>
          <a:r>
            <a:rPr lang="en-US" sz="1600" kern="1200" dirty="0" smtClean="0"/>
            <a:t> </a:t>
          </a:r>
          <a:r>
            <a:rPr lang="en-US" sz="1600" kern="1200" dirty="0" err="1" smtClean="0"/>
            <a:t>hidup</a:t>
          </a:r>
          <a:r>
            <a:rPr lang="en-US" sz="1600" kern="1200" dirty="0" smtClean="0"/>
            <a:t> </a:t>
          </a:r>
          <a:r>
            <a:rPr lang="en-US" sz="1600" kern="1200" dirty="0" err="1" smtClean="0"/>
            <a:t>dan</a:t>
          </a:r>
          <a:r>
            <a:rPr lang="en-US" sz="1600" kern="1200" dirty="0" smtClean="0"/>
            <a:t> </a:t>
          </a:r>
          <a:r>
            <a:rPr lang="en-US" sz="1600" kern="1200" dirty="0" err="1" smtClean="0"/>
            <a:t>kehidupan</a:t>
          </a:r>
          <a:r>
            <a:rPr lang="en-US" sz="1600" kern="1200" dirty="0" smtClean="0"/>
            <a:t> </a:t>
          </a:r>
          <a:r>
            <a:rPr lang="en-US" sz="1600" kern="1200" dirty="0" err="1" smtClean="0"/>
            <a:t>manusia</a:t>
          </a:r>
          <a:r>
            <a:rPr lang="en-US" sz="1600" kern="1200" dirty="0" smtClean="0"/>
            <a:t> </a:t>
          </a:r>
          <a:r>
            <a:rPr lang="en-US" sz="1600" kern="1200" dirty="0" err="1" smtClean="0"/>
            <a:t>guna</a:t>
          </a:r>
          <a:r>
            <a:rPr lang="en-US" sz="1600" kern="1200" dirty="0" smtClean="0"/>
            <a:t> </a:t>
          </a:r>
          <a:r>
            <a:rPr lang="en-US" sz="1600" kern="1200" dirty="0" err="1" smtClean="0"/>
            <a:t>mencapai</a:t>
          </a:r>
          <a:r>
            <a:rPr lang="en-US" sz="1600" kern="1200" dirty="0" smtClean="0"/>
            <a:t> </a:t>
          </a:r>
          <a:r>
            <a:rPr lang="en-US" sz="1600" kern="1200" dirty="0" err="1" smtClean="0"/>
            <a:t>kesempurnaan</a:t>
          </a:r>
          <a:r>
            <a:rPr lang="en-US" sz="1600" kern="1200" dirty="0" smtClean="0"/>
            <a:t> </a:t>
          </a:r>
          <a:r>
            <a:rPr lang="en-US" sz="1600" kern="1200" dirty="0" err="1" smtClean="0"/>
            <a:t>hidupnya</a:t>
          </a:r>
          <a:r>
            <a:rPr lang="en-US" sz="1600" kern="1200" dirty="0" smtClean="0"/>
            <a:t> </a:t>
          </a:r>
          <a:r>
            <a:rPr lang="en-US" sz="1600" kern="1200" dirty="0" err="1" smtClean="0"/>
            <a:t>menuju</a:t>
          </a:r>
          <a:r>
            <a:rPr lang="en-US" sz="1600" kern="1200" dirty="0" smtClean="0"/>
            <a:t> </a:t>
          </a:r>
          <a:r>
            <a:rPr lang="en-US" sz="1600" kern="1200" dirty="0" err="1" smtClean="0"/>
            <a:t>kebahagiaan</a:t>
          </a:r>
          <a:r>
            <a:rPr lang="en-US" sz="1600" kern="1200" dirty="0" smtClean="0"/>
            <a:t> di </a:t>
          </a:r>
          <a:r>
            <a:rPr lang="en-US" sz="1600" kern="1200" dirty="0" err="1" smtClean="0"/>
            <a:t>dunia</a:t>
          </a:r>
          <a:r>
            <a:rPr lang="en-US" sz="1600" kern="1200" dirty="0" smtClean="0"/>
            <a:t> </a:t>
          </a:r>
          <a:r>
            <a:rPr lang="en-US" sz="1600" kern="1200" dirty="0" err="1" smtClean="0"/>
            <a:t>dan</a:t>
          </a:r>
          <a:r>
            <a:rPr lang="en-US" sz="1600" kern="1200" dirty="0" smtClean="0"/>
            <a:t> </a:t>
          </a:r>
          <a:r>
            <a:rPr lang="en-US" sz="1600" kern="1200" dirty="0" err="1" smtClean="0"/>
            <a:t>kehidupan</a:t>
          </a:r>
          <a:r>
            <a:rPr lang="en-US" sz="1600" kern="1200" dirty="0" smtClean="0"/>
            <a:t> </a:t>
          </a:r>
          <a:r>
            <a:rPr lang="en-US" sz="1600" kern="1200" dirty="0" err="1" smtClean="0"/>
            <a:t>setelahnya</a:t>
          </a:r>
          <a:r>
            <a:rPr lang="en-US" sz="1600" kern="1200" dirty="0" smtClean="0"/>
            <a:t>.</a:t>
          </a:r>
          <a:endParaRPr lang="en-US" sz="1600" kern="1200" dirty="0"/>
        </a:p>
      </dsp:txBody>
      <dsp:txXfrm>
        <a:off x="2909123" y="2100159"/>
        <a:ext cx="3720913" cy="1285543"/>
      </dsp:txXfrm>
    </dsp:sp>
    <dsp:sp modelId="{93279B44-25D5-4509-90C4-D1F13E576109}">
      <dsp:nvSpPr>
        <dsp:cNvPr id="0" name=""/>
        <dsp:cNvSpPr/>
      </dsp:nvSpPr>
      <dsp:spPr>
        <a:xfrm>
          <a:off x="0" y="1885902"/>
          <a:ext cx="2909123" cy="1714057"/>
        </a:xfrm>
        <a:prstGeom prst="roundRect">
          <a:avLst/>
        </a:prstGeom>
        <a:gradFill rotWithShape="0">
          <a:gsLst>
            <a:gs pos="0">
              <a:schemeClr val="accent5">
                <a:hueOff val="-1295972"/>
                <a:satOff val="-1599"/>
                <a:lumOff val="-1"/>
                <a:alphaOff val="0"/>
                <a:shade val="67000"/>
                <a:satMod val="150000"/>
              </a:schemeClr>
            </a:gs>
            <a:gs pos="30000">
              <a:schemeClr val="accent5">
                <a:hueOff val="-1295972"/>
                <a:satOff val="-1599"/>
                <a:lumOff val="-1"/>
                <a:alphaOff val="0"/>
                <a:shade val="94000"/>
                <a:satMod val="130000"/>
              </a:schemeClr>
            </a:gs>
            <a:gs pos="45000">
              <a:schemeClr val="accent5">
                <a:hueOff val="-1295972"/>
                <a:satOff val="-1599"/>
                <a:lumOff val="-1"/>
                <a:alphaOff val="0"/>
                <a:shade val="100000"/>
                <a:satMod val="120000"/>
              </a:schemeClr>
            </a:gs>
            <a:gs pos="55000">
              <a:schemeClr val="accent5">
                <a:hueOff val="-1295972"/>
                <a:satOff val="-1599"/>
                <a:lumOff val="-1"/>
                <a:alphaOff val="0"/>
                <a:shade val="100000"/>
                <a:satMod val="118000"/>
              </a:schemeClr>
            </a:gs>
            <a:gs pos="73000">
              <a:schemeClr val="accent5">
                <a:hueOff val="-1295972"/>
                <a:satOff val="-1599"/>
                <a:lumOff val="-1"/>
                <a:alphaOff val="0"/>
                <a:shade val="94000"/>
                <a:satMod val="130000"/>
              </a:schemeClr>
            </a:gs>
            <a:gs pos="100000">
              <a:schemeClr val="accent5">
                <a:hueOff val="-1295972"/>
                <a:satOff val="-1599"/>
                <a:lumOff val="-1"/>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err="1" smtClean="0"/>
            <a:t>Dalam</a:t>
          </a:r>
          <a:r>
            <a:rPr lang="en-US" sz="4000" kern="1200" dirty="0" smtClean="0"/>
            <a:t> </a:t>
          </a:r>
          <a:r>
            <a:rPr lang="en-US" sz="4000" kern="1200" dirty="0" err="1" smtClean="0"/>
            <a:t>arti</a:t>
          </a:r>
          <a:r>
            <a:rPr lang="en-US" sz="4000" kern="1200" dirty="0" smtClean="0"/>
            <a:t> </a:t>
          </a:r>
          <a:r>
            <a:rPr lang="en-US" sz="4000" kern="1200" dirty="0" err="1" smtClean="0"/>
            <a:t>luas</a:t>
          </a:r>
          <a:r>
            <a:rPr lang="en-US" sz="4000" kern="1200" dirty="0" smtClean="0"/>
            <a:t> </a:t>
          </a:r>
          <a:endParaRPr lang="en-US" sz="4800" kern="1200" dirty="0"/>
        </a:p>
      </dsp:txBody>
      <dsp:txXfrm>
        <a:off x="83673" y="1969575"/>
        <a:ext cx="2741777" cy="15467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56164-9546-4FF2-B7BF-7E840CB392F0}">
      <dsp:nvSpPr>
        <dsp:cNvPr id="0" name=""/>
        <dsp:cNvSpPr/>
      </dsp:nvSpPr>
      <dsp:spPr>
        <a:xfrm>
          <a:off x="4175" y="2068734"/>
          <a:ext cx="1119994" cy="1119994"/>
        </a:xfrm>
        <a:prstGeom prst="donut">
          <a:avLst>
            <a:gd name="adj" fmla="val 20000"/>
          </a:avLst>
        </a:prstGeom>
        <a:gradFill rotWithShape="0">
          <a:gsLst>
            <a:gs pos="0">
              <a:schemeClr val="accent6">
                <a:shade val="80000"/>
                <a:hueOff val="0"/>
                <a:satOff val="0"/>
                <a:lumOff val="0"/>
                <a:alphaOff val="0"/>
                <a:shade val="67000"/>
                <a:satMod val="150000"/>
              </a:schemeClr>
            </a:gs>
            <a:gs pos="30000">
              <a:schemeClr val="accent6">
                <a:shade val="80000"/>
                <a:hueOff val="0"/>
                <a:satOff val="0"/>
                <a:lumOff val="0"/>
                <a:alphaOff val="0"/>
                <a:shade val="94000"/>
                <a:satMod val="130000"/>
              </a:schemeClr>
            </a:gs>
            <a:gs pos="45000">
              <a:schemeClr val="accent6">
                <a:shade val="80000"/>
                <a:hueOff val="0"/>
                <a:satOff val="0"/>
                <a:lumOff val="0"/>
                <a:alphaOff val="0"/>
                <a:shade val="100000"/>
                <a:satMod val="120000"/>
              </a:schemeClr>
            </a:gs>
            <a:gs pos="55000">
              <a:schemeClr val="accent6">
                <a:shade val="80000"/>
                <a:hueOff val="0"/>
                <a:satOff val="0"/>
                <a:lumOff val="0"/>
                <a:alphaOff val="0"/>
                <a:shade val="100000"/>
                <a:satMod val="118000"/>
              </a:schemeClr>
            </a:gs>
            <a:gs pos="73000">
              <a:schemeClr val="accent6">
                <a:shade val="80000"/>
                <a:hueOff val="0"/>
                <a:satOff val="0"/>
                <a:lumOff val="0"/>
                <a:alphaOff val="0"/>
                <a:shade val="94000"/>
                <a:satMod val="130000"/>
              </a:schemeClr>
            </a:gs>
            <a:gs pos="100000">
              <a:schemeClr val="accent6">
                <a:shade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D3641A1-B4BA-4BF5-82F7-285F89097D8D}">
      <dsp:nvSpPr>
        <dsp:cNvPr id="0" name=""/>
        <dsp:cNvSpPr/>
      </dsp:nvSpPr>
      <dsp:spPr>
        <a:xfrm rot="17700000">
          <a:off x="398811" y="1155710"/>
          <a:ext cx="1392277" cy="67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smtClean="0"/>
            <a:t>Esa</a:t>
          </a:r>
          <a:endParaRPr lang="en-US" sz="1200" kern="1200" dirty="0" smtClean="0"/>
        </a:p>
      </dsp:txBody>
      <dsp:txXfrm>
        <a:off x="398811" y="1155710"/>
        <a:ext cx="1392277" cy="670970"/>
      </dsp:txXfrm>
    </dsp:sp>
    <dsp:sp modelId="{A4709419-52AE-4B21-B35B-3803D8C2C736}">
      <dsp:nvSpPr>
        <dsp:cNvPr id="0" name=""/>
        <dsp:cNvSpPr/>
      </dsp:nvSpPr>
      <dsp:spPr>
        <a:xfrm>
          <a:off x="1208531" y="2338057"/>
          <a:ext cx="581347" cy="581347"/>
        </a:xfrm>
        <a:prstGeom prst="ellipse">
          <a:avLst/>
        </a:prstGeom>
        <a:gradFill rotWithShape="0">
          <a:gsLst>
            <a:gs pos="0">
              <a:schemeClr val="accent6">
                <a:shade val="80000"/>
                <a:hueOff val="0"/>
                <a:satOff val="0"/>
                <a:lumOff val="0"/>
                <a:alphaOff val="0"/>
                <a:shade val="67000"/>
                <a:satMod val="150000"/>
              </a:schemeClr>
            </a:gs>
            <a:gs pos="30000">
              <a:schemeClr val="accent6">
                <a:shade val="80000"/>
                <a:hueOff val="0"/>
                <a:satOff val="0"/>
                <a:lumOff val="0"/>
                <a:alphaOff val="0"/>
                <a:shade val="94000"/>
                <a:satMod val="130000"/>
              </a:schemeClr>
            </a:gs>
            <a:gs pos="45000">
              <a:schemeClr val="accent6">
                <a:shade val="80000"/>
                <a:hueOff val="0"/>
                <a:satOff val="0"/>
                <a:lumOff val="0"/>
                <a:alphaOff val="0"/>
                <a:shade val="100000"/>
                <a:satMod val="120000"/>
              </a:schemeClr>
            </a:gs>
            <a:gs pos="55000">
              <a:schemeClr val="accent6">
                <a:shade val="80000"/>
                <a:hueOff val="0"/>
                <a:satOff val="0"/>
                <a:lumOff val="0"/>
                <a:alphaOff val="0"/>
                <a:shade val="100000"/>
                <a:satMod val="118000"/>
              </a:schemeClr>
            </a:gs>
            <a:gs pos="73000">
              <a:schemeClr val="accent6">
                <a:shade val="80000"/>
                <a:hueOff val="0"/>
                <a:satOff val="0"/>
                <a:lumOff val="0"/>
                <a:alphaOff val="0"/>
                <a:shade val="94000"/>
                <a:satMod val="130000"/>
              </a:schemeClr>
            </a:gs>
            <a:gs pos="100000">
              <a:schemeClr val="accent6">
                <a:shade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46AEAC-0E0A-4560-9340-A7EF2FB153E1}">
      <dsp:nvSpPr>
        <dsp:cNvPr id="0" name=""/>
        <dsp:cNvSpPr/>
      </dsp:nvSpPr>
      <dsp:spPr>
        <a:xfrm rot="17700000">
          <a:off x="520004" y="3147202"/>
          <a:ext cx="1204385" cy="58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n-US" sz="1200" kern="1200" smtClean="0"/>
            <a:t>Tidak Terbatas Dengan Waktu</a:t>
          </a:r>
          <a:endParaRPr lang="en-US" sz="1200" kern="1200" dirty="0"/>
        </a:p>
      </dsp:txBody>
      <dsp:txXfrm>
        <a:off x="520004" y="3147202"/>
        <a:ext cx="1204385" cy="580709"/>
      </dsp:txXfrm>
    </dsp:sp>
    <dsp:sp modelId="{9E54142E-3FFA-4069-8A49-6A9ABF12BF51}">
      <dsp:nvSpPr>
        <dsp:cNvPr id="0" name=""/>
        <dsp:cNvSpPr/>
      </dsp:nvSpPr>
      <dsp:spPr>
        <a:xfrm rot="17700000">
          <a:off x="1274021" y="1529551"/>
          <a:ext cx="1204385" cy="580709"/>
        </a:xfrm>
        <a:prstGeom prst="rect">
          <a:avLst/>
        </a:prstGeom>
        <a:noFill/>
        <a:ln>
          <a:noFill/>
        </a:ln>
        <a:effectLst/>
      </dsp:spPr>
      <dsp:style>
        <a:lnRef idx="0">
          <a:scrgbClr r="0" g="0" b="0"/>
        </a:lnRef>
        <a:fillRef idx="0">
          <a:scrgbClr r="0" g="0" b="0"/>
        </a:fillRef>
        <a:effectRef idx="0">
          <a:scrgbClr r="0" g="0" b="0"/>
        </a:effectRef>
        <a:fontRef idx="minor"/>
      </dsp:style>
    </dsp:sp>
    <dsp:sp modelId="{7BF31F4F-4016-4214-91A5-9A4EB883B635}">
      <dsp:nvSpPr>
        <dsp:cNvPr id="0" name=""/>
        <dsp:cNvSpPr/>
      </dsp:nvSpPr>
      <dsp:spPr>
        <a:xfrm>
          <a:off x="1874152" y="2338057"/>
          <a:ext cx="581347" cy="581347"/>
        </a:xfrm>
        <a:prstGeom prst="ellipse">
          <a:avLst/>
        </a:prstGeom>
        <a:gradFill rotWithShape="0">
          <a:gsLst>
            <a:gs pos="0">
              <a:schemeClr val="accent6">
                <a:shade val="80000"/>
                <a:hueOff val="-99023"/>
                <a:satOff val="-3412"/>
                <a:lumOff val="8958"/>
                <a:alphaOff val="0"/>
                <a:shade val="67000"/>
                <a:satMod val="150000"/>
              </a:schemeClr>
            </a:gs>
            <a:gs pos="30000">
              <a:schemeClr val="accent6">
                <a:shade val="80000"/>
                <a:hueOff val="-99023"/>
                <a:satOff val="-3412"/>
                <a:lumOff val="8958"/>
                <a:alphaOff val="0"/>
                <a:shade val="94000"/>
                <a:satMod val="130000"/>
              </a:schemeClr>
            </a:gs>
            <a:gs pos="45000">
              <a:schemeClr val="accent6">
                <a:shade val="80000"/>
                <a:hueOff val="-99023"/>
                <a:satOff val="-3412"/>
                <a:lumOff val="8958"/>
                <a:alphaOff val="0"/>
                <a:shade val="100000"/>
                <a:satMod val="120000"/>
              </a:schemeClr>
            </a:gs>
            <a:gs pos="55000">
              <a:schemeClr val="accent6">
                <a:shade val="80000"/>
                <a:hueOff val="-99023"/>
                <a:satOff val="-3412"/>
                <a:lumOff val="8958"/>
                <a:alphaOff val="0"/>
                <a:shade val="100000"/>
                <a:satMod val="118000"/>
              </a:schemeClr>
            </a:gs>
            <a:gs pos="73000">
              <a:schemeClr val="accent6">
                <a:shade val="80000"/>
                <a:hueOff val="-99023"/>
                <a:satOff val="-3412"/>
                <a:lumOff val="8958"/>
                <a:alphaOff val="0"/>
                <a:shade val="94000"/>
                <a:satMod val="130000"/>
              </a:schemeClr>
            </a:gs>
            <a:gs pos="100000">
              <a:schemeClr val="accent6">
                <a:shade val="80000"/>
                <a:hueOff val="-99023"/>
                <a:satOff val="-3412"/>
                <a:lumOff val="8958"/>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728119-D70C-44E3-9624-84BB075DC677}">
      <dsp:nvSpPr>
        <dsp:cNvPr id="0" name=""/>
        <dsp:cNvSpPr/>
      </dsp:nvSpPr>
      <dsp:spPr>
        <a:xfrm rot="17700000">
          <a:off x="1185625" y="3147202"/>
          <a:ext cx="1204385" cy="58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smtClean="0"/>
            <a:t>Tidak Terbatas Dengan Tempat</a:t>
          </a:r>
          <a:endParaRPr lang="en-US" sz="1200" kern="1200" dirty="0" smtClean="0"/>
        </a:p>
      </dsp:txBody>
      <dsp:txXfrm>
        <a:off x="1185625" y="3147202"/>
        <a:ext cx="1204385" cy="580709"/>
      </dsp:txXfrm>
    </dsp:sp>
    <dsp:sp modelId="{B733A9CA-15AB-4BC0-AF0A-A3809DB5E3E3}">
      <dsp:nvSpPr>
        <dsp:cNvPr id="0" name=""/>
        <dsp:cNvSpPr/>
      </dsp:nvSpPr>
      <dsp:spPr>
        <a:xfrm rot="17700000">
          <a:off x="1939641" y="1529551"/>
          <a:ext cx="1204385" cy="580709"/>
        </a:xfrm>
        <a:prstGeom prst="rect">
          <a:avLst/>
        </a:prstGeom>
        <a:noFill/>
        <a:ln>
          <a:noFill/>
        </a:ln>
        <a:effectLst/>
      </dsp:spPr>
      <dsp:style>
        <a:lnRef idx="0">
          <a:scrgbClr r="0" g="0" b="0"/>
        </a:lnRef>
        <a:fillRef idx="0">
          <a:scrgbClr r="0" g="0" b="0"/>
        </a:fillRef>
        <a:effectRef idx="0">
          <a:scrgbClr r="0" g="0" b="0"/>
        </a:effectRef>
        <a:fontRef idx="minor"/>
      </dsp:style>
    </dsp:sp>
    <dsp:sp modelId="{31E5037B-9FA7-4EEB-8E75-D7E5C794A43E}">
      <dsp:nvSpPr>
        <dsp:cNvPr id="0" name=""/>
        <dsp:cNvSpPr/>
      </dsp:nvSpPr>
      <dsp:spPr>
        <a:xfrm>
          <a:off x="2539862" y="2068734"/>
          <a:ext cx="1119994" cy="1119994"/>
        </a:xfrm>
        <a:prstGeom prst="donut">
          <a:avLst>
            <a:gd name="adj" fmla="val 20000"/>
          </a:avLst>
        </a:prstGeom>
        <a:gradFill rotWithShape="0">
          <a:gsLst>
            <a:gs pos="0">
              <a:schemeClr val="accent6">
                <a:shade val="80000"/>
                <a:hueOff val="0"/>
                <a:satOff val="0"/>
                <a:lumOff val="0"/>
                <a:alphaOff val="0"/>
                <a:shade val="67000"/>
                <a:satMod val="150000"/>
              </a:schemeClr>
            </a:gs>
            <a:gs pos="30000">
              <a:schemeClr val="accent6">
                <a:shade val="80000"/>
                <a:hueOff val="0"/>
                <a:satOff val="0"/>
                <a:lumOff val="0"/>
                <a:alphaOff val="0"/>
                <a:shade val="94000"/>
                <a:satMod val="130000"/>
              </a:schemeClr>
            </a:gs>
            <a:gs pos="45000">
              <a:schemeClr val="accent6">
                <a:shade val="80000"/>
                <a:hueOff val="0"/>
                <a:satOff val="0"/>
                <a:lumOff val="0"/>
                <a:alphaOff val="0"/>
                <a:shade val="100000"/>
                <a:satMod val="120000"/>
              </a:schemeClr>
            </a:gs>
            <a:gs pos="55000">
              <a:schemeClr val="accent6">
                <a:shade val="80000"/>
                <a:hueOff val="0"/>
                <a:satOff val="0"/>
                <a:lumOff val="0"/>
                <a:alphaOff val="0"/>
                <a:shade val="100000"/>
                <a:satMod val="118000"/>
              </a:schemeClr>
            </a:gs>
            <a:gs pos="73000">
              <a:schemeClr val="accent6">
                <a:shade val="80000"/>
                <a:hueOff val="0"/>
                <a:satOff val="0"/>
                <a:lumOff val="0"/>
                <a:alphaOff val="0"/>
                <a:shade val="94000"/>
                <a:satMod val="130000"/>
              </a:schemeClr>
            </a:gs>
            <a:gs pos="100000">
              <a:schemeClr val="accent6">
                <a:shade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609CAD7-D159-4475-85F9-CC0AB09C6218}">
      <dsp:nvSpPr>
        <dsp:cNvPr id="0" name=""/>
        <dsp:cNvSpPr/>
      </dsp:nvSpPr>
      <dsp:spPr>
        <a:xfrm rot="17700000">
          <a:off x="2934497" y="1155710"/>
          <a:ext cx="1392277" cy="67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smtClean="0"/>
            <a:t>Tidak Terbatas Dengan Bentuk</a:t>
          </a:r>
          <a:endParaRPr lang="en-US" sz="1200" kern="1200" dirty="0" smtClean="0"/>
        </a:p>
      </dsp:txBody>
      <dsp:txXfrm>
        <a:off x="2934497" y="1155710"/>
        <a:ext cx="1392277" cy="670970"/>
      </dsp:txXfrm>
    </dsp:sp>
    <dsp:sp modelId="{33396C7E-7449-4D15-B2DB-996C3840EEC0}">
      <dsp:nvSpPr>
        <dsp:cNvPr id="0" name=""/>
        <dsp:cNvSpPr/>
      </dsp:nvSpPr>
      <dsp:spPr>
        <a:xfrm>
          <a:off x="3744218" y="2338057"/>
          <a:ext cx="581347" cy="581347"/>
        </a:xfrm>
        <a:prstGeom prst="ellipse">
          <a:avLst/>
        </a:prstGeom>
        <a:gradFill rotWithShape="0">
          <a:gsLst>
            <a:gs pos="0">
              <a:schemeClr val="accent6">
                <a:shade val="80000"/>
                <a:hueOff val="-198047"/>
                <a:satOff val="-6825"/>
                <a:lumOff val="17917"/>
                <a:alphaOff val="0"/>
                <a:shade val="67000"/>
                <a:satMod val="150000"/>
              </a:schemeClr>
            </a:gs>
            <a:gs pos="30000">
              <a:schemeClr val="accent6">
                <a:shade val="80000"/>
                <a:hueOff val="-198047"/>
                <a:satOff val="-6825"/>
                <a:lumOff val="17917"/>
                <a:alphaOff val="0"/>
                <a:shade val="94000"/>
                <a:satMod val="130000"/>
              </a:schemeClr>
            </a:gs>
            <a:gs pos="45000">
              <a:schemeClr val="accent6">
                <a:shade val="80000"/>
                <a:hueOff val="-198047"/>
                <a:satOff val="-6825"/>
                <a:lumOff val="17917"/>
                <a:alphaOff val="0"/>
                <a:shade val="100000"/>
                <a:satMod val="120000"/>
              </a:schemeClr>
            </a:gs>
            <a:gs pos="55000">
              <a:schemeClr val="accent6">
                <a:shade val="80000"/>
                <a:hueOff val="-198047"/>
                <a:satOff val="-6825"/>
                <a:lumOff val="17917"/>
                <a:alphaOff val="0"/>
                <a:shade val="100000"/>
                <a:satMod val="118000"/>
              </a:schemeClr>
            </a:gs>
            <a:gs pos="73000">
              <a:schemeClr val="accent6">
                <a:shade val="80000"/>
                <a:hueOff val="-198047"/>
                <a:satOff val="-6825"/>
                <a:lumOff val="17917"/>
                <a:alphaOff val="0"/>
                <a:shade val="94000"/>
                <a:satMod val="130000"/>
              </a:schemeClr>
            </a:gs>
            <a:gs pos="100000">
              <a:schemeClr val="accent6">
                <a:shade val="80000"/>
                <a:hueOff val="-198047"/>
                <a:satOff val="-6825"/>
                <a:lumOff val="17917"/>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43D1EC-7139-4F11-B5A3-DB969B578A80}">
      <dsp:nvSpPr>
        <dsp:cNvPr id="0" name=""/>
        <dsp:cNvSpPr/>
      </dsp:nvSpPr>
      <dsp:spPr>
        <a:xfrm rot="17700000">
          <a:off x="3055691" y="3147202"/>
          <a:ext cx="1204385" cy="58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n-US" sz="1200" kern="1200" smtClean="0"/>
            <a:t>Tidak Sama Dengan Apapun</a:t>
          </a:r>
          <a:endParaRPr lang="en-US" sz="1200" kern="1200" dirty="0"/>
        </a:p>
      </dsp:txBody>
      <dsp:txXfrm>
        <a:off x="3055691" y="3147202"/>
        <a:ext cx="1204385" cy="580709"/>
      </dsp:txXfrm>
    </dsp:sp>
    <dsp:sp modelId="{B389821A-1BB7-4A8B-BA8C-7B375D23B15A}">
      <dsp:nvSpPr>
        <dsp:cNvPr id="0" name=""/>
        <dsp:cNvSpPr/>
      </dsp:nvSpPr>
      <dsp:spPr>
        <a:xfrm rot="17700000">
          <a:off x="3809707" y="1529551"/>
          <a:ext cx="1204385" cy="580709"/>
        </a:xfrm>
        <a:prstGeom prst="rect">
          <a:avLst/>
        </a:prstGeom>
        <a:noFill/>
        <a:ln>
          <a:noFill/>
        </a:ln>
        <a:effectLst/>
      </dsp:spPr>
      <dsp:style>
        <a:lnRef idx="0">
          <a:scrgbClr r="0" g="0" b="0"/>
        </a:lnRef>
        <a:fillRef idx="0">
          <a:scrgbClr r="0" g="0" b="0"/>
        </a:fillRef>
        <a:effectRef idx="0">
          <a:scrgbClr r="0" g="0" b="0"/>
        </a:effectRef>
        <a:fontRef idx="minor"/>
      </dsp:style>
    </dsp:sp>
    <dsp:sp modelId="{525536C4-6216-4F07-8349-6E029848F161}">
      <dsp:nvSpPr>
        <dsp:cNvPr id="0" name=""/>
        <dsp:cNvSpPr/>
      </dsp:nvSpPr>
      <dsp:spPr>
        <a:xfrm>
          <a:off x="4409838" y="2338057"/>
          <a:ext cx="581347" cy="581347"/>
        </a:xfrm>
        <a:prstGeom prst="ellipse">
          <a:avLst/>
        </a:prstGeom>
        <a:gradFill rotWithShape="0">
          <a:gsLst>
            <a:gs pos="0">
              <a:schemeClr val="accent6">
                <a:shade val="80000"/>
                <a:hueOff val="-297070"/>
                <a:satOff val="-10237"/>
                <a:lumOff val="26875"/>
                <a:alphaOff val="0"/>
                <a:shade val="67000"/>
                <a:satMod val="150000"/>
              </a:schemeClr>
            </a:gs>
            <a:gs pos="30000">
              <a:schemeClr val="accent6">
                <a:shade val="80000"/>
                <a:hueOff val="-297070"/>
                <a:satOff val="-10237"/>
                <a:lumOff val="26875"/>
                <a:alphaOff val="0"/>
                <a:shade val="94000"/>
                <a:satMod val="130000"/>
              </a:schemeClr>
            </a:gs>
            <a:gs pos="45000">
              <a:schemeClr val="accent6">
                <a:shade val="80000"/>
                <a:hueOff val="-297070"/>
                <a:satOff val="-10237"/>
                <a:lumOff val="26875"/>
                <a:alphaOff val="0"/>
                <a:shade val="100000"/>
                <a:satMod val="120000"/>
              </a:schemeClr>
            </a:gs>
            <a:gs pos="55000">
              <a:schemeClr val="accent6">
                <a:shade val="80000"/>
                <a:hueOff val="-297070"/>
                <a:satOff val="-10237"/>
                <a:lumOff val="26875"/>
                <a:alphaOff val="0"/>
                <a:shade val="100000"/>
                <a:satMod val="118000"/>
              </a:schemeClr>
            </a:gs>
            <a:gs pos="73000">
              <a:schemeClr val="accent6">
                <a:shade val="80000"/>
                <a:hueOff val="-297070"/>
                <a:satOff val="-10237"/>
                <a:lumOff val="26875"/>
                <a:alphaOff val="0"/>
                <a:shade val="94000"/>
                <a:satMod val="130000"/>
              </a:schemeClr>
            </a:gs>
            <a:gs pos="100000">
              <a:schemeClr val="accent6">
                <a:shade val="80000"/>
                <a:hueOff val="-297070"/>
                <a:satOff val="-10237"/>
                <a:lumOff val="26875"/>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2FA4F89-4018-4CE9-AB9F-97AF7434ED98}">
      <dsp:nvSpPr>
        <dsp:cNvPr id="0" name=""/>
        <dsp:cNvSpPr/>
      </dsp:nvSpPr>
      <dsp:spPr>
        <a:xfrm rot="17700000">
          <a:off x="3721311" y="3147202"/>
          <a:ext cx="1204385" cy="58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smtClean="0"/>
            <a:t>Dihiasi Dengan Sifat-sifat Yang Sempurna</a:t>
          </a:r>
          <a:endParaRPr lang="en-US" sz="1200" kern="1200" dirty="0"/>
        </a:p>
      </dsp:txBody>
      <dsp:txXfrm>
        <a:off x="3721311" y="3147202"/>
        <a:ext cx="1204385" cy="580709"/>
      </dsp:txXfrm>
    </dsp:sp>
    <dsp:sp modelId="{3F8A47B4-B8FB-4918-BEB0-49B254E258BE}">
      <dsp:nvSpPr>
        <dsp:cNvPr id="0" name=""/>
        <dsp:cNvSpPr/>
      </dsp:nvSpPr>
      <dsp:spPr>
        <a:xfrm rot="17700000">
          <a:off x="4475328" y="1529551"/>
          <a:ext cx="1204385" cy="580709"/>
        </a:xfrm>
        <a:prstGeom prst="rect">
          <a:avLst/>
        </a:prstGeom>
        <a:noFill/>
        <a:ln>
          <a:noFill/>
        </a:ln>
        <a:effectLst/>
      </dsp:spPr>
      <dsp:style>
        <a:lnRef idx="0">
          <a:scrgbClr r="0" g="0" b="0"/>
        </a:lnRef>
        <a:fillRef idx="0">
          <a:scrgbClr r="0" g="0" b="0"/>
        </a:fillRef>
        <a:effectRef idx="0">
          <a:scrgbClr r="0" g="0" b="0"/>
        </a:effectRef>
        <a:fontRef idx="minor"/>
      </dsp:style>
    </dsp:sp>
    <dsp:sp modelId="{166C1511-FFE5-423C-9C77-C37B95D4510E}">
      <dsp:nvSpPr>
        <dsp:cNvPr id="0" name=""/>
        <dsp:cNvSpPr/>
      </dsp:nvSpPr>
      <dsp:spPr>
        <a:xfrm>
          <a:off x="5075548" y="2068734"/>
          <a:ext cx="1119994" cy="1119994"/>
        </a:xfrm>
        <a:prstGeom prst="donut">
          <a:avLst>
            <a:gd name="adj" fmla="val 20000"/>
          </a:avLst>
        </a:prstGeom>
        <a:gradFill rotWithShape="0">
          <a:gsLst>
            <a:gs pos="0">
              <a:schemeClr val="accent6">
                <a:shade val="80000"/>
                <a:hueOff val="0"/>
                <a:satOff val="0"/>
                <a:lumOff val="0"/>
                <a:alphaOff val="0"/>
                <a:shade val="67000"/>
                <a:satMod val="150000"/>
              </a:schemeClr>
            </a:gs>
            <a:gs pos="30000">
              <a:schemeClr val="accent6">
                <a:shade val="80000"/>
                <a:hueOff val="0"/>
                <a:satOff val="0"/>
                <a:lumOff val="0"/>
                <a:alphaOff val="0"/>
                <a:shade val="94000"/>
                <a:satMod val="130000"/>
              </a:schemeClr>
            </a:gs>
            <a:gs pos="45000">
              <a:schemeClr val="accent6">
                <a:shade val="80000"/>
                <a:hueOff val="0"/>
                <a:satOff val="0"/>
                <a:lumOff val="0"/>
                <a:alphaOff val="0"/>
                <a:shade val="100000"/>
                <a:satMod val="120000"/>
              </a:schemeClr>
            </a:gs>
            <a:gs pos="55000">
              <a:schemeClr val="accent6">
                <a:shade val="80000"/>
                <a:hueOff val="0"/>
                <a:satOff val="0"/>
                <a:lumOff val="0"/>
                <a:alphaOff val="0"/>
                <a:shade val="100000"/>
                <a:satMod val="118000"/>
              </a:schemeClr>
            </a:gs>
            <a:gs pos="73000">
              <a:schemeClr val="accent6">
                <a:shade val="80000"/>
                <a:hueOff val="0"/>
                <a:satOff val="0"/>
                <a:lumOff val="0"/>
                <a:alphaOff val="0"/>
                <a:shade val="94000"/>
                <a:satMod val="130000"/>
              </a:schemeClr>
            </a:gs>
            <a:gs pos="100000">
              <a:schemeClr val="accent6">
                <a:shade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60B1B69-A98A-4B89-8B8A-7D09ABBD1440}">
      <dsp:nvSpPr>
        <dsp:cNvPr id="0" name=""/>
        <dsp:cNvSpPr/>
      </dsp:nvSpPr>
      <dsp:spPr>
        <a:xfrm rot="17700000">
          <a:off x="5470184" y="1155710"/>
          <a:ext cx="1392277" cy="67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dirty="0" err="1" smtClean="0"/>
            <a:t>Bebas</a:t>
          </a:r>
          <a:r>
            <a:rPr lang="en-US" sz="1200" kern="1200" dirty="0" smtClean="0"/>
            <a:t> Dari </a:t>
          </a:r>
          <a:r>
            <a:rPr lang="en-US" sz="1200" kern="1200" dirty="0" err="1" smtClean="0"/>
            <a:t>Sifat-sifat</a:t>
          </a:r>
          <a:r>
            <a:rPr lang="en-US" sz="1200" kern="1200" dirty="0" smtClean="0"/>
            <a:t> Yang </a:t>
          </a:r>
          <a:r>
            <a:rPr lang="en-US" sz="1200" kern="1200" dirty="0" err="1" smtClean="0"/>
            <a:t>Tercela</a:t>
          </a:r>
          <a:endParaRPr lang="en-US" sz="1200" kern="1200" dirty="0" smtClean="0"/>
        </a:p>
      </dsp:txBody>
      <dsp:txXfrm>
        <a:off x="5470184" y="1155710"/>
        <a:ext cx="1392277" cy="670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966E0-2E39-4534-8322-32C8E7AE91C4}">
      <dsp:nvSpPr>
        <dsp:cNvPr id="0" name=""/>
        <dsp:cNvSpPr/>
      </dsp:nvSpPr>
      <dsp:spPr>
        <a:xfrm>
          <a:off x="3512" y="285802"/>
          <a:ext cx="3071485" cy="1228594"/>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2700000" algn="br"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342" tIns="34671" rIns="17336" bIns="34671"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Agama Islam </a:t>
          </a:r>
          <a:r>
            <a:rPr lang="en-US" sz="1300" b="1" kern="1200" dirty="0" err="1" smtClean="0">
              <a:solidFill>
                <a:schemeClr val="tx1"/>
              </a:solidFill>
            </a:rPr>
            <a:t>adalah</a:t>
          </a:r>
          <a:r>
            <a:rPr lang="en-US" sz="1300" b="1" kern="1200" dirty="0" smtClean="0">
              <a:solidFill>
                <a:schemeClr val="tx1"/>
              </a:solidFill>
            </a:rPr>
            <a:t> </a:t>
          </a:r>
          <a:r>
            <a:rPr lang="en-US" sz="1300" b="1" kern="1200" dirty="0" err="1" smtClean="0">
              <a:solidFill>
                <a:schemeClr val="tx1"/>
              </a:solidFill>
            </a:rPr>
            <a:t>berserah</a:t>
          </a:r>
          <a:r>
            <a:rPr lang="en-US" sz="1300" b="1" kern="1200" dirty="0" smtClean="0">
              <a:solidFill>
                <a:schemeClr val="tx1"/>
              </a:solidFill>
            </a:rPr>
            <a:t> </a:t>
          </a:r>
          <a:r>
            <a:rPr lang="en-US" sz="1300" b="1" kern="1200" dirty="0" err="1" smtClean="0">
              <a:solidFill>
                <a:schemeClr val="tx1"/>
              </a:solidFill>
            </a:rPr>
            <a:t>diri</a:t>
          </a:r>
          <a:r>
            <a:rPr lang="en-US" sz="1300" b="1" kern="1200" dirty="0" smtClean="0">
              <a:solidFill>
                <a:schemeClr val="tx1"/>
              </a:solidFill>
            </a:rPr>
            <a:t> </a:t>
          </a:r>
          <a:r>
            <a:rPr lang="en-US" sz="1300" b="1" kern="1200" dirty="0" err="1" smtClean="0">
              <a:solidFill>
                <a:schemeClr val="tx1"/>
              </a:solidFill>
            </a:rPr>
            <a:t>kepada</a:t>
          </a:r>
          <a:r>
            <a:rPr lang="en-US" sz="1300" b="1" kern="1200" dirty="0" smtClean="0">
              <a:solidFill>
                <a:schemeClr val="tx1"/>
              </a:solidFill>
            </a:rPr>
            <a:t> </a:t>
          </a:r>
          <a:r>
            <a:rPr lang="en-US" sz="1300" b="1" kern="1200" dirty="0" err="1" smtClean="0">
              <a:solidFill>
                <a:schemeClr val="tx1"/>
              </a:solidFill>
            </a:rPr>
            <a:t>perintah</a:t>
          </a:r>
          <a:r>
            <a:rPr lang="en-US" sz="1300" b="1" kern="1200" dirty="0" smtClean="0">
              <a:solidFill>
                <a:schemeClr val="tx1"/>
              </a:solidFill>
            </a:rPr>
            <a:t> Allah </a:t>
          </a:r>
          <a:r>
            <a:rPr lang="en-US" sz="1300" b="1" kern="1200" dirty="0" err="1" smtClean="0">
              <a:solidFill>
                <a:schemeClr val="tx1"/>
              </a:solidFill>
            </a:rPr>
            <a:t>dengan</a:t>
          </a:r>
          <a:r>
            <a:rPr lang="en-US" sz="1300" b="1" kern="1200" dirty="0" smtClean="0">
              <a:solidFill>
                <a:schemeClr val="tx1"/>
              </a:solidFill>
            </a:rPr>
            <a:t> </a:t>
          </a:r>
          <a:r>
            <a:rPr lang="en-US" sz="1300" b="1" kern="1200" dirty="0" err="1" smtClean="0">
              <a:solidFill>
                <a:schemeClr val="tx1"/>
              </a:solidFill>
            </a:rPr>
            <a:t>mengesakan-Nya</a:t>
          </a:r>
          <a:r>
            <a:rPr lang="en-US" sz="1300" b="1" kern="1200" dirty="0" smtClean="0">
              <a:solidFill>
                <a:schemeClr val="tx1"/>
              </a:solidFill>
            </a:rPr>
            <a:t>, </a:t>
          </a:r>
          <a:r>
            <a:rPr lang="en-US" sz="1300" b="1" kern="1200" dirty="0" err="1" smtClean="0">
              <a:solidFill>
                <a:schemeClr val="tx1"/>
              </a:solidFill>
            </a:rPr>
            <a:t>mengikuti</a:t>
          </a:r>
          <a:r>
            <a:rPr lang="en-US" sz="1300" b="1" kern="1200" dirty="0" smtClean="0">
              <a:solidFill>
                <a:schemeClr val="tx1"/>
              </a:solidFill>
            </a:rPr>
            <a:t> </a:t>
          </a:r>
          <a:r>
            <a:rPr lang="en-US" sz="1300" b="1" kern="1200" dirty="0" err="1" smtClean="0">
              <a:solidFill>
                <a:schemeClr val="tx1"/>
              </a:solidFill>
            </a:rPr>
            <a:t>perintah</a:t>
          </a:r>
          <a:r>
            <a:rPr lang="en-US" sz="1300" b="1" kern="1200" dirty="0" smtClean="0">
              <a:solidFill>
                <a:schemeClr val="tx1"/>
              </a:solidFill>
            </a:rPr>
            <a:t> </a:t>
          </a:r>
          <a:r>
            <a:rPr lang="en-US" sz="1300" b="1" kern="1200" dirty="0" err="1" smtClean="0">
              <a:solidFill>
                <a:schemeClr val="tx1"/>
              </a:solidFill>
            </a:rPr>
            <a:t>tersebut</a:t>
          </a:r>
          <a:r>
            <a:rPr lang="en-US" sz="1300" b="1" kern="1200" dirty="0" smtClean="0">
              <a:solidFill>
                <a:schemeClr val="tx1"/>
              </a:solidFill>
            </a:rPr>
            <a:t> </a:t>
          </a:r>
          <a:r>
            <a:rPr lang="en-US" sz="1300" b="1" kern="1200" dirty="0" err="1" smtClean="0">
              <a:solidFill>
                <a:schemeClr val="tx1"/>
              </a:solidFill>
            </a:rPr>
            <a:t>dengan</a:t>
          </a:r>
          <a:r>
            <a:rPr lang="en-US" sz="1300" b="1" kern="1200" dirty="0" smtClean="0">
              <a:solidFill>
                <a:schemeClr val="tx1"/>
              </a:solidFill>
            </a:rPr>
            <a:t> </a:t>
          </a:r>
          <a:r>
            <a:rPr lang="en-US" sz="1300" b="1" kern="1200" dirty="0" err="1" smtClean="0">
              <a:solidFill>
                <a:schemeClr val="tx1"/>
              </a:solidFill>
            </a:rPr>
            <a:t>penuh</a:t>
          </a:r>
          <a:r>
            <a:rPr lang="en-US" sz="1300" b="1" kern="1200" dirty="0" smtClean="0">
              <a:solidFill>
                <a:schemeClr val="tx1"/>
              </a:solidFill>
            </a:rPr>
            <a:t> </a:t>
          </a:r>
          <a:r>
            <a:rPr lang="en-US" sz="1300" b="1" kern="1200" dirty="0" err="1" smtClean="0">
              <a:solidFill>
                <a:schemeClr val="tx1"/>
              </a:solidFill>
            </a:rPr>
            <a:t>ketaatan</a:t>
          </a:r>
          <a:r>
            <a:rPr lang="en-US" sz="1300" b="1" kern="1200" dirty="0" smtClean="0">
              <a:solidFill>
                <a:schemeClr val="tx1"/>
              </a:solidFill>
            </a:rPr>
            <a:t>, </a:t>
          </a:r>
          <a:r>
            <a:rPr lang="en-US" sz="1300" b="1" kern="1200" dirty="0" err="1" smtClean="0">
              <a:solidFill>
                <a:schemeClr val="tx1"/>
              </a:solidFill>
            </a:rPr>
            <a:t>tidak</a:t>
          </a:r>
          <a:r>
            <a:rPr lang="en-US" sz="1300" b="1" kern="1200" dirty="0" smtClean="0">
              <a:solidFill>
                <a:schemeClr val="tx1"/>
              </a:solidFill>
            </a:rPr>
            <a:t> </a:t>
          </a:r>
          <a:r>
            <a:rPr lang="en-US" sz="1300" b="1" kern="1200" dirty="0" err="1" smtClean="0">
              <a:solidFill>
                <a:schemeClr val="tx1"/>
              </a:solidFill>
            </a:rPr>
            <a:t>syirik</a:t>
          </a:r>
          <a:endParaRPr lang="en-US" sz="1300" kern="1200" dirty="0">
            <a:solidFill>
              <a:schemeClr val="tx1"/>
            </a:solidFill>
          </a:endParaRPr>
        </a:p>
      </dsp:txBody>
      <dsp:txXfrm>
        <a:off x="3512" y="285802"/>
        <a:ext cx="2764337" cy="1228594"/>
      </dsp:txXfrm>
    </dsp:sp>
    <dsp:sp modelId="{637A3769-BE00-4582-9FAC-5672E1DB8CC9}">
      <dsp:nvSpPr>
        <dsp:cNvPr id="0" name=""/>
        <dsp:cNvSpPr/>
      </dsp:nvSpPr>
      <dsp:spPr>
        <a:xfrm>
          <a:off x="2460701" y="285802"/>
          <a:ext cx="3071485" cy="1228594"/>
        </a:xfrm>
        <a:prstGeom prst="chevron">
          <a:avLst/>
        </a:prstGeom>
        <a:solidFill>
          <a:schemeClr val="accent4">
            <a:hueOff val="-88353"/>
            <a:satOff val="10001"/>
            <a:lumOff val="2942"/>
            <a:alphaOff val="0"/>
          </a:schemeClr>
        </a:solidFill>
        <a:ln w="25400" cap="flat" cmpd="sng" algn="ctr">
          <a:solidFill>
            <a:schemeClr val="lt1">
              <a:hueOff val="0"/>
              <a:satOff val="0"/>
              <a:lumOff val="0"/>
              <a:alphaOff val="0"/>
            </a:schemeClr>
          </a:solidFill>
          <a:prstDash val="solid"/>
        </a:ln>
        <a:effectLst>
          <a:outerShdw blurRad="38100" dist="25400" dir="2700000" algn="br"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Serta </a:t>
          </a:r>
          <a:r>
            <a:rPr lang="en-US" sz="1300" b="1" kern="1200" dirty="0" err="1" smtClean="0">
              <a:solidFill>
                <a:schemeClr val="tx1"/>
              </a:solidFill>
            </a:rPr>
            <a:t>mengikuti</a:t>
          </a:r>
          <a:r>
            <a:rPr lang="en-US" sz="1300" b="1" kern="1200" dirty="0" smtClean="0">
              <a:solidFill>
                <a:schemeClr val="tx1"/>
              </a:solidFill>
            </a:rPr>
            <a:t> </a:t>
          </a:r>
          <a:r>
            <a:rPr lang="en-US" sz="1300" b="1" kern="1200" dirty="0" err="1" smtClean="0">
              <a:solidFill>
                <a:schemeClr val="tx1"/>
              </a:solidFill>
            </a:rPr>
            <a:t>ajaran</a:t>
          </a:r>
          <a:r>
            <a:rPr lang="en-US" sz="1300" b="1" kern="1200" dirty="0" smtClean="0">
              <a:solidFill>
                <a:schemeClr val="tx1"/>
              </a:solidFill>
            </a:rPr>
            <a:t> </a:t>
          </a:r>
          <a:r>
            <a:rPr lang="en-US" sz="1300" b="1" kern="1200" dirty="0" err="1" smtClean="0">
              <a:solidFill>
                <a:schemeClr val="tx1"/>
              </a:solidFill>
            </a:rPr>
            <a:t>Rasulullah</a:t>
          </a:r>
          <a:r>
            <a:rPr lang="en-US" sz="1300" b="1" kern="1200" dirty="0" smtClean="0">
              <a:solidFill>
                <a:schemeClr val="tx1"/>
              </a:solidFill>
            </a:rPr>
            <a:t> –</a:t>
          </a:r>
          <a:r>
            <a:rPr lang="en-US" sz="1300" b="1" i="1" kern="1200" dirty="0" err="1" smtClean="0">
              <a:solidFill>
                <a:schemeClr val="tx1"/>
              </a:solidFill>
            </a:rPr>
            <a:t>shallallahu</a:t>
          </a:r>
          <a:r>
            <a:rPr lang="en-US" sz="1300" b="1" i="1" kern="1200" dirty="0" smtClean="0">
              <a:solidFill>
                <a:schemeClr val="tx1"/>
              </a:solidFill>
            </a:rPr>
            <a:t> </a:t>
          </a:r>
          <a:r>
            <a:rPr lang="en-US" sz="1300" b="1" i="1" kern="1200" dirty="0" err="1" smtClean="0">
              <a:solidFill>
                <a:schemeClr val="tx1"/>
              </a:solidFill>
            </a:rPr>
            <a:t>alaihi</a:t>
          </a:r>
          <a:r>
            <a:rPr lang="en-US" sz="1300" b="1" i="1" kern="1200" dirty="0" smtClean="0">
              <a:solidFill>
                <a:schemeClr val="tx1"/>
              </a:solidFill>
            </a:rPr>
            <a:t> </a:t>
          </a:r>
          <a:r>
            <a:rPr lang="en-US" sz="1300" b="1" i="1" kern="1200" dirty="0" err="1" smtClean="0">
              <a:solidFill>
                <a:schemeClr val="tx1"/>
              </a:solidFill>
            </a:rPr>
            <a:t>wasallam</a:t>
          </a:r>
          <a:r>
            <a:rPr lang="en-US" sz="1300" b="1" kern="1200" dirty="0" smtClean="0">
              <a:solidFill>
                <a:schemeClr val="tx1"/>
              </a:solidFill>
            </a:rPr>
            <a:t>-</a:t>
          </a:r>
          <a:endParaRPr lang="en-US" sz="1300" kern="1200" dirty="0">
            <a:solidFill>
              <a:schemeClr val="tx1"/>
            </a:solidFill>
          </a:endParaRPr>
        </a:p>
      </dsp:txBody>
      <dsp:txXfrm>
        <a:off x="3074998" y="285802"/>
        <a:ext cx="1842891" cy="1228594"/>
      </dsp:txXfrm>
    </dsp:sp>
    <dsp:sp modelId="{5BF0C0E5-CFA4-4F09-8CC1-E43A9A226570}">
      <dsp:nvSpPr>
        <dsp:cNvPr id="0" name=""/>
        <dsp:cNvSpPr/>
      </dsp:nvSpPr>
      <dsp:spPr>
        <a:xfrm>
          <a:off x="4917889" y="285802"/>
          <a:ext cx="3071485" cy="1228594"/>
        </a:xfrm>
        <a:prstGeom prst="chevron">
          <a:avLst/>
        </a:prstGeom>
        <a:solidFill>
          <a:schemeClr val="accent4">
            <a:hueOff val="-176706"/>
            <a:satOff val="20001"/>
            <a:lumOff val="5883"/>
            <a:alphaOff val="0"/>
          </a:schemeClr>
        </a:solidFill>
        <a:ln w="25400" cap="flat" cmpd="sng" algn="ctr">
          <a:solidFill>
            <a:schemeClr val="lt1">
              <a:hueOff val="0"/>
              <a:satOff val="0"/>
              <a:lumOff val="0"/>
              <a:alphaOff val="0"/>
            </a:schemeClr>
          </a:solidFill>
          <a:prstDash val="solid"/>
        </a:ln>
        <a:effectLst>
          <a:outerShdw blurRad="38100" dist="25400" dir="2700000" algn="br"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b="1" kern="1200" dirty="0" err="1" smtClean="0">
              <a:solidFill>
                <a:schemeClr val="tx1"/>
              </a:solidFill>
            </a:rPr>
            <a:t>Ketundukan</a:t>
          </a:r>
          <a:r>
            <a:rPr lang="en-US" sz="1300" b="1" kern="1200" dirty="0" smtClean="0">
              <a:solidFill>
                <a:schemeClr val="tx1"/>
              </a:solidFill>
            </a:rPr>
            <a:t> </a:t>
          </a:r>
          <a:r>
            <a:rPr lang="en-US" sz="1300" b="1" kern="1200" dirty="0" err="1" smtClean="0">
              <a:solidFill>
                <a:schemeClr val="tx1"/>
              </a:solidFill>
            </a:rPr>
            <a:t>dan</a:t>
          </a:r>
          <a:r>
            <a:rPr lang="en-US" sz="1300" b="1" kern="1200" dirty="0" smtClean="0">
              <a:solidFill>
                <a:schemeClr val="tx1"/>
              </a:solidFill>
            </a:rPr>
            <a:t> </a:t>
          </a:r>
          <a:r>
            <a:rPr lang="en-US" sz="1300" b="1" i="1" kern="1200" dirty="0" err="1" smtClean="0">
              <a:solidFill>
                <a:schemeClr val="tx1"/>
              </a:solidFill>
            </a:rPr>
            <a:t>Ittiba</a:t>
          </a:r>
          <a:r>
            <a:rPr lang="en-US" sz="1300" b="1" i="1" kern="1200" dirty="0" smtClean="0">
              <a:solidFill>
                <a:schemeClr val="tx1"/>
              </a:solidFill>
            </a:rPr>
            <a:t>’ </a:t>
          </a:r>
          <a:r>
            <a:rPr lang="en-US" sz="1300" b="1" kern="1200" dirty="0" err="1" smtClean="0">
              <a:solidFill>
                <a:schemeClr val="tx1"/>
              </a:solidFill>
            </a:rPr>
            <a:t>tersebut</a:t>
          </a:r>
          <a:r>
            <a:rPr lang="en-US" sz="1300" b="1" kern="1200" dirty="0" smtClean="0">
              <a:solidFill>
                <a:schemeClr val="tx1"/>
              </a:solidFill>
            </a:rPr>
            <a:t> </a:t>
          </a:r>
          <a:r>
            <a:rPr lang="en-US" sz="1300" b="1" kern="1200" dirty="0" err="1" smtClean="0">
              <a:solidFill>
                <a:schemeClr val="tx1"/>
              </a:solidFill>
            </a:rPr>
            <a:t>dijadikannya</a:t>
          </a:r>
          <a:r>
            <a:rPr lang="en-US" sz="1300" b="1" kern="1200" dirty="0" smtClean="0">
              <a:solidFill>
                <a:schemeClr val="tx1"/>
              </a:solidFill>
            </a:rPr>
            <a:t> </a:t>
          </a:r>
          <a:r>
            <a:rPr lang="en-US" sz="1300" b="1" kern="1200" dirty="0" err="1" smtClean="0">
              <a:solidFill>
                <a:schemeClr val="tx1"/>
              </a:solidFill>
            </a:rPr>
            <a:t>sebagai</a:t>
          </a:r>
          <a:r>
            <a:rPr lang="en-US" sz="1300" b="1" kern="1200" dirty="0" smtClean="0">
              <a:solidFill>
                <a:schemeClr val="tx1"/>
              </a:solidFill>
            </a:rPr>
            <a:t> </a:t>
          </a:r>
          <a:r>
            <a:rPr lang="en-US" sz="1300" b="1" kern="1200" dirty="0" err="1" smtClean="0">
              <a:solidFill>
                <a:schemeClr val="tx1"/>
              </a:solidFill>
            </a:rPr>
            <a:t>Aqidah</a:t>
          </a:r>
          <a:r>
            <a:rPr lang="en-US" sz="1300" b="1" kern="1200" dirty="0" smtClean="0">
              <a:solidFill>
                <a:schemeClr val="tx1"/>
              </a:solidFill>
            </a:rPr>
            <a:t>, </a:t>
          </a:r>
          <a:r>
            <a:rPr lang="en-US" sz="1300" b="1" kern="1200" dirty="0" err="1" smtClean="0">
              <a:solidFill>
                <a:schemeClr val="tx1"/>
              </a:solidFill>
            </a:rPr>
            <a:t>Syariah</a:t>
          </a:r>
          <a:r>
            <a:rPr lang="en-US" sz="1300" b="1" kern="1200" dirty="0" smtClean="0">
              <a:solidFill>
                <a:schemeClr val="tx1"/>
              </a:solidFill>
            </a:rPr>
            <a:t>, </a:t>
          </a:r>
          <a:r>
            <a:rPr lang="en-US" sz="1300" b="1" kern="1200" dirty="0" err="1" smtClean="0">
              <a:solidFill>
                <a:schemeClr val="tx1"/>
              </a:solidFill>
            </a:rPr>
            <a:t>dan</a:t>
          </a:r>
          <a:r>
            <a:rPr lang="en-US" sz="1300" b="1" kern="1200" dirty="0" smtClean="0">
              <a:solidFill>
                <a:schemeClr val="tx1"/>
              </a:solidFill>
            </a:rPr>
            <a:t> </a:t>
          </a:r>
          <a:r>
            <a:rPr lang="en-US" sz="1300" b="1" kern="1200" dirty="0" err="1" smtClean="0">
              <a:solidFill>
                <a:schemeClr val="tx1"/>
              </a:solidFill>
            </a:rPr>
            <a:t>pedoman</a:t>
          </a:r>
          <a:r>
            <a:rPr lang="en-US" sz="1300" b="1" kern="1200" dirty="0" smtClean="0">
              <a:solidFill>
                <a:schemeClr val="tx1"/>
              </a:solidFill>
            </a:rPr>
            <a:t> </a:t>
          </a:r>
          <a:r>
            <a:rPr lang="en-US" sz="1300" b="1" kern="1200" dirty="0" err="1" smtClean="0">
              <a:solidFill>
                <a:schemeClr val="tx1"/>
              </a:solidFill>
            </a:rPr>
            <a:t>hidup</a:t>
          </a:r>
          <a:r>
            <a:rPr lang="en-US" sz="1300" b="1" kern="1200" dirty="0" smtClean="0">
              <a:solidFill>
                <a:schemeClr val="tx1"/>
              </a:solidFill>
            </a:rPr>
            <a:t> </a:t>
          </a:r>
          <a:r>
            <a:rPr lang="en-US" sz="1300" b="1" kern="1200" dirty="0" err="1" smtClean="0">
              <a:solidFill>
                <a:schemeClr val="tx1"/>
              </a:solidFill>
            </a:rPr>
            <a:t>secara</a:t>
          </a:r>
          <a:r>
            <a:rPr lang="en-US" sz="1300" b="1" kern="1200" dirty="0" smtClean="0">
              <a:solidFill>
                <a:schemeClr val="tx1"/>
              </a:solidFill>
            </a:rPr>
            <a:t> </a:t>
          </a:r>
          <a:r>
            <a:rPr lang="en-US" sz="1300" b="1" kern="1200" dirty="0" err="1" smtClean="0">
              <a:solidFill>
                <a:schemeClr val="tx1"/>
              </a:solidFill>
            </a:rPr>
            <a:t>menyeluruh</a:t>
          </a:r>
          <a:endParaRPr lang="en-US" sz="1300" kern="1200" dirty="0">
            <a:solidFill>
              <a:schemeClr val="tx1"/>
            </a:solidFill>
          </a:endParaRPr>
        </a:p>
      </dsp:txBody>
      <dsp:txXfrm>
        <a:off x="5532186" y="285802"/>
        <a:ext cx="1842891" cy="1228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6E8D9-8412-455C-BC28-539E38AD9320}">
      <dsp:nvSpPr>
        <dsp:cNvPr id="0" name=""/>
        <dsp:cNvSpPr/>
      </dsp:nvSpPr>
      <dsp:spPr>
        <a:xfrm>
          <a:off x="0" y="606641"/>
          <a:ext cx="7848872" cy="581747"/>
        </a:xfrm>
        <a:prstGeom prst="rect">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4771252-7B90-45C4-B3EC-A718C8D7DE61}">
      <dsp:nvSpPr>
        <dsp:cNvPr id="0" name=""/>
        <dsp:cNvSpPr/>
      </dsp:nvSpPr>
      <dsp:spPr>
        <a:xfrm>
          <a:off x="392060" y="72766"/>
          <a:ext cx="5488844" cy="681475"/>
        </a:xfrm>
        <a:prstGeom prst="roundRect">
          <a:avLst/>
        </a:prstGeom>
        <a:gradFill rotWithShape="0">
          <a:gsLst>
            <a:gs pos="0">
              <a:schemeClr val="accent2">
                <a:shade val="50000"/>
                <a:hueOff val="0"/>
                <a:satOff val="0"/>
                <a:lumOff val="0"/>
                <a:alphaOff val="0"/>
                <a:shade val="67000"/>
                <a:satMod val="150000"/>
              </a:schemeClr>
            </a:gs>
            <a:gs pos="30000">
              <a:schemeClr val="accent2">
                <a:shade val="50000"/>
                <a:hueOff val="0"/>
                <a:satOff val="0"/>
                <a:lumOff val="0"/>
                <a:alphaOff val="0"/>
                <a:shade val="94000"/>
                <a:satMod val="130000"/>
              </a:schemeClr>
            </a:gs>
            <a:gs pos="45000">
              <a:schemeClr val="accent2">
                <a:shade val="50000"/>
                <a:hueOff val="0"/>
                <a:satOff val="0"/>
                <a:lumOff val="0"/>
                <a:alphaOff val="0"/>
                <a:shade val="100000"/>
                <a:satMod val="120000"/>
              </a:schemeClr>
            </a:gs>
            <a:gs pos="55000">
              <a:schemeClr val="accent2">
                <a:shade val="50000"/>
                <a:hueOff val="0"/>
                <a:satOff val="0"/>
                <a:lumOff val="0"/>
                <a:alphaOff val="0"/>
                <a:shade val="100000"/>
                <a:satMod val="118000"/>
              </a:schemeClr>
            </a:gs>
            <a:gs pos="73000">
              <a:schemeClr val="accent2">
                <a:shade val="50000"/>
                <a:hueOff val="0"/>
                <a:satOff val="0"/>
                <a:lumOff val="0"/>
                <a:alphaOff val="0"/>
                <a:shade val="94000"/>
                <a:satMod val="130000"/>
              </a:schemeClr>
            </a:gs>
            <a:gs pos="100000">
              <a:schemeClr val="accent2">
                <a:shade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kern="1200" dirty="0" smtClean="0"/>
            <a:t>ADA YANG DISEMBAH DAN PENYEMBAH</a:t>
          </a:r>
        </a:p>
      </dsp:txBody>
      <dsp:txXfrm>
        <a:off x="425327" y="106033"/>
        <a:ext cx="5422310" cy="614941"/>
      </dsp:txXfrm>
    </dsp:sp>
    <dsp:sp modelId="{1B886C60-3C77-4595-920F-1ED1AFE6E665}">
      <dsp:nvSpPr>
        <dsp:cNvPr id="0" name=""/>
        <dsp:cNvSpPr/>
      </dsp:nvSpPr>
      <dsp:spPr>
        <a:xfrm>
          <a:off x="0" y="1776264"/>
          <a:ext cx="7848872" cy="581747"/>
        </a:xfrm>
        <a:prstGeom prst="rect">
          <a:avLst/>
        </a:prstGeom>
        <a:solidFill>
          <a:schemeClr val="lt1">
            <a:alpha val="90000"/>
            <a:hueOff val="0"/>
            <a:satOff val="0"/>
            <a:lumOff val="0"/>
            <a:alphaOff val="0"/>
          </a:schemeClr>
        </a:solidFill>
        <a:ln w="9525" cap="flat" cmpd="sng" algn="ctr">
          <a:solidFill>
            <a:schemeClr val="accent2">
              <a:shade val="50000"/>
              <a:hueOff val="-296341"/>
              <a:satOff val="-24815"/>
              <a:lumOff val="32562"/>
              <a:alphaOff val="0"/>
            </a:schemeClr>
          </a:solidFill>
          <a:prstDash val="solid"/>
        </a:ln>
        <a:effectLst/>
      </dsp:spPr>
      <dsp:style>
        <a:lnRef idx="1">
          <a:scrgbClr r="0" g="0" b="0"/>
        </a:lnRef>
        <a:fillRef idx="1">
          <a:scrgbClr r="0" g="0" b="0"/>
        </a:fillRef>
        <a:effectRef idx="0">
          <a:scrgbClr r="0" g="0" b="0"/>
        </a:effectRef>
        <a:fontRef idx="minor"/>
      </dsp:style>
    </dsp:sp>
    <dsp:sp modelId="{119C4231-D8B8-4A5D-8A32-4F9AB018420F}">
      <dsp:nvSpPr>
        <dsp:cNvPr id="0" name=""/>
        <dsp:cNvSpPr/>
      </dsp:nvSpPr>
      <dsp:spPr>
        <a:xfrm>
          <a:off x="392060" y="1242388"/>
          <a:ext cx="5488844" cy="681475"/>
        </a:xfrm>
        <a:prstGeom prst="roundRect">
          <a:avLst/>
        </a:prstGeom>
        <a:gradFill rotWithShape="0">
          <a:gsLst>
            <a:gs pos="0">
              <a:schemeClr val="accent2">
                <a:shade val="50000"/>
                <a:hueOff val="-305887"/>
                <a:satOff val="-25421"/>
                <a:lumOff val="35981"/>
                <a:alphaOff val="0"/>
                <a:shade val="67000"/>
                <a:satMod val="150000"/>
              </a:schemeClr>
            </a:gs>
            <a:gs pos="30000">
              <a:schemeClr val="accent2">
                <a:shade val="50000"/>
                <a:hueOff val="-305887"/>
                <a:satOff val="-25421"/>
                <a:lumOff val="35981"/>
                <a:alphaOff val="0"/>
                <a:shade val="94000"/>
                <a:satMod val="130000"/>
              </a:schemeClr>
            </a:gs>
            <a:gs pos="45000">
              <a:schemeClr val="accent2">
                <a:shade val="50000"/>
                <a:hueOff val="-305887"/>
                <a:satOff val="-25421"/>
                <a:lumOff val="35981"/>
                <a:alphaOff val="0"/>
                <a:shade val="100000"/>
                <a:satMod val="120000"/>
              </a:schemeClr>
            </a:gs>
            <a:gs pos="55000">
              <a:schemeClr val="accent2">
                <a:shade val="50000"/>
                <a:hueOff val="-305887"/>
                <a:satOff val="-25421"/>
                <a:lumOff val="35981"/>
                <a:alphaOff val="0"/>
                <a:shade val="100000"/>
                <a:satMod val="118000"/>
              </a:schemeClr>
            </a:gs>
            <a:gs pos="73000">
              <a:schemeClr val="accent2">
                <a:shade val="50000"/>
                <a:hueOff val="-305887"/>
                <a:satOff val="-25421"/>
                <a:lumOff val="35981"/>
                <a:alphaOff val="0"/>
                <a:shade val="94000"/>
                <a:satMod val="130000"/>
              </a:schemeClr>
            </a:gs>
            <a:gs pos="100000">
              <a:schemeClr val="accent2">
                <a:shade val="50000"/>
                <a:hueOff val="-305887"/>
                <a:satOff val="-25421"/>
                <a:lumOff val="35981"/>
                <a:alphaOff val="0"/>
                <a:shade val="67000"/>
                <a:satMod val="150000"/>
              </a:schemeClr>
            </a:gs>
          </a:gsLst>
          <a:lin ang="950000" scaled="1"/>
        </a:gradFill>
        <a:ln>
          <a:noFill/>
        </a:ln>
        <a:effectLst>
          <a:outerShdw blurRad="50800" dist="38100" dir="2700000" algn="br"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kern="1200" dirty="0" smtClean="0"/>
            <a:t>ADA PERATURAN YANG MENGIKAT DALAM MENYEMBAH (SUMBER AJARAN)</a:t>
          </a:r>
        </a:p>
      </dsp:txBody>
      <dsp:txXfrm>
        <a:off x="425327" y="1275655"/>
        <a:ext cx="5422310" cy="614941"/>
      </dsp:txXfrm>
    </dsp:sp>
    <dsp:sp modelId="{113CFE67-44C0-44F7-B39E-8A4F3C94E8E3}">
      <dsp:nvSpPr>
        <dsp:cNvPr id="0" name=""/>
        <dsp:cNvSpPr/>
      </dsp:nvSpPr>
      <dsp:spPr>
        <a:xfrm>
          <a:off x="0" y="2945886"/>
          <a:ext cx="7848872" cy="581747"/>
        </a:xfrm>
        <a:prstGeom prst="rect">
          <a:avLst/>
        </a:prstGeom>
        <a:solidFill>
          <a:schemeClr val="lt1">
            <a:alpha val="90000"/>
            <a:hueOff val="0"/>
            <a:satOff val="0"/>
            <a:lumOff val="0"/>
            <a:alphaOff val="0"/>
          </a:schemeClr>
        </a:solidFill>
        <a:ln w="9525" cap="flat" cmpd="sng" algn="ctr">
          <a:solidFill>
            <a:schemeClr val="accent2">
              <a:shade val="50000"/>
              <a:hueOff val="-296341"/>
              <a:satOff val="-24815"/>
              <a:lumOff val="32562"/>
              <a:alphaOff val="0"/>
            </a:schemeClr>
          </a:solidFill>
          <a:prstDash val="solid"/>
        </a:ln>
        <a:effectLst/>
      </dsp:spPr>
      <dsp:style>
        <a:lnRef idx="1">
          <a:scrgbClr r="0" g="0" b="0"/>
        </a:lnRef>
        <a:fillRef idx="1">
          <a:scrgbClr r="0" g="0" b="0"/>
        </a:fillRef>
        <a:effectRef idx="0">
          <a:scrgbClr r="0" g="0" b="0"/>
        </a:effectRef>
        <a:fontRef idx="minor"/>
      </dsp:style>
    </dsp:sp>
    <dsp:sp modelId="{372AEAE8-E0EE-4928-A1C7-612FF601E84E}">
      <dsp:nvSpPr>
        <dsp:cNvPr id="0" name=""/>
        <dsp:cNvSpPr/>
      </dsp:nvSpPr>
      <dsp:spPr>
        <a:xfrm>
          <a:off x="392060" y="2412011"/>
          <a:ext cx="5488844" cy="681475"/>
        </a:xfrm>
        <a:prstGeom prst="roundRect">
          <a:avLst/>
        </a:prstGeom>
        <a:gradFill rotWithShape="0">
          <a:gsLst>
            <a:gs pos="0">
              <a:schemeClr val="accent2">
                <a:shade val="50000"/>
                <a:hueOff val="-305887"/>
                <a:satOff val="-25421"/>
                <a:lumOff val="35981"/>
                <a:alphaOff val="0"/>
                <a:shade val="67000"/>
                <a:satMod val="150000"/>
              </a:schemeClr>
            </a:gs>
            <a:gs pos="30000">
              <a:schemeClr val="accent2">
                <a:shade val="50000"/>
                <a:hueOff val="-305887"/>
                <a:satOff val="-25421"/>
                <a:lumOff val="35981"/>
                <a:alphaOff val="0"/>
                <a:shade val="94000"/>
                <a:satMod val="130000"/>
              </a:schemeClr>
            </a:gs>
            <a:gs pos="45000">
              <a:schemeClr val="accent2">
                <a:shade val="50000"/>
                <a:hueOff val="-305887"/>
                <a:satOff val="-25421"/>
                <a:lumOff val="35981"/>
                <a:alphaOff val="0"/>
                <a:shade val="100000"/>
                <a:satMod val="120000"/>
              </a:schemeClr>
            </a:gs>
            <a:gs pos="55000">
              <a:schemeClr val="accent2">
                <a:shade val="50000"/>
                <a:hueOff val="-305887"/>
                <a:satOff val="-25421"/>
                <a:lumOff val="35981"/>
                <a:alphaOff val="0"/>
                <a:shade val="100000"/>
                <a:satMod val="118000"/>
              </a:schemeClr>
            </a:gs>
            <a:gs pos="73000">
              <a:schemeClr val="accent2">
                <a:shade val="50000"/>
                <a:hueOff val="-305887"/>
                <a:satOff val="-25421"/>
                <a:lumOff val="35981"/>
                <a:alphaOff val="0"/>
                <a:shade val="94000"/>
                <a:satMod val="130000"/>
              </a:schemeClr>
            </a:gs>
            <a:gs pos="100000">
              <a:schemeClr val="accent2">
                <a:shade val="50000"/>
                <a:hueOff val="-305887"/>
                <a:satOff val="-25421"/>
                <a:lumOff val="35981"/>
                <a:alphaOff val="0"/>
                <a:shade val="67000"/>
                <a:satMod val="150000"/>
              </a:schemeClr>
            </a:gs>
          </a:gsLst>
          <a:lin ang="950000" scaled="1"/>
        </a:gradFill>
        <a:ln>
          <a:noFill/>
        </a:ln>
        <a:effectLst>
          <a:outerShdw blurRad="50800" dist="38100" dir="2700000" algn="br"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kern="1200" dirty="0" smtClean="0"/>
            <a:t>ADA KETERKAITAN DAN IKATAN ANTARA PENYEMBAH DAN YANG DISEMBAH</a:t>
          </a:r>
        </a:p>
      </dsp:txBody>
      <dsp:txXfrm>
        <a:off x="425327" y="2445278"/>
        <a:ext cx="5422310" cy="614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7FC3B-A28A-4E89-A6DF-E0EEF2B5E98A}">
      <dsp:nvSpPr>
        <dsp:cNvPr id="0" name=""/>
        <dsp:cNvSpPr/>
      </dsp:nvSpPr>
      <dsp:spPr>
        <a:xfrm>
          <a:off x="509" y="228196"/>
          <a:ext cx="1855753" cy="927876"/>
        </a:xfrm>
        <a:prstGeom prst="roundRect">
          <a:avLst>
            <a:gd name="adj" fmla="val 10000"/>
          </a:avLst>
        </a:prstGeom>
        <a:gradFill rotWithShape="0">
          <a:gsLst>
            <a:gs pos="0">
              <a:schemeClr val="accent2">
                <a:shade val="80000"/>
                <a:hueOff val="0"/>
                <a:satOff val="0"/>
                <a:lumOff val="0"/>
                <a:alphaOff val="0"/>
                <a:shade val="67000"/>
                <a:satMod val="150000"/>
              </a:schemeClr>
            </a:gs>
            <a:gs pos="30000">
              <a:schemeClr val="accent2">
                <a:shade val="80000"/>
                <a:hueOff val="0"/>
                <a:satOff val="0"/>
                <a:lumOff val="0"/>
                <a:alphaOff val="0"/>
                <a:shade val="94000"/>
                <a:satMod val="130000"/>
              </a:schemeClr>
            </a:gs>
            <a:gs pos="45000">
              <a:schemeClr val="accent2">
                <a:shade val="80000"/>
                <a:hueOff val="0"/>
                <a:satOff val="0"/>
                <a:lumOff val="0"/>
                <a:alphaOff val="0"/>
                <a:shade val="100000"/>
                <a:satMod val="120000"/>
              </a:schemeClr>
            </a:gs>
            <a:gs pos="55000">
              <a:schemeClr val="accent2">
                <a:shade val="80000"/>
                <a:hueOff val="0"/>
                <a:satOff val="0"/>
                <a:lumOff val="0"/>
                <a:alphaOff val="0"/>
                <a:shade val="100000"/>
                <a:satMod val="118000"/>
              </a:schemeClr>
            </a:gs>
            <a:gs pos="73000">
              <a:schemeClr val="accent2">
                <a:shade val="80000"/>
                <a:hueOff val="0"/>
                <a:satOff val="0"/>
                <a:lumOff val="0"/>
                <a:alphaOff val="0"/>
                <a:shade val="94000"/>
                <a:satMod val="130000"/>
              </a:schemeClr>
            </a:gs>
            <a:gs pos="100000">
              <a:schemeClr val="accent2">
                <a:shade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kern="1200" dirty="0" smtClean="0"/>
            <a:t>PRINSIP TAUHID </a:t>
          </a:r>
        </a:p>
      </dsp:txBody>
      <dsp:txXfrm>
        <a:off x="27686" y="255373"/>
        <a:ext cx="1801399" cy="873522"/>
      </dsp:txXfrm>
    </dsp:sp>
    <dsp:sp modelId="{17A15770-1104-47E6-8886-3DB799D8C612}">
      <dsp:nvSpPr>
        <dsp:cNvPr id="0" name=""/>
        <dsp:cNvSpPr/>
      </dsp:nvSpPr>
      <dsp:spPr>
        <a:xfrm>
          <a:off x="186085" y="1156072"/>
          <a:ext cx="185575" cy="695907"/>
        </a:xfrm>
        <a:custGeom>
          <a:avLst/>
          <a:gdLst/>
          <a:ahLst/>
          <a:cxnLst/>
          <a:rect l="0" t="0" r="0" b="0"/>
          <a:pathLst>
            <a:path>
              <a:moveTo>
                <a:pt x="0" y="0"/>
              </a:moveTo>
              <a:lnTo>
                <a:pt x="0" y="695907"/>
              </a:lnTo>
              <a:lnTo>
                <a:pt x="185575" y="695907"/>
              </a:lnTo>
            </a:path>
          </a:pathLst>
        </a:custGeom>
        <a:noFill/>
        <a:ln w="19050" cap="flat" cmpd="sng" algn="ctr">
          <a:solidFill>
            <a:schemeClr val="accent2">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6280EF6-C689-47E2-9811-E952E6389605}">
      <dsp:nvSpPr>
        <dsp:cNvPr id="0" name=""/>
        <dsp:cNvSpPr/>
      </dsp:nvSpPr>
      <dsp:spPr>
        <a:xfrm>
          <a:off x="371660" y="1388041"/>
          <a:ext cx="1484602" cy="9278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rtl="1">
            <a:lnSpc>
              <a:spcPct val="90000"/>
            </a:lnSpc>
            <a:spcBef>
              <a:spcPct val="0"/>
            </a:spcBef>
            <a:spcAft>
              <a:spcPct val="35000"/>
            </a:spcAft>
          </a:pPr>
          <a:r>
            <a:rPr lang="ar-SA" sz="2500" kern="1200" dirty="0" smtClean="0"/>
            <a:t>قل هو الله أحد </a:t>
          </a:r>
          <a:r>
            <a:rPr lang="ar-SA" sz="1400" kern="1200" dirty="0" smtClean="0"/>
            <a:t>(الاخلاص: 1) </a:t>
          </a:r>
          <a:endParaRPr lang="ar-SA" sz="2500" kern="1200" dirty="0" smtClean="0"/>
        </a:p>
      </dsp:txBody>
      <dsp:txXfrm>
        <a:off x="398837" y="1415218"/>
        <a:ext cx="1430248" cy="873522"/>
      </dsp:txXfrm>
    </dsp:sp>
    <dsp:sp modelId="{88675E04-FEE1-4FBA-A7F5-DDDCA9A1B52B}">
      <dsp:nvSpPr>
        <dsp:cNvPr id="0" name=""/>
        <dsp:cNvSpPr/>
      </dsp:nvSpPr>
      <dsp:spPr>
        <a:xfrm>
          <a:off x="186085" y="1156072"/>
          <a:ext cx="185575" cy="1855753"/>
        </a:xfrm>
        <a:custGeom>
          <a:avLst/>
          <a:gdLst/>
          <a:ahLst/>
          <a:cxnLst/>
          <a:rect l="0" t="0" r="0" b="0"/>
          <a:pathLst>
            <a:path>
              <a:moveTo>
                <a:pt x="0" y="0"/>
              </a:moveTo>
              <a:lnTo>
                <a:pt x="0" y="1855753"/>
              </a:lnTo>
              <a:lnTo>
                <a:pt x="185575" y="1855753"/>
              </a:lnTo>
            </a:path>
          </a:pathLst>
        </a:custGeom>
        <a:noFill/>
        <a:ln w="19050" cap="flat" cmpd="sng" algn="ctr">
          <a:solidFill>
            <a:schemeClr val="accent2">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D51E06-1B26-438E-90F3-EC34AA651098}">
      <dsp:nvSpPr>
        <dsp:cNvPr id="0" name=""/>
        <dsp:cNvSpPr/>
      </dsp:nvSpPr>
      <dsp:spPr>
        <a:xfrm>
          <a:off x="371660" y="2547887"/>
          <a:ext cx="1484602" cy="9278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137027"/>
              <a:satOff val="-11114"/>
              <a:lumOff val="10998"/>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ar-SA" sz="1600" b="1" kern="1200" dirty="0" smtClean="0"/>
            <a:t>وَإِلَهُكُمْ إِلَهٌ وَاحِدٌ لاَّ إِلَهَ إِلاَّ هُوَ الرَّحْمَنُ الرَّحِيمُ </a:t>
          </a:r>
          <a:r>
            <a:rPr lang="ar-SA" sz="1600" b="0" kern="1200" dirty="0" smtClean="0"/>
            <a:t>(البقرة: </a:t>
          </a:r>
          <a:r>
            <a:rPr lang="ar-SA" sz="1100" b="0" kern="1200" dirty="0" smtClean="0"/>
            <a:t>163</a:t>
          </a:r>
          <a:r>
            <a:rPr lang="ar-SA" sz="1600" b="0" kern="1200" dirty="0" smtClean="0"/>
            <a:t>)</a:t>
          </a:r>
          <a:endParaRPr lang="en-US" sz="1600" b="0" kern="1200" dirty="0" smtClean="0"/>
        </a:p>
      </dsp:txBody>
      <dsp:txXfrm>
        <a:off x="398837" y="2575064"/>
        <a:ext cx="1430248" cy="873522"/>
      </dsp:txXfrm>
    </dsp:sp>
    <dsp:sp modelId="{811DE721-3F17-49A6-87F6-BEFE8C6FD155}">
      <dsp:nvSpPr>
        <dsp:cNvPr id="0" name=""/>
        <dsp:cNvSpPr/>
      </dsp:nvSpPr>
      <dsp:spPr>
        <a:xfrm>
          <a:off x="2320201" y="228196"/>
          <a:ext cx="1855753" cy="927876"/>
        </a:xfrm>
        <a:prstGeom prst="roundRect">
          <a:avLst>
            <a:gd name="adj" fmla="val 10000"/>
          </a:avLst>
        </a:prstGeom>
        <a:gradFill rotWithShape="0">
          <a:gsLst>
            <a:gs pos="0">
              <a:schemeClr val="accent2">
                <a:shade val="80000"/>
                <a:hueOff val="-411081"/>
                <a:satOff val="-33342"/>
                <a:lumOff val="32995"/>
                <a:alphaOff val="0"/>
                <a:shade val="67000"/>
                <a:satMod val="150000"/>
              </a:schemeClr>
            </a:gs>
            <a:gs pos="30000">
              <a:schemeClr val="accent2">
                <a:shade val="80000"/>
                <a:hueOff val="-411081"/>
                <a:satOff val="-33342"/>
                <a:lumOff val="32995"/>
                <a:alphaOff val="0"/>
                <a:shade val="94000"/>
                <a:satMod val="130000"/>
              </a:schemeClr>
            </a:gs>
            <a:gs pos="45000">
              <a:schemeClr val="accent2">
                <a:shade val="80000"/>
                <a:hueOff val="-411081"/>
                <a:satOff val="-33342"/>
                <a:lumOff val="32995"/>
                <a:alphaOff val="0"/>
                <a:shade val="100000"/>
                <a:satMod val="120000"/>
              </a:schemeClr>
            </a:gs>
            <a:gs pos="55000">
              <a:schemeClr val="accent2">
                <a:shade val="80000"/>
                <a:hueOff val="-411081"/>
                <a:satOff val="-33342"/>
                <a:lumOff val="32995"/>
                <a:alphaOff val="0"/>
                <a:shade val="100000"/>
                <a:satMod val="118000"/>
              </a:schemeClr>
            </a:gs>
            <a:gs pos="73000">
              <a:schemeClr val="accent2">
                <a:shade val="80000"/>
                <a:hueOff val="-411081"/>
                <a:satOff val="-33342"/>
                <a:lumOff val="32995"/>
                <a:alphaOff val="0"/>
                <a:shade val="94000"/>
                <a:satMod val="130000"/>
              </a:schemeClr>
            </a:gs>
            <a:gs pos="100000">
              <a:schemeClr val="accent2">
                <a:shade val="80000"/>
                <a:hueOff val="-411081"/>
                <a:satOff val="-33342"/>
                <a:lumOff val="32995"/>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kern="1200" dirty="0" smtClean="0"/>
            <a:t>PRINSIP KETAATAN</a:t>
          </a:r>
        </a:p>
      </dsp:txBody>
      <dsp:txXfrm>
        <a:off x="2347378" y="255373"/>
        <a:ext cx="1801399" cy="873522"/>
      </dsp:txXfrm>
    </dsp:sp>
    <dsp:sp modelId="{DED18413-AD09-4018-A3C2-AE14E46D1364}">
      <dsp:nvSpPr>
        <dsp:cNvPr id="0" name=""/>
        <dsp:cNvSpPr/>
      </dsp:nvSpPr>
      <dsp:spPr>
        <a:xfrm>
          <a:off x="2505776" y="1156072"/>
          <a:ext cx="185575" cy="695907"/>
        </a:xfrm>
        <a:custGeom>
          <a:avLst/>
          <a:gdLst/>
          <a:ahLst/>
          <a:cxnLst/>
          <a:rect l="0" t="0" r="0" b="0"/>
          <a:pathLst>
            <a:path>
              <a:moveTo>
                <a:pt x="0" y="0"/>
              </a:moveTo>
              <a:lnTo>
                <a:pt x="0" y="695907"/>
              </a:lnTo>
              <a:lnTo>
                <a:pt x="185575" y="695907"/>
              </a:lnTo>
            </a:path>
          </a:pathLst>
        </a:custGeom>
        <a:noFill/>
        <a:ln w="19050" cap="flat" cmpd="sng" algn="ctr">
          <a:solidFill>
            <a:schemeClr val="accent2">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7DA222E-4691-4CDE-AE85-DCDA3B6DF102}">
      <dsp:nvSpPr>
        <dsp:cNvPr id="0" name=""/>
        <dsp:cNvSpPr/>
      </dsp:nvSpPr>
      <dsp:spPr>
        <a:xfrm>
          <a:off x="2691351" y="1388041"/>
          <a:ext cx="1484602" cy="9278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274054"/>
              <a:satOff val="-22228"/>
              <a:lumOff val="21997"/>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1">
            <a:lnSpc>
              <a:spcPct val="90000"/>
            </a:lnSpc>
            <a:spcBef>
              <a:spcPct val="0"/>
            </a:spcBef>
            <a:spcAft>
              <a:spcPct val="35000"/>
            </a:spcAft>
          </a:pPr>
          <a:r>
            <a:rPr lang="ar-SA" sz="1800" b="1" kern="1200" dirty="0" smtClean="0"/>
            <a:t>وما خلقت الجن و الإنس إلا  ليعبدون </a:t>
          </a:r>
          <a:r>
            <a:rPr lang="ar-SA" sz="1100" kern="1200" dirty="0" smtClean="0"/>
            <a:t>(الذاريات: 56)</a:t>
          </a:r>
          <a:endParaRPr lang="en-US" sz="1100" kern="1200" dirty="0"/>
        </a:p>
      </dsp:txBody>
      <dsp:txXfrm>
        <a:off x="2718528" y="1415218"/>
        <a:ext cx="1430248" cy="873522"/>
      </dsp:txXfrm>
    </dsp:sp>
    <dsp:sp modelId="{183CA448-7DA3-49B4-A313-EC0932C28B32}">
      <dsp:nvSpPr>
        <dsp:cNvPr id="0" name=""/>
        <dsp:cNvSpPr/>
      </dsp:nvSpPr>
      <dsp:spPr>
        <a:xfrm>
          <a:off x="2505776" y="1156072"/>
          <a:ext cx="185575" cy="1855753"/>
        </a:xfrm>
        <a:custGeom>
          <a:avLst/>
          <a:gdLst/>
          <a:ahLst/>
          <a:cxnLst/>
          <a:rect l="0" t="0" r="0" b="0"/>
          <a:pathLst>
            <a:path>
              <a:moveTo>
                <a:pt x="0" y="0"/>
              </a:moveTo>
              <a:lnTo>
                <a:pt x="0" y="1855753"/>
              </a:lnTo>
              <a:lnTo>
                <a:pt x="185575" y="1855753"/>
              </a:lnTo>
            </a:path>
          </a:pathLst>
        </a:custGeom>
        <a:noFill/>
        <a:ln w="19050" cap="flat" cmpd="sng" algn="ctr">
          <a:solidFill>
            <a:schemeClr val="accent2">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84A6CE4-CCE3-4247-8C02-C1665D9EC66C}">
      <dsp:nvSpPr>
        <dsp:cNvPr id="0" name=""/>
        <dsp:cNvSpPr/>
      </dsp:nvSpPr>
      <dsp:spPr>
        <a:xfrm>
          <a:off x="2691351" y="2547887"/>
          <a:ext cx="1484602" cy="9278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411081"/>
              <a:satOff val="-33342"/>
              <a:lumOff val="32995"/>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ar-SA" sz="1600" b="1" kern="1200" dirty="0" smtClean="0"/>
            <a:t>وأطيعوا الله وأطيعوا الرسول واحذروا</a:t>
          </a:r>
        </a:p>
        <a:p>
          <a:pPr lvl="0" algn="ctr" defTabSz="711200">
            <a:lnSpc>
              <a:spcPct val="90000"/>
            </a:lnSpc>
            <a:spcBef>
              <a:spcPct val="0"/>
            </a:spcBef>
            <a:spcAft>
              <a:spcPct val="35000"/>
            </a:spcAft>
          </a:pPr>
          <a:r>
            <a:rPr lang="ar-SA" sz="1200" kern="1200" dirty="0" smtClean="0"/>
            <a:t>(المائدة: 92)</a:t>
          </a:r>
        </a:p>
      </dsp:txBody>
      <dsp:txXfrm>
        <a:off x="2718528" y="2575064"/>
        <a:ext cx="1430248" cy="873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7FC3B-A28A-4E89-A6DF-E0EEF2B5E98A}">
      <dsp:nvSpPr>
        <dsp:cNvPr id="0" name=""/>
        <dsp:cNvSpPr/>
      </dsp:nvSpPr>
      <dsp:spPr>
        <a:xfrm>
          <a:off x="531" y="250638"/>
          <a:ext cx="1935516" cy="967758"/>
        </a:xfrm>
        <a:prstGeom prst="roundRect">
          <a:avLst>
            <a:gd name="adj" fmla="val 10000"/>
          </a:avLst>
        </a:prstGeom>
        <a:gradFill rotWithShape="0">
          <a:gsLst>
            <a:gs pos="0">
              <a:schemeClr val="accent5">
                <a:shade val="50000"/>
                <a:hueOff val="0"/>
                <a:satOff val="0"/>
                <a:lumOff val="0"/>
                <a:alphaOff val="0"/>
                <a:shade val="67000"/>
                <a:satMod val="150000"/>
              </a:schemeClr>
            </a:gs>
            <a:gs pos="30000">
              <a:schemeClr val="accent5">
                <a:shade val="50000"/>
                <a:hueOff val="0"/>
                <a:satOff val="0"/>
                <a:lumOff val="0"/>
                <a:alphaOff val="0"/>
                <a:shade val="94000"/>
                <a:satMod val="130000"/>
              </a:schemeClr>
            </a:gs>
            <a:gs pos="45000">
              <a:schemeClr val="accent5">
                <a:shade val="50000"/>
                <a:hueOff val="0"/>
                <a:satOff val="0"/>
                <a:lumOff val="0"/>
                <a:alphaOff val="0"/>
                <a:shade val="100000"/>
                <a:satMod val="120000"/>
              </a:schemeClr>
            </a:gs>
            <a:gs pos="55000">
              <a:schemeClr val="accent5">
                <a:shade val="50000"/>
                <a:hueOff val="0"/>
                <a:satOff val="0"/>
                <a:lumOff val="0"/>
                <a:alphaOff val="0"/>
                <a:shade val="100000"/>
                <a:satMod val="118000"/>
              </a:schemeClr>
            </a:gs>
            <a:gs pos="73000">
              <a:schemeClr val="accent5">
                <a:shade val="50000"/>
                <a:hueOff val="0"/>
                <a:satOff val="0"/>
                <a:lumOff val="0"/>
                <a:alphaOff val="0"/>
                <a:shade val="94000"/>
                <a:satMod val="130000"/>
              </a:schemeClr>
            </a:gs>
            <a:gs pos="100000">
              <a:schemeClr val="accent5">
                <a:shade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marR="0" lvl="0" indent="0" algn="ctr" defTabSz="2755900" rtl="0" eaLnBrk="1" fontAlgn="auto" latinLnBrk="0" hangingPunct="1">
            <a:lnSpc>
              <a:spcPct val="90000"/>
            </a:lnSpc>
            <a:spcBef>
              <a:spcPct val="0"/>
            </a:spcBef>
            <a:spcAft>
              <a:spcPct val="35000"/>
            </a:spcAft>
            <a:buClrTx/>
            <a:buSzTx/>
            <a:buFontTx/>
            <a:buNone/>
            <a:tabLst/>
            <a:defRPr/>
          </a:pPr>
          <a:r>
            <a:rPr lang="en-US" sz="2300" kern="1200" dirty="0" smtClean="0"/>
            <a:t>PRINSIP MORAL</a:t>
          </a:r>
        </a:p>
      </dsp:txBody>
      <dsp:txXfrm>
        <a:off x="28876" y="278983"/>
        <a:ext cx="1878826" cy="911068"/>
      </dsp:txXfrm>
    </dsp:sp>
    <dsp:sp modelId="{17A15770-1104-47E6-8886-3DB799D8C612}">
      <dsp:nvSpPr>
        <dsp:cNvPr id="0" name=""/>
        <dsp:cNvSpPr/>
      </dsp:nvSpPr>
      <dsp:spPr>
        <a:xfrm>
          <a:off x="194083" y="1218397"/>
          <a:ext cx="193551" cy="725818"/>
        </a:xfrm>
        <a:custGeom>
          <a:avLst/>
          <a:gdLst/>
          <a:ahLst/>
          <a:cxnLst/>
          <a:rect l="0" t="0" r="0" b="0"/>
          <a:pathLst>
            <a:path>
              <a:moveTo>
                <a:pt x="0" y="0"/>
              </a:moveTo>
              <a:lnTo>
                <a:pt x="0" y="725818"/>
              </a:lnTo>
              <a:lnTo>
                <a:pt x="193551" y="725818"/>
              </a:lnTo>
            </a:path>
          </a:pathLst>
        </a:custGeom>
        <a:noFill/>
        <a:ln w="19050" cap="flat" cmpd="sng" algn="ctr">
          <a:solidFill>
            <a:schemeClr val="accent5">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6280EF6-C689-47E2-9811-E952E6389605}">
      <dsp:nvSpPr>
        <dsp:cNvPr id="0" name=""/>
        <dsp:cNvSpPr/>
      </dsp:nvSpPr>
      <dsp:spPr>
        <a:xfrm>
          <a:off x="387635" y="1460336"/>
          <a:ext cx="1548413" cy="967758"/>
        </a:xfrm>
        <a:prstGeom prst="roundRect">
          <a:avLst>
            <a:gd name="adj" fmla="val 10000"/>
          </a:avLst>
        </a:prstGeom>
        <a:solidFill>
          <a:schemeClr val="lt1">
            <a:alpha val="90000"/>
            <a:hueOff val="0"/>
            <a:satOff val="0"/>
            <a:lumOff val="0"/>
            <a:alphaOff val="0"/>
          </a:schemeClr>
        </a:solidFill>
        <a:ln w="9525" cap="flat" cmpd="sng" algn="ctr">
          <a:solidFill>
            <a:schemeClr val="accent5">
              <a:shade val="5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ar-SA" sz="1200" b="1" kern="1200" dirty="0" smtClean="0"/>
            <a:t>يَا أَيُّهَا النَّاسُ إِنَّا خَلَقْنَاكُم مِّن ذَكَرٍ وَأُنثَى وَجَعَلْنَاكُمْ شُعُوبًا وَقَبَائِلَ لِتَعَارَفُوا إِنَّ أَكْرَمَكُمْ عِندَ اللَّهِ أَتْقَاكُمْ إِنَّ اللَّهَ عَلِيمٌ خَبِيرٌ </a:t>
          </a:r>
          <a:r>
            <a:rPr lang="ar-SA" sz="1100" b="0" kern="1200" dirty="0" smtClean="0"/>
            <a:t>(الحجرات: 13)</a:t>
          </a:r>
          <a:endParaRPr lang="en-US" sz="1100" b="0" kern="1200" dirty="0" smtClean="0"/>
        </a:p>
      </dsp:txBody>
      <dsp:txXfrm>
        <a:off x="415980" y="1488681"/>
        <a:ext cx="1491723" cy="911068"/>
      </dsp:txXfrm>
    </dsp:sp>
    <dsp:sp modelId="{88675E04-FEE1-4FBA-A7F5-DDDCA9A1B52B}">
      <dsp:nvSpPr>
        <dsp:cNvPr id="0" name=""/>
        <dsp:cNvSpPr/>
      </dsp:nvSpPr>
      <dsp:spPr>
        <a:xfrm>
          <a:off x="194083" y="1218397"/>
          <a:ext cx="193551" cy="1935516"/>
        </a:xfrm>
        <a:custGeom>
          <a:avLst/>
          <a:gdLst/>
          <a:ahLst/>
          <a:cxnLst/>
          <a:rect l="0" t="0" r="0" b="0"/>
          <a:pathLst>
            <a:path>
              <a:moveTo>
                <a:pt x="0" y="0"/>
              </a:moveTo>
              <a:lnTo>
                <a:pt x="0" y="1935516"/>
              </a:lnTo>
              <a:lnTo>
                <a:pt x="193551" y="1935516"/>
              </a:lnTo>
            </a:path>
          </a:pathLst>
        </a:custGeom>
        <a:noFill/>
        <a:ln w="19050" cap="flat" cmpd="sng" algn="ctr">
          <a:solidFill>
            <a:schemeClr val="accent5">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D51E06-1B26-438E-90F3-EC34AA651098}">
      <dsp:nvSpPr>
        <dsp:cNvPr id="0" name=""/>
        <dsp:cNvSpPr/>
      </dsp:nvSpPr>
      <dsp:spPr>
        <a:xfrm>
          <a:off x="387635" y="2670034"/>
          <a:ext cx="1548413" cy="967758"/>
        </a:xfrm>
        <a:prstGeom prst="roundRect">
          <a:avLst>
            <a:gd name="adj" fmla="val 10000"/>
          </a:avLst>
        </a:prstGeom>
        <a:solidFill>
          <a:schemeClr val="lt1">
            <a:alpha val="90000"/>
            <a:hueOff val="0"/>
            <a:satOff val="0"/>
            <a:lumOff val="0"/>
            <a:alphaOff val="0"/>
          </a:schemeClr>
        </a:solidFill>
        <a:ln w="9525" cap="flat" cmpd="sng" algn="ctr">
          <a:solidFill>
            <a:schemeClr val="accent5">
              <a:shade val="50000"/>
              <a:hueOff val="-84066"/>
              <a:satOff val="-6835"/>
              <a:lumOff val="21689"/>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1">
            <a:lnSpc>
              <a:spcPct val="90000"/>
            </a:lnSpc>
            <a:spcBef>
              <a:spcPct val="0"/>
            </a:spcBef>
            <a:spcAft>
              <a:spcPct val="35000"/>
            </a:spcAft>
          </a:pPr>
          <a:r>
            <a:rPr lang="ar-SA" sz="1200" b="1" kern="1200" dirty="0" smtClean="0"/>
            <a:t>لَقَدْ كَانَ لَكُمْ فِي رَسُولِ اللَّهِ أُسْوَةٌ حَسَنَةٌ لِّمَن كَانَ يَرْجُو اللَّهَ وَالْيَوْمَ الْآخِرَ وَذَكَرَ اللَّهَ كَثِيرًا</a:t>
          </a:r>
        </a:p>
        <a:p>
          <a:pPr lvl="0" algn="ctr" defTabSz="533400" rtl="1">
            <a:lnSpc>
              <a:spcPct val="90000"/>
            </a:lnSpc>
            <a:spcBef>
              <a:spcPct val="0"/>
            </a:spcBef>
            <a:spcAft>
              <a:spcPct val="35000"/>
            </a:spcAft>
          </a:pPr>
          <a:r>
            <a:rPr lang="ar-SA" sz="1200" b="0" kern="1200" dirty="0" smtClean="0"/>
            <a:t>(الأحزاب: 21)</a:t>
          </a:r>
          <a:endParaRPr lang="en-US" sz="1200" b="0" kern="1200" dirty="0"/>
        </a:p>
      </dsp:txBody>
      <dsp:txXfrm>
        <a:off x="415980" y="2698379"/>
        <a:ext cx="1491723" cy="911068"/>
      </dsp:txXfrm>
    </dsp:sp>
    <dsp:sp modelId="{811DE721-3F17-49A6-87F6-BEFE8C6FD155}">
      <dsp:nvSpPr>
        <dsp:cNvPr id="0" name=""/>
        <dsp:cNvSpPr/>
      </dsp:nvSpPr>
      <dsp:spPr>
        <a:xfrm>
          <a:off x="2419927" y="250638"/>
          <a:ext cx="1935516" cy="967758"/>
        </a:xfrm>
        <a:prstGeom prst="roundRect">
          <a:avLst>
            <a:gd name="adj" fmla="val 10000"/>
          </a:avLst>
        </a:prstGeom>
        <a:gradFill rotWithShape="0">
          <a:gsLst>
            <a:gs pos="0">
              <a:schemeClr val="accent5">
                <a:shade val="50000"/>
                <a:hueOff val="-168133"/>
                <a:satOff val="-13670"/>
                <a:lumOff val="43378"/>
                <a:alphaOff val="0"/>
                <a:shade val="67000"/>
                <a:satMod val="150000"/>
              </a:schemeClr>
            </a:gs>
            <a:gs pos="30000">
              <a:schemeClr val="accent5">
                <a:shade val="50000"/>
                <a:hueOff val="-168133"/>
                <a:satOff val="-13670"/>
                <a:lumOff val="43378"/>
                <a:alphaOff val="0"/>
                <a:shade val="94000"/>
                <a:satMod val="130000"/>
              </a:schemeClr>
            </a:gs>
            <a:gs pos="45000">
              <a:schemeClr val="accent5">
                <a:shade val="50000"/>
                <a:hueOff val="-168133"/>
                <a:satOff val="-13670"/>
                <a:lumOff val="43378"/>
                <a:alphaOff val="0"/>
                <a:shade val="100000"/>
                <a:satMod val="120000"/>
              </a:schemeClr>
            </a:gs>
            <a:gs pos="55000">
              <a:schemeClr val="accent5">
                <a:shade val="50000"/>
                <a:hueOff val="-168133"/>
                <a:satOff val="-13670"/>
                <a:lumOff val="43378"/>
                <a:alphaOff val="0"/>
                <a:shade val="100000"/>
                <a:satMod val="118000"/>
              </a:schemeClr>
            </a:gs>
            <a:gs pos="73000">
              <a:schemeClr val="accent5">
                <a:shade val="50000"/>
                <a:hueOff val="-168133"/>
                <a:satOff val="-13670"/>
                <a:lumOff val="43378"/>
                <a:alphaOff val="0"/>
                <a:shade val="94000"/>
                <a:satMod val="130000"/>
              </a:schemeClr>
            </a:gs>
            <a:gs pos="100000">
              <a:schemeClr val="accent5">
                <a:shade val="50000"/>
                <a:hueOff val="-168133"/>
                <a:satOff val="-13670"/>
                <a:lumOff val="43378"/>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marR="0" lvl="0" indent="0" algn="ctr" defTabSz="1066800" rtl="0" eaLnBrk="1" fontAlgn="auto" latinLnBrk="0" hangingPunct="1">
            <a:lnSpc>
              <a:spcPct val="90000"/>
            </a:lnSpc>
            <a:spcBef>
              <a:spcPct val="0"/>
            </a:spcBef>
            <a:spcAft>
              <a:spcPct val="35000"/>
            </a:spcAft>
            <a:buClrTx/>
            <a:buSzTx/>
            <a:buFontTx/>
            <a:buNone/>
            <a:tabLst/>
            <a:defRPr/>
          </a:pPr>
          <a:r>
            <a:rPr lang="en-US" sz="2300" kern="1200" dirty="0" smtClean="0"/>
            <a:t>PRINSIP KONTINUITAS</a:t>
          </a:r>
          <a:endParaRPr lang="ar-SA" sz="2300" kern="1200" dirty="0" smtClean="0"/>
        </a:p>
      </dsp:txBody>
      <dsp:txXfrm>
        <a:off x="2448272" y="278983"/>
        <a:ext cx="1878826" cy="911068"/>
      </dsp:txXfrm>
    </dsp:sp>
    <dsp:sp modelId="{DED18413-AD09-4018-A3C2-AE14E46D1364}">
      <dsp:nvSpPr>
        <dsp:cNvPr id="0" name=""/>
        <dsp:cNvSpPr/>
      </dsp:nvSpPr>
      <dsp:spPr>
        <a:xfrm>
          <a:off x="2613479" y="1218397"/>
          <a:ext cx="193551" cy="725818"/>
        </a:xfrm>
        <a:custGeom>
          <a:avLst/>
          <a:gdLst/>
          <a:ahLst/>
          <a:cxnLst/>
          <a:rect l="0" t="0" r="0" b="0"/>
          <a:pathLst>
            <a:path>
              <a:moveTo>
                <a:pt x="0" y="0"/>
              </a:moveTo>
              <a:lnTo>
                <a:pt x="0" y="725818"/>
              </a:lnTo>
              <a:lnTo>
                <a:pt x="193551" y="725818"/>
              </a:lnTo>
            </a:path>
          </a:pathLst>
        </a:custGeom>
        <a:noFill/>
        <a:ln w="19050" cap="flat" cmpd="sng" algn="ctr">
          <a:solidFill>
            <a:schemeClr val="accent5">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7DA222E-4691-4CDE-AE85-DCDA3B6DF102}">
      <dsp:nvSpPr>
        <dsp:cNvPr id="0" name=""/>
        <dsp:cNvSpPr/>
      </dsp:nvSpPr>
      <dsp:spPr>
        <a:xfrm>
          <a:off x="2807030" y="1460336"/>
          <a:ext cx="1548413" cy="967758"/>
        </a:xfrm>
        <a:prstGeom prst="roundRect">
          <a:avLst>
            <a:gd name="adj" fmla="val 10000"/>
          </a:avLst>
        </a:prstGeom>
        <a:solidFill>
          <a:schemeClr val="lt1">
            <a:alpha val="90000"/>
            <a:hueOff val="0"/>
            <a:satOff val="0"/>
            <a:lumOff val="0"/>
            <a:alphaOff val="0"/>
          </a:schemeClr>
        </a:solidFill>
        <a:ln w="9525" cap="flat" cmpd="sng" algn="ctr">
          <a:solidFill>
            <a:schemeClr val="accent5">
              <a:shade val="50000"/>
              <a:hueOff val="-168133"/>
              <a:satOff val="-13670"/>
              <a:lumOff val="43378"/>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b="1" kern="1200" dirty="0" smtClean="0"/>
            <a:t>Ada </a:t>
          </a:r>
          <a:r>
            <a:rPr lang="en-US" sz="1200" b="1" kern="1200" dirty="0" err="1" smtClean="0"/>
            <a:t>Akhirat</a:t>
          </a:r>
          <a:r>
            <a:rPr lang="en-US" sz="1200" b="1" kern="1200" dirty="0" smtClean="0"/>
            <a:t> </a:t>
          </a:r>
          <a:r>
            <a:rPr lang="en-US" sz="1200" b="1" kern="1200" dirty="0" err="1" smtClean="0"/>
            <a:t>setelah</a:t>
          </a:r>
          <a:r>
            <a:rPr lang="en-US" sz="1200" b="1" kern="1200" dirty="0" smtClean="0"/>
            <a:t> </a:t>
          </a:r>
          <a:r>
            <a:rPr lang="en-US" sz="1200" b="1" kern="1200" dirty="0" err="1" smtClean="0"/>
            <a:t>kehidupan</a:t>
          </a:r>
          <a:r>
            <a:rPr lang="en-US" sz="1200" b="1" kern="1200" dirty="0" smtClean="0"/>
            <a:t> di </a:t>
          </a:r>
          <a:r>
            <a:rPr lang="en-US" sz="1200" b="1" kern="1200" dirty="0" err="1" smtClean="0"/>
            <a:t>Dunia</a:t>
          </a:r>
          <a:endParaRPr lang="ar-SA" sz="1200" b="1" kern="1200" dirty="0" smtClean="0"/>
        </a:p>
        <a:p>
          <a:pPr lvl="0" algn="ctr" defTabSz="533400" rtl="1">
            <a:lnSpc>
              <a:spcPct val="90000"/>
            </a:lnSpc>
            <a:spcBef>
              <a:spcPct val="0"/>
            </a:spcBef>
            <a:spcAft>
              <a:spcPct val="35000"/>
            </a:spcAft>
          </a:pPr>
          <a:r>
            <a:rPr lang="ar-SA" sz="1200" b="1" kern="1200" dirty="0" smtClean="0"/>
            <a:t>مَن يَعْمَلْ سُوءًا يُجْزَ بِهِ (النساء: 123)</a:t>
          </a:r>
          <a:endParaRPr lang="en-US" sz="1200" kern="1200" dirty="0"/>
        </a:p>
      </dsp:txBody>
      <dsp:txXfrm>
        <a:off x="2835375" y="1488681"/>
        <a:ext cx="1491723" cy="911068"/>
      </dsp:txXfrm>
    </dsp:sp>
    <dsp:sp modelId="{183CA448-7DA3-49B4-A313-EC0932C28B32}">
      <dsp:nvSpPr>
        <dsp:cNvPr id="0" name=""/>
        <dsp:cNvSpPr/>
      </dsp:nvSpPr>
      <dsp:spPr>
        <a:xfrm>
          <a:off x="2613479" y="1218397"/>
          <a:ext cx="193551" cy="1935516"/>
        </a:xfrm>
        <a:custGeom>
          <a:avLst/>
          <a:gdLst/>
          <a:ahLst/>
          <a:cxnLst/>
          <a:rect l="0" t="0" r="0" b="0"/>
          <a:pathLst>
            <a:path>
              <a:moveTo>
                <a:pt x="0" y="0"/>
              </a:moveTo>
              <a:lnTo>
                <a:pt x="0" y="1935516"/>
              </a:lnTo>
              <a:lnTo>
                <a:pt x="193551" y="1935516"/>
              </a:lnTo>
            </a:path>
          </a:pathLst>
        </a:custGeom>
        <a:noFill/>
        <a:ln w="19050" cap="flat" cmpd="sng" algn="ctr">
          <a:solidFill>
            <a:schemeClr val="accent5">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84A6CE4-CCE3-4247-8C02-C1665D9EC66C}">
      <dsp:nvSpPr>
        <dsp:cNvPr id="0" name=""/>
        <dsp:cNvSpPr/>
      </dsp:nvSpPr>
      <dsp:spPr>
        <a:xfrm>
          <a:off x="2807030" y="2670034"/>
          <a:ext cx="1548413" cy="967758"/>
        </a:xfrm>
        <a:prstGeom prst="roundRect">
          <a:avLst>
            <a:gd name="adj" fmla="val 10000"/>
          </a:avLst>
        </a:prstGeom>
        <a:solidFill>
          <a:schemeClr val="lt1">
            <a:alpha val="90000"/>
            <a:hueOff val="0"/>
            <a:satOff val="0"/>
            <a:lumOff val="0"/>
            <a:alphaOff val="0"/>
          </a:schemeClr>
        </a:solidFill>
        <a:ln w="9525" cap="flat" cmpd="sng" algn="ctr">
          <a:solidFill>
            <a:schemeClr val="accent5">
              <a:shade val="50000"/>
              <a:hueOff val="-84066"/>
              <a:satOff val="-6835"/>
              <a:lumOff val="21689"/>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1">
            <a:lnSpc>
              <a:spcPct val="90000"/>
            </a:lnSpc>
            <a:spcBef>
              <a:spcPct val="0"/>
            </a:spcBef>
            <a:spcAft>
              <a:spcPct val="35000"/>
            </a:spcAft>
          </a:pPr>
          <a:r>
            <a:rPr lang="ar-SA" sz="1200" b="1" kern="1200" dirty="0" smtClean="0"/>
            <a:t>وَمَن يَعْمَلْ مِثْقَالَ ذَرَّةٍ شَرًّا يَرَهُ (الزلزلة: 8)</a:t>
          </a:r>
          <a:endParaRPr lang="en-US" sz="1200" kern="1200" dirty="0"/>
        </a:p>
      </dsp:txBody>
      <dsp:txXfrm>
        <a:off x="2835375" y="2698379"/>
        <a:ext cx="1491723" cy="9110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CE010-6C87-45B4-B586-707469766E50}">
      <dsp:nvSpPr>
        <dsp:cNvPr id="0" name=""/>
        <dsp:cNvSpPr/>
      </dsp:nvSpPr>
      <dsp:spPr>
        <a:xfrm>
          <a:off x="1858211" y="2729"/>
          <a:ext cx="3531705" cy="2663729"/>
        </a:xfrm>
        <a:prstGeom prst="ellipse">
          <a:avLst/>
        </a:prstGeom>
        <a:solidFill>
          <a:schemeClr val="accent6">
            <a:shade val="80000"/>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5ED94FF2-5A62-4976-B136-D920E1218BAC}">
      <dsp:nvSpPr>
        <dsp:cNvPr id="0" name=""/>
        <dsp:cNvSpPr/>
      </dsp:nvSpPr>
      <dsp:spPr>
        <a:xfrm>
          <a:off x="2418206" y="114605"/>
          <a:ext cx="479471" cy="479471"/>
        </a:xfrm>
        <a:prstGeom prst="ellipse">
          <a:avLst/>
        </a:prstGeom>
        <a:solidFill>
          <a:schemeClr val="accent6">
            <a:shade val="80000"/>
            <a:alpha val="50000"/>
            <a:hueOff val="-119825"/>
            <a:satOff val="-4220"/>
            <a:lumOff val="122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E65515CB-CDAE-4C6C-A56D-36ABBACB0A6F}">
      <dsp:nvSpPr>
        <dsp:cNvPr id="0" name=""/>
        <dsp:cNvSpPr/>
      </dsp:nvSpPr>
      <dsp:spPr>
        <a:xfrm>
          <a:off x="2657941" y="114605"/>
          <a:ext cx="2564652" cy="4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lvl="0" algn="l" defTabSz="844550">
            <a:lnSpc>
              <a:spcPct val="90000"/>
            </a:lnSpc>
            <a:spcBef>
              <a:spcPct val="0"/>
            </a:spcBef>
            <a:spcAft>
              <a:spcPct val="35000"/>
            </a:spcAft>
          </a:pPr>
          <a:r>
            <a:rPr lang="en-US" sz="1900" kern="1200" dirty="0" smtClean="0"/>
            <a:t>SAMAWI</a:t>
          </a:r>
          <a:endParaRPr lang="en-US" sz="1900" kern="1200" dirty="0"/>
        </a:p>
      </dsp:txBody>
      <dsp:txXfrm>
        <a:off x="2657941" y="114605"/>
        <a:ext cx="2564652" cy="479471"/>
      </dsp:txXfrm>
    </dsp:sp>
    <dsp:sp modelId="{6C206172-2019-4054-9A1B-38F972889EAC}">
      <dsp:nvSpPr>
        <dsp:cNvPr id="0" name=""/>
        <dsp:cNvSpPr/>
      </dsp:nvSpPr>
      <dsp:spPr>
        <a:xfrm>
          <a:off x="2657941" y="594077"/>
          <a:ext cx="2564652" cy="110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sz="1500" kern="1200" dirty="0" err="1" smtClean="0"/>
            <a:t>Artinya</a:t>
          </a:r>
          <a:r>
            <a:rPr lang="en-US" sz="1500" kern="1200" dirty="0" smtClean="0"/>
            <a:t> Agama </a:t>
          </a:r>
          <a:r>
            <a:rPr lang="en-US" sz="1500" kern="1200" dirty="0" err="1" smtClean="0"/>
            <a:t>Langit</a:t>
          </a:r>
          <a:r>
            <a:rPr lang="en-US" sz="1500" kern="1200" dirty="0" smtClean="0"/>
            <a:t>. </a:t>
          </a:r>
          <a:r>
            <a:rPr lang="en-US" sz="1500" kern="1200" dirty="0" err="1" smtClean="0"/>
            <a:t>Yaitu</a:t>
          </a:r>
          <a:r>
            <a:rPr lang="en-US" sz="1500" kern="1200" dirty="0" smtClean="0"/>
            <a:t> agama yang </a:t>
          </a:r>
          <a:r>
            <a:rPr lang="en-US" sz="1500" kern="1200" dirty="0" err="1" smtClean="0"/>
            <a:t>berasal</a:t>
          </a:r>
          <a:r>
            <a:rPr lang="en-US" sz="1500" kern="1200" dirty="0" smtClean="0"/>
            <a:t> </a:t>
          </a:r>
          <a:r>
            <a:rPr lang="en-US" sz="1500" kern="1200" dirty="0" err="1" smtClean="0"/>
            <a:t>dari</a:t>
          </a:r>
          <a:r>
            <a:rPr lang="en-US" sz="1500" kern="1200" dirty="0" smtClean="0"/>
            <a:t>  </a:t>
          </a:r>
          <a:r>
            <a:rPr lang="en-US" sz="1500" kern="1200" dirty="0" err="1" smtClean="0"/>
            <a:t>wahyu</a:t>
          </a:r>
          <a:r>
            <a:rPr lang="en-US" sz="1500" kern="1200" dirty="0" smtClean="0"/>
            <a:t> </a:t>
          </a:r>
          <a:r>
            <a:rPr lang="en-US" sz="1500" kern="1200" dirty="0" err="1" smtClean="0"/>
            <a:t>Tuhan</a:t>
          </a:r>
          <a:r>
            <a:rPr lang="en-US" sz="1500" kern="1200" dirty="0" smtClean="0"/>
            <a:t> yang </a:t>
          </a:r>
          <a:r>
            <a:rPr lang="en-US" sz="1500" kern="1200" dirty="0" err="1" smtClean="0"/>
            <a:t>disampaikan</a:t>
          </a:r>
          <a:r>
            <a:rPr lang="en-US" sz="1500" kern="1200" dirty="0" smtClean="0"/>
            <a:t> </a:t>
          </a:r>
          <a:r>
            <a:rPr lang="en-US" sz="1500" kern="1200" dirty="0" err="1" smtClean="0"/>
            <a:t>kepada</a:t>
          </a:r>
          <a:r>
            <a:rPr lang="en-US" sz="1500" kern="1200" dirty="0" smtClean="0"/>
            <a:t> </a:t>
          </a:r>
          <a:r>
            <a:rPr lang="en-US" sz="1500" kern="1200" dirty="0" err="1" smtClean="0"/>
            <a:t>para</a:t>
          </a:r>
          <a:r>
            <a:rPr lang="en-US" sz="1500" kern="1200" dirty="0" smtClean="0"/>
            <a:t> </a:t>
          </a:r>
          <a:r>
            <a:rPr lang="en-US" sz="1500" kern="1200" dirty="0" err="1" smtClean="0"/>
            <a:t>Rasul-Nya</a:t>
          </a:r>
          <a:r>
            <a:rPr lang="en-US" sz="1500" kern="1200" dirty="0" smtClean="0"/>
            <a:t> </a:t>
          </a:r>
          <a:r>
            <a:rPr lang="en-US" sz="1500" kern="1200" dirty="0" err="1" smtClean="0"/>
            <a:t>untuk</a:t>
          </a:r>
          <a:r>
            <a:rPr lang="en-US" sz="1500" kern="1200" dirty="0" smtClean="0"/>
            <a:t> </a:t>
          </a:r>
          <a:r>
            <a:rPr lang="en-US" sz="1500" kern="1200" dirty="0" err="1" smtClean="0"/>
            <a:t>diajarkan</a:t>
          </a:r>
          <a:r>
            <a:rPr lang="en-US" sz="1500" kern="1200" dirty="0" smtClean="0"/>
            <a:t> </a:t>
          </a:r>
          <a:r>
            <a:rPr lang="en-US" sz="1500" kern="1200" dirty="0" err="1" smtClean="0"/>
            <a:t>kepada</a:t>
          </a:r>
          <a:r>
            <a:rPr lang="en-US" sz="1500" kern="1200" dirty="0" smtClean="0"/>
            <a:t> </a:t>
          </a:r>
          <a:r>
            <a:rPr lang="en-US" sz="1500" kern="1200" dirty="0" err="1" smtClean="0"/>
            <a:t>umatnya</a:t>
          </a:r>
          <a:endParaRPr lang="en-US" sz="1500" kern="1200" dirty="0"/>
        </a:p>
      </dsp:txBody>
      <dsp:txXfrm>
        <a:off x="2657941" y="594077"/>
        <a:ext cx="2564652" cy="1102626"/>
      </dsp:txXfrm>
    </dsp:sp>
    <dsp:sp modelId="{6094FA0A-D0B8-4143-8CB3-4C30F2D50743}">
      <dsp:nvSpPr>
        <dsp:cNvPr id="0" name=""/>
        <dsp:cNvSpPr/>
      </dsp:nvSpPr>
      <dsp:spPr>
        <a:xfrm>
          <a:off x="2657941" y="1696703"/>
          <a:ext cx="75393" cy="75393"/>
        </a:xfrm>
        <a:prstGeom prst="ellipse">
          <a:avLst/>
        </a:prstGeom>
        <a:solidFill>
          <a:schemeClr val="accent6">
            <a:shade val="80000"/>
            <a:alpha val="50000"/>
            <a:hueOff val="-239649"/>
            <a:satOff val="-8439"/>
            <a:lumOff val="244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4F325C0D-D9D1-4B46-A4A1-B01FA43501E0}">
      <dsp:nvSpPr>
        <dsp:cNvPr id="0" name=""/>
        <dsp:cNvSpPr/>
      </dsp:nvSpPr>
      <dsp:spPr>
        <a:xfrm>
          <a:off x="2657941" y="1772097"/>
          <a:ext cx="2564652" cy="45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sz="1500" kern="1200" dirty="0" err="1" smtClean="0"/>
            <a:t>Sumber</a:t>
          </a:r>
          <a:r>
            <a:rPr lang="en-US" sz="1500" kern="1200" dirty="0" smtClean="0"/>
            <a:t> </a:t>
          </a:r>
          <a:r>
            <a:rPr lang="en-US" sz="1500" kern="1200" dirty="0" err="1" smtClean="0"/>
            <a:t>ajarannya</a:t>
          </a:r>
          <a:r>
            <a:rPr lang="en-US" sz="1500" kern="1200" dirty="0" smtClean="0"/>
            <a:t> </a:t>
          </a:r>
          <a:r>
            <a:rPr lang="en-US" sz="1500" kern="1200" dirty="0" err="1" smtClean="0"/>
            <a:t>berasal</a:t>
          </a:r>
          <a:r>
            <a:rPr lang="en-US" sz="1500" kern="1200" dirty="0" smtClean="0"/>
            <a:t> </a:t>
          </a:r>
          <a:r>
            <a:rPr lang="en-US" sz="1500" kern="1200" dirty="0" err="1" smtClean="0"/>
            <a:t>dari</a:t>
          </a:r>
          <a:r>
            <a:rPr lang="en-US" sz="1500" kern="1200" dirty="0" smtClean="0"/>
            <a:t> </a:t>
          </a:r>
          <a:r>
            <a:rPr lang="en-US" sz="1500" kern="1200" dirty="0" err="1" smtClean="0"/>
            <a:t>Tuhan</a:t>
          </a:r>
          <a:endParaRPr lang="en-US" sz="1500" kern="1200" dirty="0"/>
        </a:p>
      </dsp:txBody>
      <dsp:txXfrm>
        <a:off x="2657941" y="1772097"/>
        <a:ext cx="2564652" cy="459427"/>
      </dsp:txXfrm>
    </dsp:sp>
    <dsp:sp modelId="{A6EA6B0D-7600-4845-8DBC-D264A0325D41}">
      <dsp:nvSpPr>
        <dsp:cNvPr id="0" name=""/>
        <dsp:cNvSpPr/>
      </dsp:nvSpPr>
      <dsp:spPr>
        <a:xfrm>
          <a:off x="1775515" y="2405653"/>
          <a:ext cx="3697096" cy="2663729"/>
        </a:xfrm>
        <a:prstGeom prst="ellipse">
          <a:avLst/>
        </a:prstGeom>
        <a:solidFill>
          <a:schemeClr val="accent6">
            <a:shade val="80000"/>
            <a:alpha val="50000"/>
            <a:hueOff val="-359474"/>
            <a:satOff val="-12659"/>
            <a:lumOff val="3674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61549D57-8F61-4251-AA2A-FF54C66B91DF}">
      <dsp:nvSpPr>
        <dsp:cNvPr id="0" name=""/>
        <dsp:cNvSpPr/>
      </dsp:nvSpPr>
      <dsp:spPr>
        <a:xfrm>
          <a:off x="2418206" y="2517530"/>
          <a:ext cx="479471" cy="479471"/>
        </a:xfrm>
        <a:prstGeom prst="ellipse">
          <a:avLst/>
        </a:prstGeom>
        <a:solidFill>
          <a:schemeClr val="accent6">
            <a:shade val="80000"/>
            <a:alpha val="50000"/>
            <a:hueOff val="-239649"/>
            <a:satOff val="-8439"/>
            <a:lumOff val="244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2C85DC9C-47F1-4B40-A9B1-C9452C052CE7}">
      <dsp:nvSpPr>
        <dsp:cNvPr id="0" name=""/>
        <dsp:cNvSpPr/>
      </dsp:nvSpPr>
      <dsp:spPr>
        <a:xfrm>
          <a:off x="2657941" y="2517530"/>
          <a:ext cx="2564652" cy="4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lvl="0" algn="l" defTabSz="844550">
            <a:lnSpc>
              <a:spcPct val="90000"/>
            </a:lnSpc>
            <a:spcBef>
              <a:spcPct val="0"/>
            </a:spcBef>
            <a:spcAft>
              <a:spcPct val="35000"/>
            </a:spcAft>
          </a:pPr>
          <a:r>
            <a:rPr lang="en-US" sz="1900" kern="1200" dirty="0" smtClean="0"/>
            <a:t>ARDHI</a:t>
          </a:r>
          <a:endParaRPr lang="en-US" sz="1900" kern="1200" dirty="0"/>
        </a:p>
      </dsp:txBody>
      <dsp:txXfrm>
        <a:off x="2657941" y="2517530"/>
        <a:ext cx="2564652" cy="479471"/>
      </dsp:txXfrm>
    </dsp:sp>
    <dsp:sp modelId="{E4EAC6EC-DF3D-4B8F-9832-769054416436}">
      <dsp:nvSpPr>
        <dsp:cNvPr id="0" name=""/>
        <dsp:cNvSpPr/>
      </dsp:nvSpPr>
      <dsp:spPr>
        <a:xfrm>
          <a:off x="2657941" y="2997001"/>
          <a:ext cx="2564652" cy="89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sz="1500" kern="1200" dirty="0" err="1" smtClean="0"/>
            <a:t>Artinya</a:t>
          </a:r>
          <a:r>
            <a:rPr lang="en-US" sz="1500" kern="1200" dirty="0" smtClean="0"/>
            <a:t> Agama </a:t>
          </a:r>
          <a:r>
            <a:rPr lang="en-US" sz="1500" kern="1200" dirty="0" err="1" smtClean="0"/>
            <a:t>Bumi</a:t>
          </a:r>
          <a:r>
            <a:rPr lang="en-US" sz="1500" kern="1200" dirty="0" smtClean="0"/>
            <a:t>. </a:t>
          </a:r>
          <a:r>
            <a:rPr lang="en-US" sz="1500" kern="1200" dirty="0" err="1" smtClean="0"/>
            <a:t>Yaitu</a:t>
          </a:r>
          <a:r>
            <a:rPr lang="en-US" sz="1500" kern="1200" dirty="0" smtClean="0"/>
            <a:t> agama yang </a:t>
          </a:r>
          <a:r>
            <a:rPr lang="en-US" sz="1500" kern="1200" dirty="0" err="1" smtClean="0"/>
            <a:t>berkembang</a:t>
          </a:r>
          <a:r>
            <a:rPr lang="en-US" sz="1500" kern="1200" dirty="0" smtClean="0"/>
            <a:t> </a:t>
          </a:r>
          <a:r>
            <a:rPr lang="en-US" sz="1500" kern="1200" dirty="0" err="1" smtClean="0"/>
            <a:t>berdasarkan</a:t>
          </a:r>
          <a:r>
            <a:rPr lang="en-US" sz="1500" kern="1200" dirty="0" smtClean="0"/>
            <a:t> </a:t>
          </a:r>
          <a:r>
            <a:rPr lang="en-US" sz="1500" kern="1200" dirty="0" err="1" smtClean="0"/>
            <a:t>budaya</a:t>
          </a:r>
          <a:r>
            <a:rPr lang="en-US" sz="1500" kern="1200" dirty="0" smtClean="0"/>
            <a:t>, </a:t>
          </a:r>
          <a:r>
            <a:rPr lang="en-US" sz="1500" kern="1200" dirty="0" err="1" smtClean="0"/>
            <a:t>daerah</a:t>
          </a:r>
          <a:r>
            <a:rPr lang="en-US" sz="1500" kern="1200" dirty="0" smtClean="0"/>
            <a:t>, </a:t>
          </a:r>
          <a:r>
            <a:rPr lang="en-US" sz="1500" kern="1200" dirty="0" err="1" smtClean="0"/>
            <a:t>ataupun</a:t>
          </a:r>
          <a:r>
            <a:rPr lang="en-US" sz="1500" kern="1200" dirty="0" smtClean="0"/>
            <a:t> </a:t>
          </a:r>
          <a:r>
            <a:rPr lang="en-US" sz="1500" kern="1200" dirty="0" err="1" smtClean="0"/>
            <a:t>pemikiran</a:t>
          </a:r>
          <a:r>
            <a:rPr lang="en-US" sz="1500" kern="1200" dirty="0" smtClean="0"/>
            <a:t> </a:t>
          </a:r>
          <a:r>
            <a:rPr lang="en-US" sz="1500" kern="1200" dirty="0" err="1" smtClean="0"/>
            <a:t>seseorang</a:t>
          </a:r>
          <a:endParaRPr lang="en-US" sz="1500" kern="1200" dirty="0"/>
        </a:p>
      </dsp:txBody>
      <dsp:txXfrm>
        <a:off x="2657941" y="2997001"/>
        <a:ext cx="2564652" cy="892602"/>
      </dsp:txXfrm>
    </dsp:sp>
    <dsp:sp modelId="{DA6DFB11-AC75-462C-AC79-C83F06DF06A2}">
      <dsp:nvSpPr>
        <dsp:cNvPr id="0" name=""/>
        <dsp:cNvSpPr/>
      </dsp:nvSpPr>
      <dsp:spPr>
        <a:xfrm>
          <a:off x="2657941" y="3889603"/>
          <a:ext cx="75393" cy="75393"/>
        </a:xfrm>
        <a:prstGeom prst="ellipse">
          <a:avLst/>
        </a:prstGeom>
        <a:solidFill>
          <a:schemeClr val="accent6">
            <a:shade val="80000"/>
            <a:alpha val="50000"/>
            <a:hueOff val="-119825"/>
            <a:satOff val="-4220"/>
            <a:lumOff val="122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AEF4790D-4C74-452F-B89A-F637BB6C6350}">
      <dsp:nvSpPr>
        <dsp:cNvPr id="0" name=""/>
        <dsp:cNvSpPr/>
      </dsp:nvSpPr>
      <dsp:spPr>
        <a:xfrm>
          <a:off x="2657941" y="3964997"/>
          <a:ext cx="2564652" cy="45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sz="1500" kern="1200" dirty="0" err="1" smtClean="0"/>
            <a:t>Sumber</a:t>
          </a:r>
          <a:r>
            <a:rPr lang="en-US" sz="1500" kern="1200" dirty="0" smtClean="0"/>
            <a:t> </a:t>
          </a:r>
          <a:r>
            <a:rPr lang="en-US" sz="1500" kern="1200" dirty="0" err="1" smtClean="0"/>
            <a:t>ajarannya</a:t>
          </a:r>
          <a:r>
            <a:rPr lang="en-US" sz="1500" kern="1200" dirty="0" smtClean="0"/>
            <a:t> </a:t>
          </a:r>
          <a:r>
            <a:rPr lang="en-US" sz="1500" kern="1200" dirty="0" err="1" smtClean="0"/>
            <a:t>berasal</a:t>
          </a:r>
          <a:r>
            <a:rPr lang="en-US" sz="1500" kern="1200" dirty="0" smtClean="0"/>
            <a:t> </a:t>
          </a:r>
          <a:r>
            <a:rPr lang="en-US" sz="1500" kern="1200" dirty="0" err="1" smtClean="0"/>
            <a:t>dari</a:t>
          </a:r>
          <a:r>
            <a:rPr lang="en-US" sz="1500" kern="1200" dirty="0" smtClean="0"/>
            <a:t> </a:t>
          </a:r>
          <a:r>
            <a:rPr lang="en-US" sz="1500" kern="1200" dirty="0" err="1" smtClean="0"/>
            <a:t>Pendiri</a:t>
          </a:r>
          <a:r>
            <a:rPr lang="en-US" sz="1500" kern="1200" dirty="0" smtClean="0"/>
            <a:t> </a:t>
          </a:r>
          <a:r>
            <a:rPr lang="en-US" sz="1500" kern="1200" dirty="0" err="1" smtClean="0"/>
            <a:t>atau</a:t>
          </a:r>
          <a:r>
            <a:rPr lang="en-US" sz="1500" kern="1200" dirty="0" smtClean="0"/>
            <a:t> </a:t>
          </a:r>
          <a:r>
            <a:rPr lang="en-US" sz="1500" kern="1200" dirty="0" err="1" smtClean="0"/>
            <a:t>Pemuka</a:t>
          </a:r>
          <a:r>
            <a:rPr lang="en-US" sz="1500" kern="1200" dirty="0" smtClean="0"/>
            <a:t> Agama </a:t>
          </a:r>
          <a:endParaRPr lang="en-US" sz="1500" kern="1200" dirty="0"/>
        </a:p>
      </dsp:txBody>
      <dsp:txXfrm>
        <a:off x="2657941" y="3964997"/>
        <a:ext cx="2564652" cy="4594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D84A9-368B-450C-B0B7-78635C5522FE}">
      <dsp:nvSpPr>
        <dsp:cNvPr id="0" name=""/>
        <dsp:cNvSpPr/>
      </dsp:nvSpPr>
      <dsp:spPr>
        <a:xfrm>
          <a:off x="466365" y="1876"/>
          <a:ext cx="3042366" cy="182541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Sebagai</a:t>
          </a:r>
          <a:r>
            <a:rPr lang="en-US" sz="2300" kern="1200" dirty="0" smtClean="0"/>
            <a:t> </a:t>
          </a:r>
          <a:r>
            <a:rPr lang="en-US" sz="2300" kern="1200" dirty="0" err="1" smtClean="0"/>
            <a:t>pedoman</a:t>
          </a:r>
          <a:r>
            <a:rPr lang="en-US" sz="2300" kern="1200" dirty="0" smtClean="0"/>
            <a:t> </a:t>
          </a:r>
          <a:r>
            <a:rPr lang="en-US" sz="2300" kern="1200" dirty="0" err="1" smtClean="0"/>
            <a:t>hidup</a:t>
          </a:r>
          <a:r>
            <a:rPr lang="en-US" sz="2300" kern="1200" dirty="0" smtClean="0"/>
            <a:t> </a:t>
          </a:r>
          <a:r>
            <a:rPr lang="en-US" sz="2300" kern="1200" dirty="0" err="1" smtClean="0"/>
            <a:t>manusia</a:t>
          </a:r>
          <a:r>
            <a:rPr lang="en-US" sz="2300" kern="1200" dirty="0" smtClean="0"/>
            <a:t> </a:t>
          </a:r>
          <a:r>
            <a:rPr lang="en-US" sz="2300" kern="1200" dirty="0" err="1" smtClean="0"/>
            <a:t>dalam</a:t>
          </a:r>
          <a:r>
            <a:rPr lang="en-US" sz="2300" kern="1200" dirty="0" smtClean="0"/>
            <a:t> </a:t>
          </a:r>
          <a:r>
            <a:rPr lang="en-US" sz="2300" kern="1200" dirty="0" err="1" smtClean="0"/>
            <a:t>kehidupan</a:t>
          </a:r>
          <a:r>
            <a:rPr lang="en-US" sz="2300" kern="1200" dirty="0" smtClean="0"/>
            <a:t> </a:t>
          </a:r>
          <a:r>
            <a:rPr lang="en-US" sz="2300" kern="1200" dirty="0" err="1" smtClean="0"/>
            <a:t>sehari-hari</a:t>
          </a:r>
          <a:r>
            <a:rPr lang="en-US" sz="2300" kern="1200" dirty="0" smtClean="0"/>
            <a:t> </a:t>
          </a:r>
          <a:r>
            <a:rPr lang="en-US" sz="2300" kern="1200" dirty="0" err="1" smtClean="0"/>
            <a:t>baik</a:t>
          </a:r>
          <a:r>
            <a:rPr lang="en-US" sz="2300" kern="1200" dirty="0" smtClean="0"/>
            <a:t> </a:t>
          </a:r>
          <a:r>
            <a:rPr lang="en-US" sz="2300" kern="1200" dirty="0" err="1" smtClean="0"/>
            <a:t>secara</a:t>
          </a:r>
          <a:r>
            <a:rPr lang="en-US" sz="2300" kern="1200" dirty="0" smtClean="0"/>
            <a:t> </a:t>
          </a:r>
          <a:r>
            <a:rPr lang="en-US" sz="2300" kern="1200" dirty="0" err="1" smtClean="0"/>
            <a:t>individu</a:t>
          </a:r>
          <a:r>
            <a:rPr lang="en-US" sz="2300" kern="1200" dirty="0" smtClean="0"/>
            <a:t> </a:t>
          </a:r>
          <a:r>
            <a:rPr lang="en-US" sz="2300" kern="1200" dirty="0" err="1" smtClean="0"/>
            <a:t>maupun</a:t>
          </a:r>
          <a:r>
            <a:rPr lang="en-US" sz="2300" kern="1200" dirty="0" smtClean="0"/>
            <a:t> </a:t>
          </a:r>
          <a:r>
            <a:rPr lang="en-US" sz="2300" kern="1200" dirty="0" err="1" smtClean="0"/>
            <a:t>kelompok</a:t>
          </a:r>
          <a:endParaRPr lang="en-US" sz="2300" kern="1200" dirty="0"/>
        </a:p>
      </dsp:txBody>
      <dsp:txXfrm>
        <a:off x="466365" y="1876"/>
        <a:ext cx="3042366" cy="1825419"/>
      </dsp:txXfrm>
    </dsp:sp>
    <dsp:sp modelId="{F4C4CE25-6C7A-4981-9239-981FA372D610}">
      <dsp:nvSpPr>
        <dsp:cNvPr id="0" name=""/>
        <dsp:cNvSpPr/>
      </dsp:nvSpPr>
      <dsp:spPr>
        <a:xfrm>
          <a:off x="3812967" y="1876"/>
          <a:ext cx="3042366" cy="182541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Sebagai</a:t>
          </a:r>
          <a:r>
            <a:rPr lang="en-US" sz="2300" kern="1200" dirty="0" smtClean="0"/>
            <a:t> </a:t>
          </a:r>
          <a:r>
            <a:rPr lang="en-US" sz="2300" kern="1200" dirty="0" err="1" smtClean="0"/>
            <a:t>sumber</a:t>
          </a:r>
          <a:r>
            <a:rPr lang="en-US" sz="2300" kern="1200" dirty="0" smtClean="0"/>
            <a:t> </a:t>
          </a:r>
          <a:r>
            <a:rPr lang="en-US" sz="2300" kern="1200" dirty="0" err="1" smtClean="0"/>
            <a:t>aturan</a:t>
          </a:r>
          <a:r>
            <a:rPr lang="en-US" sz="2300" kern="1200" dirty="0" smtClean="0"/>
            <a:t> </a:t>
          </a:r>
          <a:r>
            <a:rPr lang="en-US" sz="2300" kern="1200" dirty="0" err="1" smtClean="0"/>
            <a:t>tata</a:t>
          </a:r>
          <a:r>
            <a:rPr lang="en-US" sz="2300" kern="1200" dirty="0" smtClean="0"/>
            <a:t> </a:t>
          </a:r>
          <a:r>
            <a:rPr lang="en-US" sz="2300" kern="1200" dirty="0" err="1" smtClean="0"/>
            <a:t>cara</a:t>
          </a:r>
          <a:r>
            <a:rPr lang="en-US" sz="2300" kern="1200" dirty="0" smtClean="0"/>
            <a:t> </a:t>
          </a:r>
          <a:r>
            <a:rPr lang="en-US" sz="2300" kern="1200" dirty="0" err="1" smtClean="0"/>
            <a:t>hubungan</a:t>
          </a:r>
          <a:r>
            <a:rPr lang="en-US" sz="2300" kern="1200" dirty="0" smtClean="0"/>
            <a:t> </a:t>
          </a:r>
          <a:r>
            <a:rPr lang="en-US" sz="2300" kern="1200" dirty="0" err="1" smtClean="0"/>
            <a:t>manusia</a:t>
          </a:r>
          <a:r>
            <a:rPr lang="en-US" sz="2300" kern="1200" dirty="0" smtClean="0"/>
            <a:t> </a:t>
          </a:r>
          <a:r>
            <a:rPr lang="en-US" sz="2300" kern="1200" dirty="0" err="1" smtClean="0"/>
            <a:t>dengan</a:t>
          </a:r>
          <a:r>
            <a:rPr lang="en-US" sz="2300" kern="1200" dirty="0" smtClean="0"/>
            <a:t> </a:t>
          </a:r>
          <a:r>
            <a:rPr lang="en-US" sz="2300" kern="1200" dirty="0" err="1" smtClean="0"/>
            <a:t>Tuhannya</a:t>
          </a:r>
          <a:r>
            <a:rPr lang="en-US" sz="2300" kern="1200" dirty="0" smtClean="0"/>
            <a:t> </a:t>
          </a:r>
          <a:r>
            <a:rPr lang="en-US" sz="2300" kern="1200" dirty="0" err="1" smtClean="0"/>
            <a:t>dan</a:t>
          </a:r>
          <a:r>
            <a:rPr lang="en-US" sz="2300" kern="1200" dirty="0" smtClean="0"/>
            <a:t> </a:t>
          </a:r>
          <a:r>
            <a:rPr lang="en-US" sz="2300" kern="1200" dirty="0" err="1" smtClean="0"/>
            <a:t>juga</a:t>
          </a:r>
          <a:r>
            <a:rPr lang="en-US" sz="2300" kern="1200" dirty="0" smtClean="0"/>
            <a:t> </a:t>
          </a:r>
          <a:r>
            <a:rPr lang="en-US" sz="2300" kern="1200" dirty="0" err="1" smtClean="0"/>
            <a:t>sesama</a:t>
          </a:r>
          <a:r>
            <a:rPr lang="en-US" sz="2300" kern="1200" dirty="0" smtClean="0"/>
            <a:t> </a:t>
          </a:r>
          <a:r>
            <a:rPr lang="en-US" sz="2300" kern="1200" dirty="0" err="1" smtClean="0"/>
            <a:t>manusia</a:t>
          </a:r>
          <a:endParaRPr lang="en-US" sz="2300" kern="1200" dirty="0"/>
        </a:p>
      </dsp:txBody>
      <dsp:txXfrm>
        <a:off x="3812967" y="1876"/>
        <a:ext cx="3042366" cy="1825419"/>
      </dsp:txXfrm>
    </dsp:sp>
    <dsp:sp modelId="{3058D111-11DC-4BF6-A1FE-ADE723C76951}">
      <dsp:nvSpPr>
        <dsp:cNvPr id="0" name=""/>
        <dsp:cNvSpPr/>
      </dsp:nvSpPr>
      <dsp:spPr>
        <a:xfrm>
          <a:off x="466365" y="2131532"/>
          <a:ext cx="3042366" cy="182541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Menentukan</a:t>
          </a:r>
          <a:r>
            <a:rPr lang="en-US" sz="2300" kern="1200" dirty="0" smtClean="0"/>
            <a:t> </a:t>
          </a:r>
          <a:r>
            <a:rPr lang="en-US" sz="2300" kern="1200" dirty="0" err="1" smtClean="0"/>
            <a:t>suatu</a:t>
          </a:r>
          <a:r>
            <a:rPr lang="en-US" sz="2300" kern="1200" dirty="0" smtClean="0"/>
            <a:t> </a:t>
          </a:r>
          <a:r>
            <a:rPr lang="en-US" sz="2300" kern="1200" dirty="0" err="1" smtClean="0"/>
            <a:t>tuntunan</a:t>
          </a:r>
          <a:r>
            <a:rPr lang="en-US" sz="2300" kern="1200" dirty="0" smtClean="0"/>
            <a:t> </a:t>
          </a:r>
          <a:r>
            <a:rPr lang="en-US" sz="2300" kern="1200" dirty="0" err="1" smtClean="0"/>
            <a:t>mengenai</a:t>
          </a:r>
          <a:r>
            <a:rPr lang="en-US" sz="2300" kern="1200" dirty="0" smtClean="0"/>
            <a:t> </a:t>
          </a:r>
          <a:r>
            <a:rPr lang="en-US" sz="2300" kern="1200" dirty="0" err="1" smtClean="0"/>
            <a:t>prinsip</a:t>
          </a:r>
          <a:r>
            <a:rPr lang="en-US" sz="2300" kern="1200" dirty="0" smtClean="0"/>
            <a:t> yang </a:t>
          </a:r>
          <a:r>
            <a:rPr lang="en-US" sz="2300" kern="1200" dirty="0" err="1" smtClean="0"/>
            <a:t>salah</a:t>
          </a:r>
          <a:r>
            <a:rPr lang="en-US" sz="2300" kern="1200" dirty="0" smtClean="0"/>
            <a:t> </a:t>
          </a:r>
          <a:r>
            <a:rPr lang="en-US" sz="2300" kern="1200" dirty="0" err="1" smtClean="0"/>
            <a:t>dan</a:t>
          </a:r>
          <a:r>
            <a:rPr lang="en-US" sz="2300" kern="1200" dirty="0" smtClean="0"/>
            <a:t> yang </a:t>
          </a:r>
          <a:r>
            <a:rPr lang="en-US" sz="2300" kern="1200" dirty="0" err="1" smtClean="0"/>
            <a:t>benar</a:t>
          </a:r>
          <a:endParaRPr lang="en-US" sz="2300" kern="1200" dirty="0"/>
        </a:p>
      </dsp:txBody>
      <dsp:txXfrm>
        <a:off x="466365" y="2131532"/>
        <a:ext cx="3042366" cy="1825419"/>
      </dsp:txXfrm>
    </dsp:sp>
    <dsp:sp modelId="{F4917566-C91C-413B-A325-619148FEC680}">
      <dsp:nvSpPr>
        <dsp:cNvPr id="0" name=""/>
        <dsp:cNvSpPr/>
      </dsp:nvSpPr>
      <dsp:spPr>
        <a:xfrm>
          <a:off x="3812967" y="2131532"/>
          <a:ext cx="3042366" cy="182541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Memberi</a:t>
          </a:r>
          <a:r>
            <a:rPr lang="en-US" sz="2300" kern="1200" dirty="0" smtClean="0"/>
            <a:t> </a:t>
          </a:r>
          <a:r>
            <a:rPr lang="en-US" sz="2300" kern="1200" dirty="0" err="1" smtClean="0"/>
            <a:t>suatu</a:t>
          </a:r>
          <a:r>
            <a:rPr lang="en-US" sz="2300" kern="1200" dirty="0" smtClean="0"/>
            <a:t> </a:t>
          </a:r>
          <a:r>
            <a:rPr lang="en-US" sz="2300" kern="1200" dirty="0" err="1" smtClean="0"/>
            <a:t>identitas</a:t>
          </a:r>
          <a:r>
            <a:rPr lang="en-US" sz="2300" kern="1200" dirty="0" smtClean="0"/>
            <a:t> </a:t>
          </a:r>
          <a:r>
            <a:rPr lang="en-US" sz="2300" kern="1200" dirty="0" err="1" smtClean="0"/>
            <a:t>pada</a:t>
          </a:r>
          <a:r>
            <a:rPr lang="en-US" sz="2300" kern="1200" dirty="0" smtClean="0"/>
            <a:t> </a:t>
          </a:r>
          <a:r>
            <a:rPr lang="en-US" sz="2300" kern="1200" dirty="0" err="1" smtClean="0"/>
            <a:t>umat</a:t>
          </a:r>
          <a:r>
            <a:rPr lang="en-US" sz="2300" kern="1200" dirty="0" smtClean="0"/>
            <a:t> </a:t>
          </a:r>
          <a:r>
            <a:rPr lang="en-US" sz="2300" kern="1200" dirty="0" err="1" smtClean="0"/>
            <a:t>manusia</a:t>
          </a:r>
          <a:r>
            <a:rPr lang="en-US" sz="2300" kern="1200" dirty="0" smtClean="0"/>
            <a:t> </a:t>
          </a:r>
          <a:r>
            <a:rPr lang="en-US" sz="2300" kern="1200" dirty="0" err="1" smtClean="0"/>
            <a:t>karena</a:t>
          </a:r>
          <a:r>
            <a:rPr lang="en-US" sz="2300" kern="1200" dirty="0" smtClean="0"/>
            <a:t> </a:t>
          </a:r>
          <a:r>
            <a:rPr lang="en-US" sz="2300" kern="1200" dirty="0" err="1" smtClean="0"/>
            <a:t>telah</a:t>
          </a:r>
          <a:r>
            <a:rPr lang="en-US" sz="2300" kern="1200" dirty="0" smtClean="0"/>
            <a:t> </a:t>
          </a:r>
          <a:r>
            <a:rPr lang="en-US" sz="2300" kern="1200" dirty="0" err="1" smtClean="0"/>
            <a:t>menjadi</a:t>
          </a:r>
          <a:r>
            <a:rPr lang="en-US" sz="2300" kern="1200" dirty="0" smtClean="0"/>
            <a:t> </a:t>
          </a:r>
          <a:r>
            <a:rPr lang="en-US" sz="2300" kern="1200" dirty="0" err="1" smtClean="0"/>
            <a:t>bagian</a:t>
          </a:r>
          <a:r>
            <a:rPr lang="en-US" sz="2300" kern="1200" dirty="0" smtClean="0"/>
            <a:t> </a:t>
          </a:r>
          <a:r>
            <a:rPr lang="en-US" sz="2300" kern="1200" dirty="0" err="1" smtClean="0"/>
            <a:t>dari</a:t>
          </a:r>
          <a:r>
            <a:rPr lang="en-US" sz="2300" kern="1200" dirty="0" smtClean="0"/>
            <a:t> </a:t>
          </a:r>
          <a:r>
            <a:rPr lang="en-US" sz="2300" kern="1200" dirty="0" err="1" smtClean="0"/>
            <a:t>sebuah</a:t>
          </a:r>
          <a:r>
            <a:rPr lang="en-US" sz="2300" kern="1200" dirty="0" smtClean="0"/>
            <a:t> agama</a:t>
          </a:r>
          <a:endParaRPr lang="en-US" sz="2300" kern="1200" dirty="0"/>
        </a:p>
      </dsp:txBody>
      <dsp:txXfrm>
        <a:off x="3812967" y="2131532"/>
        <a:ext cx="3042366" cy="18254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B82B4-9330-4FE8-B696-EBFEF1A39661}">
      <dsp:nvSpPr>
        <dsp:cNvPr id="0" name=""/>
        <dsp:cNvSpPr/>
      </dsp:nvSpPr>
      <dsp:spPr>
        <a:xfrm>
          <a:off x="738" y="896"/>
          <a:ext cx="6430899" cy="1345070"/>
        </a:xfrm>
        <a:prstGeom prst="roundRect">
          <a:avLst>
            <a:gd name="adj" fmla="val 10000"/>
          </a:avLst>
        </a:prstGeom>
        <a:gradFill rotWithShape="0">
          <a:gsLst>
            <a:gs pos="0">
              <a:schemeClr val="accent2">
                <a:alpha val="80000"/>
                <a:hueOff val="0"/>
                <a:satOff val="0"/>
                <a:lumOff val="0"/>
                <a:alphaOff val="0"/>
                <a:shade val="67000"/>
                <a:satMod val="150000"/>
              </a:schemeClr>
            </a:gs>
            <a:gs pos="30000">
              <a:schemeClr val="accent2">
                <a:alpha val="80000"/>
                <a:hueOff val="0"/>
                <a:satOff val="0"/>
                <a:lumOff val="0"/>
                <a:alphaOff val="0"/>
                <a:shade val="94000"/>
                <a:satMod val="130000"/>
              </a:schemeClr>
            </a:gs>
            <a:gs pos="45000">
              <a:schemeClr val="accent2">
                <a:alpha val="80000"/>
                <a:hueOff val="0"/>
                <a:satOff val="0"/>
                <a:lumOff val="0"/>
                <a:alphaOff val="0"/>
                <a:shade val="100000"/>
                <a:satMod val="120000"/>
              </a:schemeClr>
            </a:gs>
            <a:gs pos="55000">
              <a:schemeClr val="accent2">
                <a:alpha val="80000"/>
                <a:hueOff val="0"/>
                <a:satOff val="0"/>
                <a:lumOff val="0"/>
                <a:alphaOff val="0"/>
                <a:shade val="100000"/>
                <a:satMod val="118000"/>
              </a:schemeClr>
            </a:gs>
            <a:gs pos="73000">
              <a:schemeClr val="accent2">
                <a:alpha val="80000"/>
                <a:hueOff val="0"/>
                <a:satOff val="0"/>
                <a:lumOff val="0"/>
                <a:alphaOff val="0"/>
                <a:shade val="94000"/>
                <a:satMod val="130000"/>
              </a:schemeClr>
            </a:gs>
            <a:gs pos="100000">
              <a:schemeClr val="accent2">
                <a:alpha val="8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8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i="1" kern="1200" dirty="0" err="1" smtClean="0"/>
            <a:t>Ma’rifatulllah</a:t>
          </a:r>
          <a:r>
            <a:rPr lang="en-US" sz="3200" i="1" kern="1200" dirty="0" smtClean="0"/>
            <a:t> &gt;&gt;&gt; </a:t>
          </a:r>
          <a:r>
            <a:rPr lang="en-US" sz="3200" i="1" kern="1200" dirty="0" err="1" smtClean="0"/>
            <a:t>Tauhidullah</a:t>
          </a:r>
          <a:r>
            <a:rPr lang="en-US" sz="3200" i="1" kern="1200" dirty="0" smtClean="0"/>
            <a:t> </a:t>
          </a:r>
          <a:r>
            <a:rPr lang="en-US" sz="3200" kern="1200" dirty="0" smtClean="0"/>
            <a:t>( 13 </a:t>
          </a:r>
          <a:r>
            <a:rPr lang="en-US" sz="3200" kern="1200" dirty="0" err="1" smtClean="0"/>
            <a:t>thn</a:t>
          </a:r>
          <a:r>
            <a:rPr lang="en-US" sz="3200" kern="1200" dirty="0" smtClean="0"/>
            <a:t> di </a:t>
          </a:r>
          <a:r>
            <a:rPr lang="en-US" sz="3200" kern="1200" dirty="0" err="1" smtClean="0"/>
            <a:t>mekkah</a:t>
          </a:r>
          <a:r>
            <a:rPr lang="en-US" sz="3200" kern="1200" dirty="0" smtClean="0"/>
            <a:t> ) </a:t>
          </a:r>
          <a:r>
            <a:rPr lang="en-US" sz="3200" i="1" kern="1200" dirty="0" smtClean="0"/>
            <a:t>&gt;&gt;&gt; </a:t>
          </a:r>
          <a:r>
            <a:rPr lang="en-US" sz="3200" i="1" kern="1200" dirty="0" err="1" smtClean="0"/>
            <a:t>Mahabbatullah</a:t>
          </a:r>
          <a:r>
            <a:rPr lang="en-US" sz="3200" i="1" kern="1200" dirty="0" smtClean="0"/>
            <a:t>  </a:t>
          </a:r>
        </a:p>
      </dsp:txBody>
      <dsp:txXfrm>
        <a:off x="40134" y="40292"/>
        <a:ext cx="6352107" cy="1266278"/>
      </dsp:txXfrm>
    </dsp:sp>
    <dsp:sp modelId="{5A29CC29-E3A2-4DC1-8612-68F0380A9C77}">
      <dsp:nvSpPr>
        <dsp:cNvPr id="0" name=""/>
        <dsp:cNvSpPr/>
      </dsp:nvSpPr>
      <dsp:spPr>
        <a:xfrm>
          <a:off x="738" y="1459588"/>
          <a:ext cx="4200862" cy="1345070"/>
        </a:xfrm>
        <a:prstGeom prst="roundRect">
          <a:avLst>
            <a:gd name="adj" fmla="val 10000"/>
          </a:avLst>
        </a:prstGeom>
        <a:gradFill rotWithShape="0">
          <a:gsLst>
            <a:gs pos="0">
              <a:schemeClr val="accent2">
                <a:alpha val="70000"/>
                <a:hueOff val="0"/>
                <a:satOff val="0"/>
                <a:lumOff val="0"/>
                <a:alphaOff val="0"/>
                <a:shade val="67000"/>
                <a:satMod val="150000"/>
              </a:schemeClr>
            </a:gs>
            <a:gs pos="30000">
              <a:schemeClr val="accent2">
                <a:alpha val="70000"/>
                <a:hueOff val="0"/>
                <a:satOff val="0"/>
                <a:lumOff val="0"/>
                <a:alphaOff val="0"/>
                <a:shade val="94000"/>
                <a:satMod val="130000"/>
              </a:schemeClr>
            </a:gs>
            <a:gs pos="45000">
              <a:schemeClr val="accent2">
                <a:alpha val="70000"/>
                <a:hueOff val="0"/>
                <a:satOff val="0"/>
                <a:lumOff val="0"/>
                <a:alphaOff val="0"/>
                <a:shade val="100000"/>
                <a:satMod val="120000"/>
              </a:schemeClr>
            </a:gs>
            <a:gs pos="55000">
              <a:schemeClr val="accent2">
                <a:alpha val="70000"/>
                <a:hueOff val="0"/>
                <a:satOff val="0"/>
                <a:lumOff val="0"/>
                <a:alphaOff val="0"/>
                <a:shade val="100000"/>
                <a:satMod val="118000"/>
              </a:schemeClr>
            </a:gs>
            <a:gs pos="73000">
              <a:schemeClr val="accent2">
                <a:alpha val="70000"/>
                <a:hueOff val="0"/>
                <a:satOff val="0"/>
                <a:lumOff val="0"/>
                <a:alphaOff val="0"/>
                <a:shade val="94000"/>
                <a:satMod val="130000"/>
              </a:schemeClr>
            </a:gs>
            <a:gs pos="100000">
              <a:schemeClr val="accent2">
                <a:alpha val="7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7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Persatuan</a:t>
          </a:r>
          <a:r>
            <a:rPr lang="en-US" sz="1600" kern="1200" dirty="0" smtClean="0"/>
            <a:t> </a:t>
          </a:r>
          <a:r>
            <a:rPr lang="en-US" sz="1600" kern="1200" dirty="0" err="1" smtClean="0"/>
            <a:t>dan</a:t>
          </a:r>
          <a:r>
            <a:rPr lang="en-US" sz="1600" kern="1200" dirty="0" smtClean="0"/>
            <a:t> </a:t>
          </a:r>
          <a:r>
            <a:rPr lang="en-US" sz="1600" kern="1200" dirty="0" err="1" smtClean="0"/>
            <a:t>kesatuan</a:t>
          </a:r>
          <a:r>
            <a:rPr lang="en-US" sz="1600" kern="1200" dirty="0" smtClean="0"/>
            <a:t> </a:t>
          </a:r>
          <a:r>
            <a:rPr lang="en-US" sz="1600" kern="1200" dirty="0" err="1" smtClean="0"/>
            <a:t>dengan</a:t>
          </a:r>
          <a:r>
            <a:rPr lang="en-US" sz="1600" kern="1200" dirty="0" smtClean="0"/>
            <a:t> </a:t>
          </a:r>
          <a:r>
            <a:rPr lang="en-US" sz="1600" kern="1200" dirty="0" err="1" smtClean="0"/>
            <a:t>aqidah</a:t>
          </a:r>
          <a:r>
            <a:rPr lang="en-US" sz="1600" kern="1200" dirty="0" smtClean="0"/>
            <a:t> Islam (</a:t>
          </a:r>
          <a:r>
            <a:rPr lang="en-US" sz="1600" kern="1200" dirty="0" err="1" smtClean="0"/>
            <a:t>mengenyampingkan</a:t>
          </a:r>
          <a:r>
            <a:rPr lang="en-US" sz="1600" kern="1200" dirty="0" smtClean="0"/>
            <a:t> </a:t>
          </a:r>
          <a:r>
            <a:rPr lang="en-US" sz="1600" kern="1200" dirty="0" err="1" smtClean="0"/>
            <a:t>ras</a:t>
          </a:r>
          <a:r>
            <a:rPr lang="en-US" sz="1600" kern="1200" dirty="0" smtClean="0"/>
            <a:t>, </a:t>
          </a:r>
          <a:r>
            <a:rPr lang="en-US" sz="1600" kern="1200" dirty="0" err="1" smtClean="0"/>
            <a:t>suku</a:t>
          </a:r>
          <a:r>
            <a:rPr lang="en-US" sz="1600" kern="1200" dirty="0" smtClean="0"/>
            <a:t>, </a:t>
          </a:r>
          <a:r>
            <a:rPr lang="en-US" sz="1600" kern="1200" dirty="0" err="1" smtClean="0"/>
            <a:t>jabatan</a:t>
          </a:r>
          <a:r>
            <a:rPr lang="en-US" sz="1600" kern="1200" dirty="0" smtClean="0"/>
            <a:t>, status </a:t>
          </a:r>
          <a:r>
            <a:rPr lang="en-US" sz="1600" kern="1200" dirty="0" err="1" smtClean="0"/>
            <a:t>sosial</a:t>
          </a:r>
          <a:r>
            <a:rPr lang="en-US" sz="1600" kern="1200" dirty="0" smtClean="0"/>
            <a:t>, </a:t>
          </a:r>
          <a:r>
            <a:rPr lang="en-US" sz="1600" kern="1200" dirty="0" err="1" smtClean="0"/>
            <a:t>warna</a:t>
          </a:r>
          <a:r>
            <a:rPr lang="en-US" sz="1600" kern="1200" dirty="0" smtClean="0"/>
            <a:t> </a:t>
          </a:r>
          <a:r>
            <a:rPr lang="en-US" sz="1600" kern="1200" dirty="0" err="1" smtClean="0"/>
            <a:t>kulit</a:t>
          </a:r>
          <a:r>
            <a:rPr lang="en-US" sz="1600" kern="1200" dirty="0" smtClean="0"/>
            <a:t>, </a:t>
          </a:r>
          <a:r>
            <a:rPr lang="en-US" sz="1600" kern="1200" dirty="0" err="1" smtClean="0"/>
            <a:t>dan</a:t>
          </a:r>
          <a:r>
            <a:rPr lang="en-US" sz="1600" kern="1200" dirty="0" smtClean="0"/>
            <a:t> </a:t>
          </a:r>
          <a:r>
            <a:rPr lang="en-US" sz="1600" kern="1200" dirty="0" err="1" smtClean="0"/>
            <a:t>lainnya</a:t>
          </a:r>
          <a:r>
            <a:rPr lang="en-US" sz="1600" kern="1200" dirty="0" smtClean="0"/>
            <a:t>) </a:t>
          </a:r>
          <a:r>
            <a:rPr lang="en-US" sz="1600" kern="1200" dirty="0" err="1" smtClean="0"/>
            <a:t>karna</a:t>
          </a:r>
          <a:r>
            <a:rPr lang="en-US" sz="1600" kern="1200" dirty="0" smtClean="0"/>
            <a:t> </a:t>
          </a:r>
          <a:r>
            <a:rPr lang="en-US" sz="1600" kern="1200" dirty="0" err="1" smtClean="0"/>
            <a:t>ketakwaan</a:t>
          </a:r>
          <a:r>
            <a:rPr lang="en-US" sz="1600" kern="1200" dirty="0" smtClean="0"/>
            <a:t> </a:t>
          </a:r>
          <a:r>
            <a:rPr lang="en-US" sz="1600" kern="1200" dirty="0" err="1" smtClean="0"/>
            <a:t>sebagai</a:t>
          </a:r>
          <a:r>
            <a:rPr lang="en-US" sz="1600" kern="1200" dirty="0" smtClean="0"/>
            <a:t> </a:t>
          </a:r>
          <a:r>
            <a:rPr lang="en-US" sz="1600" kern="1200" dirty="0" err="1" smtClean="0"/>
            <a:t>ukuran</a:t>
          </a:r>
          <a:r>
            <a:rPr lang="en-US" sz="1600" kern="1200" dirty="0" smtClean="0"/>
            <a:t> </a:t>
          </a:r>
          <a:r>
            <a:rPr lang="en-US" sz="1600" kern="1200" dirty="0" err="1" smtClean="0"/>
            <a:t>utama</a:t>
          </a:r>
          <a:endParaRPr lang="en-US" sz="1600" kern="1200" dirty="0" smtClean="0"/>
        </a:p>
      </dsp:txBody>
      <dsp:txXfrm>
        <a:off x="40134" y="1498984"/>
        <a:ext cx="4122070" cy="1266278"/>
      </dsp:txXfrm>
    </dsp:sp>
    <dsp:sp modelId="{2C542FA9-3845-4AB8-B775-A79536F8986A}">
      <dsp:nvSpPr>
        <dsp:cNvPr id="0" name=""/>
        <dsp:cNvSpPr/>
      </dsp:nvSpPr>
      <dsp:spPr>
        <a:xfrm>
          <a:off x="738" y="2918281"/>
          <a:ext cx="2057229" cy="1345070"/>
        </a:xfrm>
        <a:prstGeom prst="roundRect">
          <a:avLst>
            <a:gd name="adj" fmla="val 10000"/>
          </a:avLst>
        </a:prstGeom>
        <a:gradFill rotWithShape="0">
          <a:gsLst>
            <a:gs pos="0">
              <a:schemeClr val="accent2">
                <a:alpha val="50000"/>
                <a:hueOff val="0"/>
                <a:satOff val="0"/>
                <a:lumOff val="0"/>
                <a:alphaOff val="0"/>
                <a:shade val="67000"/>
                <a:satMod val="150000"/>
              </a:schemeClr>
            </a:gs>
            <a:gs pos="30000">
              <a:schemeClr val="accent2">
                <a:alpha val="50000"/>
                <a:hueOff val="0"/>
                <a:satOff val="0"/>
                <a:lumOff val="0"/>
                <a:alphaOff val="0"/>
                <a:shade val="94000"/>
                <a:satMod val="130000"/>
              </a:schemeClr>
            </a:gs>
            <a:gs pos="45000">
              <a:schemeClr val="accent2">
                <a:alpha val="50000"/>
                <a:hueOff val="0"/>
                <a:satOff val="0"/>
                <a:lumOff val="0"/>
                <a:alphaOff val="0"/>
                <a:shade val="100000"/>
                <a:satMod val="120000"/>
              </a:schemeClr>
            </a:gs>
            <a:gs pos="55000">
              <a:schemeClr val="accent2">
                <a:alpha val="50000"/>
                <a:hueOff val="0"/>
                <a:satOff val="0"/>
                <a:lumOff val="0"/>
                <a:alphaOff val="0"/>
                <a:shade val="100000"/>
                <a:satMod val="118000"/>
              </a:schemeClr>
            </a:gs>
            <a:gs pos="73000">
              <a:schemeClr val="accent2">
                <a:alpha val="50000"/>
                <a:hueOff val="0"/>
                <a:satOff val="0"/>
                <a:lumOff val="0"/>
                <a:alphaOff val="0"/>
                <a:shade val="94000"/>
                <a:satMod val="130000"/>
              </a:schemeClr>
            </a:gs>
            <a:gs pos="100000">
              <a:schemeClr val="accent2">
                <a:alpha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5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300" kern="1200" dirty="0" smtClean="0"/>
            <a:t> </a:t>
          </a:r>
          <a:r>
            <a:rPr lang="en-US" sz="1300" kern="1200" dirty="0" err="1" smtClean="0"/>
            <a:t>Jadilah</a:t>
          </a:r>
          <a:r>
            <a:rPr lang="en-US" sz="1300" kern="1200" dirty="0" smtClean="0"/>
            <a:t> </a:t>
          </a:r>
          <a:r>
            <a:rPr lang="en-US" sz="1300" kern="1200" dirty="0" err="1" smtClean="0"/>
            <a:t>bangsa</a:t>
          </a:r>
          <a:r>
            <a:rPr lang="en-US" sz="1300" kern="1200" dirty="0" smtClean="0"/>
            <a:t> yang </a:t>
          </a:r>
          <a:r>
            <a:rPr lang="en-US" sz="1300" kern="1200" dirty="0" err="1" smtClean="0"/>
            <a:t>kuat</a:t>
          </a:r>
          <a:r>
            <a:rPr lang="en-US" sz="1300" kern="1200" dirty="0" smtClean="0"/>
            <a:t> </a:t>
          </a:r>
          <a:r>
            <a:rPr lang="en-US" sz="1300" kern="1200" dirty="0" err="1" smtClean="0"/>
            <a:t>dengan</a:t>
          </a:r>
          <a:r>
            <a:rPr lang="en-US" sz="1300" kern="1200" dirty="0" smtClean="0"/>
            <a:t> </a:t>
          </a:r>
          <a:r>
            <a:rPr lang="en-US" sz="1300" kern="1200" dirty="0" err="1" smtClean="0"/>
            <a:t>menguasai</a:t>
          </a:r>
          <a:r>
            <a:rPr lang="en-US" sz="1300" kern="1200" dirty="0" smtClean="0"/>
            <a:t> </a:t>
          </a:r>
          <a:r>
            <a:rPr lang="en-US" sz="1300" kern="1200" dirty="0" err="1" smtClean="0"/>
            <a:t>ilmu</a:t>
          </a:r>
          <a:r>
            <a:rPr lang="en-US" sz="1300" kern="1200" dirty="0" smtClean="0"/>
            <a:t> </a:t>
          </a:r>
          <a:r>
            <a:rPr lang="en-US" sz="1300" kern="1200" dirty="0" err="1" smtClean="0"/>
            <a:t>pengetahuan</a:t>
          </a:r>
          <a:r>
            <a:rPr lang="en-US" sz="1300" kern="1200" dirty="0" smtClean="0"/>
            <a:t>, </a:t>
          </a:r>
          <a:r>
            <a:rPr lang="en-US" sz="1300" kern="1200" dirty="0" err="1" smtClean="0"/>
            <a:t>kuat</a:t>
          </a:r>
          <a:r>
            <a:rPr lang="en-US" sz="1300" kern="1200" dirty="0" smtClean="0"/>
            <a:t> </a:t>
          </a:r>
          <a:r>
            <a:rPr lang="en-US" sz="1300" kern="1200" dirty="0" err="1" smtClean="0"/>
            <a:t>ekonomi</a:t>
          </a:r>
          <a:r>
            <a:rPr lang="en-US" sz="1300" kern="1200" dirty="0" smtClean="0"/>
            <a:t>, </a:t>
          </a:r>
          <a:r>
            <a:rPr lang="en-US" sz="1300" kern="1200" dirty="0" err="1" smtClean="0"/>
            <a:t>sains</a:t>
          </a:r>
          <a:r>
            <a:rPr lang="en-US" sz="1300" kern="1200" dirty="0" smtClean="0"/>
            <a:t>, </a:t>
          </a:r>
          <a:r>
            <a:rPr lang="en-US" sz="1300" kern="1200" dirty="0" err="1" smtClean="0"/>
            <a:t>dll</a:t>
          </a:r>
          <a:r>
            <a:rPr lang="en-US" sz="1300" kern="1200" dirty="0" smtClean="0"/>
            <a:t>. </a:t>
          </a:r>
          <a:r>
            <a:rPr lang="en-US" sz="1300" kern="1200" dirty="0" err="1" smtClean="0"/>
            <a:t>Semua</a:t>
          </a:r>
          <a:r>
            <a:rPr lang="en-US" sz="1300" kern="1200" dirty="0" smtClean="0"/>
            <a:t> </a:t>
          </a:r>
          <a:r>
            <a:rPr lang="en-US" sz="1300" kern="1200" dirty="0" err="1" smtClean="0"/>
            <a:t>harus</a:t>
          </a:r>
          <a:r>
            <a:rPr lang="en-US" sz="1300" kern="1200" dirty="0" smtClean="0"/>
            <a:t> </a:t>
          </a:r>
          <a:r>
            <a:rPr lang="en-US" sz="1300" kern="1200" dirty="0" err="1" smtClean="0"/>
            <a:t>dengan</a:t>
          </a:r>
          <a:r>
            <a:rPr lang="en-US" sz="1300" kern="1200" dirty="0" smtClean="0"/>
            <a:t> </a:t>
          </a:r>
          <a:r>
            <a:rPr lang="en-US" sz="1300" kern="1200" dirty="0" err="1" smtClean="0"/>
            <a:t>ilmu</a:t>
          </a:r>
          <a:endParaRPr lang="en-US" sz="1300" kern="1200" dirty="0" smtClean="0"/>
        </a:p>
      </dsp:txBody>
      <dsp:txXfrm>
        <a:off x="40134" y="2957677"/>
        <a:ext cx="1978437" cy="1266278"/>
      </dsp:txXfrm>
    </dsp:sp>
    <dsp:sp modelId="{FB4008B6-B587-44A0-B4CC-2CDF4E3AFE6A}">
      <dsp:nvSpPr>
        <dsp:cNvPr id="0" name=""/>
        <dsp:cNvSpPr/>
      </dsp:nvSpPr>
      <dsp:spPr>
        <a:xfrm>
          <a:off x="2144371" y="2918281"/>
          <a:ext cx="2057229" cy="1345070"/>
        </a:xfrm>
        <a:prstGeom prst="roundRect">
          <a:avLst>
            <a:gd name="adj" fmla="val 10000"/>
          </a:avLst>
        </a:prstGeom>
        <a:gradFill rotWithShape="0">
          <a:gsLst>
            <a:gs pos="0">
              <a:schemeClr val="accent2">
                <a:alpha val="50000"/>
                <a:hueOff val="0"/>
                <a:satOff val="0"/>
                <a:lumOff val="0"/>
                <a:alphaOff val="0"/>
                <a:shade val="67000"/>
                <a:satMod val="150000"/>
              </a:schemeClr>
            </a:gs>
            <a:gs pos="30000">
              <a:schemeClr val="accent2">
                <a:alpha val="50000"/>
                <a:hueOff val="0"/>
                <a:satOff val="0"/>
                <a:lumOff val="0"/>
                <a:alphaOff val="0"/>
                <a:shade val="94000"/>
                <a:satMod val="130000"/>
              </a:schemeClr>
            </a:gs>
            <a:gs pos="45000">
              <a:schemeClr val="accent2">
                <a:alpha val="50000"/>
                <a:hueOff val="0"/>
                <a:satOff val="0"/>
                <a:lumOff val="0"/>
                <a:alphaOff val="0"/>
                <a:shade val="100000"/>
                <a:satMod val="120000"/>
              </a:schemeClr>
            </a:gs>
            <a:gs pos="55000">
              <a:schemeClr val="accent2">
                <a:alpha val="50000"/>
                <a:hueOff val="0"/>
                <a:satOff val="0"/>
                <a:lumOff val="0"/>
                <a:alphaOff val="0"/>
                <a:shade val="100000"/>
                <a:satMod val="118000"/>
              </a:schemeClr>
            </a:gs>
            <a:gs pos="73000">
              <a:schemeClr val="accent2">
                <a:alpha val="50000"/>
                <a:hueOff val="0"/>
                <a:satOff val="0"/>
                <a:lumOff val="0"/>
                <a:alphaOff val="0"/>
                <a:shade val="94000"/>
                <a:satMod val="130000"/>
              </a:schemeClr>
            </a:gs>
            <a:gs pos="100000">
              <a:schemeClr val="accent2">
                <a:alpha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5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300" kern="1200" dirty="0" smtClean="0"/>
            <a:t>Anti </a:t>
          </a:r>
          <a:r>
            <a:rPr lang="en-US" sz="1300" kern="1200" dirty="0" err="1" smtClean="0"/>
            <a:t>sekuler</a:t>
          </a:r>
          <a:r>
            <a:rPr lang="en-US" sz="1300" kern="1200" dirty="0" smtClean="0"/>
            <a:t> (</a:t>
          </a:r>
          <a:r>
            <a:rPr lang="en-US" sz="1300" kern="1200" dirty="0" err="1" smtClean="0"/>
            <a:t>ingat</a:t>
          </a:r>
          <a:r>
            <a:rPr lang="en-US" sz="1300" kern="1200" dirty="0" smtClean="0"/>
            <a:t> </a:t>
          </a:r>
          <a:r>
            <a:rPr lang="en-US" sz="1300" kern="1200" dirty="0" err="1" smtClean="0"/>
            <a:t>ada</a:t>
          </a:r>
          <a:r>
            <a:rPr lang="en-US" sz="1300" kern="1200" dirty="0" smtClean="0"/>
            <a:t> </a:t>
          </a:r>
          <a:r>
            <a:rPr lang="en-US" sz="1300" kern="1200" dirty="0" err="1" smtClean="0"/>
            <a:t>akhirat</a:t>
          </a:r>
          <a:r>
            <a:rPr lang="en-US" sz="1300" kern="1200" dirty="0" smtClean="0"/>
            <a:t> </a:t>
          </a:r>
          <a:r>
            <a:rPr lang="en-US" sz="1300" kern="1200" dirty="0" err="1" smtClean="0"/>
            <a:t>setelah</a:t>
          </a:r>
          <a:r>
            <a:rPr lang="en-US" sz="1300" kern="1200" dirty="0" smtClean="0"/>
            <a:t> </a:t>
          </a:r>
          <a:r>
            <a:rPr lang="en-US" sz="1300" kern="1200" dirty="0" err="1" smtClean="0"/>
            <a:t>dunia</a:t>
          </a:r>
          <a:r>
            <a:rPr lang="en-US" sz="1300" kern="1200" dirty="0" smtClean="0"/>
            <a:t>)</a:t>
          </a:r>
        </a:p>
      </dsp:txBody>
      <dsp:txXfrm>
        <a:off x="2183767" y="2957677"/>
        <a:ext cx="1978437" cy="1266278"/>
      </dsp:txXfrm>
    </dsp:sp>
    <dsp:sp modelId="{75D2B3DF-5AD7-4725-B02B-00AFE2D51EC7}">
      <dsp:nvSpPr>
        <dsp:cNvPr id="0" name=""/>
        <dsp:cNvSpPr/>
      </dsp:nvSpPr>
      <dsp:spPr>
        <a:xfrm>
          <a:off x="4374408" y="1459588"/>
          <a:ext cx="2057229" cy="1345070"/>
        </a:xfrm>
        <a:prstGeom prst="roundRect">
          <a:avLst>
            <a:gd name="adj" fmla="val 10000"/>
          </a:avLst>
        </a:prstGeom>
        <a:gradFill rotWithShape="0">
          <a:gsLst>
            <a:gs pos="0">
              <a:schemeClr val="accent2">
                <a:alpha val="70000"/>
                <a:hueOff val="0"/>
                <a:satOff val="0"/>
                <a:lumOff val="0"/>
                <a:alphaOff val="0"/>
                <a:shade val="67000"/>
                <a:satMod val="150000"/>
              </a:schemeClr>
            </a:gs>
            <a:gs pos="30000">
              <a:schemeClr val="accent2">
                <a:alpha val="70000"/>
                <a:hueOff val="0"/>
                <a:satOff val="0"/>
                <a:lumOff val="0"/>
                <a:alphaOff val="0"/>
                <a:shade val="94000"/>
                <a:satMod val="130000"/>
              </a:schemeClr>
            </a:gs>
            <a:gs pos="45000">
              <a:schemeClr val="accent2">
                <a:alpha val="70000"/>
                <a:hueOff val="0"/>
                <a:satOff val="0"/>
                <a:lumOff val="0"/>
                <a:alphaOff val="0"/>
                <a:shade val="100000"/>
                <a:satMod val="120000"/>
              </a:schemeClr>
            </a:gs>
            <a:gs pos="55000">
              <a:schemeClr val="accent2">
                <a:alpha val="70000"/>
                <a:hueOff val="0"/>
                <a:satOff val="0"/>
                <a:lumOff val="0"/>
                <a:alphaOff val="0"/>
                <a:shade val="100000"/>
                <a:satMod val="118000"/>
              </a:schemeClr>
            </a:gs>
            <a:gs pos="73000">
              <a:schemeClr val="accent2">
                <a:alpha val="70000"/>
                <a:hueOff val="0"/>
                <a:satOff val="0"/>
                <a:lumOff val="0"/>
                <a:alphaOff val="0"/>
                <a:shade val="94000"/>
                <a:satMod val="130000"/>
              </a:schemeClr>
            </a:gs>
            <a:gs pos="100000">
              <a:schemeClr val="accent2">
                <a:alpha val="7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7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Membebaskan</a:t>
          </a:r>
          <a:r>
            <a:rPr lang="en-US" sz="1600" kern="1200" dirty="0" smtClean="0"/>
            <a:t> </a:t>
          </a:r>
          <a:r>
            <a:rPr lang="en-US" sz="1600" kern="1200" dirty="0" err="1" smtClean="0"/>
            <a:t>manusia</a:t>
          </a:r>
          <a:r>
            <a:rPr lang="en-US" sz="1600" kern="1200" dirty="0" smtClean="0"/>
            <a:t> </a:t>
          </a:r>
          <a:r>
            <a:rPr lang="en-US" sz="1600" kern="1200" dirty="0" err="1" smtClean="0"/>
            <a:t>dari</a:t>
          </a:r>
          <a:r>
            <a:rPr lang="en-US" sz="1600" kern="1200" dirty="0" smtClean="0"/>
            <a:t> </a:t>
          </a:r>
          <a:r>
            <a:rPr lang="en-US" sz="1600" kern="1200" dirty="0" err="1" smtClean="0"/>
            <a:t>kebodohan</a:t>
          </a:r>
          <a:r>
            <a:rPr lang="en-US" sz="1600" kern="1200" dirty="0" smtClean="0"/>
            <a:t> (</a:t>
          </a:r>
          <a:r>
            <a:rPr lang="en-US" sz="1600" i="1" kern="1200" dirty="0" err="1" smtClean="0"/>
            <a:t>iqra</a:t>
          </a:r>
          <a:r>
            <a:rPr lang="en-US" sz="1600" kern="1200" dirty="0" smtClean="0"/>
            <a:t>’) </a:t>
          </a:r>
        </a:p>
      </dsp:txBody>
      <dsp:txXfrm>
        <a:off x="4413804" y="1498984"/>
        <a:ext cx="1978437" cy="1266278"/>
      </dsp:txXfrm>
    </dsp:sp>
    <dsp:sp modelId="{9D9FF968-3969-4D0B-982C-F9E3154350B1}">
      <dsp:nvSpPr>
        <dsp:cNvPr id="0" name=""/>
        <dsp:cNvSpPr/>
      </dsp:nvSpPr>
      <dsp:spPr>
        <a:xfrm>
          <a:off x="4374408" y="2918281"/>
          <a:ext cx="2057229" cy="1345070"/>
        </a:xfrm>
        <a:prstGeom prst="roundRect">
          <a:avLst>
            <a:gd name="adj" fmla="val 10000"/>
          </a:avLst>
        </a:prstGeom>
        <a:gradFill rotWithShape="0">
          <a:gsLst>
            <a:gs pos="0">
              <a:schemeClr val="accent2">
                <a:alpha val="50000"/>
                <a:hueOff val="0"/>
                <a:satOff val="0"/>
                <a:lumOff val="0"/>
                <a:alphaOff val="0"/>
                <a:shade val="67000"/>
                <a:satMod val="150000"/>
              </a:schemeClr>
            </a:gs>
            <a:gs pos="30000">
              <a:schemeClr val="accent2">
                <a:alpha val="50000"/>
                <a:hueOff val="0"/>
                <a:satOff val="0"/>
                <a:lumOff val="0"/>
                <a:alphaOff val="0"/>
                <a:shade val="94000"/>
                <a:satMod val="130000"/>
              </a:schemeClr>
            </a:gs>
            <a:gs pos="45000">
              <a:schemeClr val="accent2">
                <a:alpha val="50000"/>
                <a:hueOff val="0"/>
                <a:satOff val="0"/>
                <a:lumOff val="0"/>
                <a:alphaOff val="0"/>
                <a:shade val="100000"/>
                <a:satMod val="120000"/>
              </a:schemeClr>
            </a:gs>
            <a:gs pos="55000">
              <a:schemeClr val="accent2">
                <a:alpha val="50000"/>
                <a:hueOff val="0"/>
                <a:satOff val="0"/>
                <a:lumOff val="0"/>
                <a:alphaOff val="0"/>
                <a:shade val="100000"/>
                <a:satMod val="118000"/>
              </a:schemeClr>
            </a:gs>
            <a:gs pos="73000">
              <a:schemeClr val="accent2">
                <a:alpha val="50000"/>
                <a:hueOff val="0"/>
                <a:satOff val="0"/>
                <a:lumOff val="0"/>
                <a:alphaOff val="0"/>
                <a:shade val="94000"/>
                <a:satMod val="130000"/>
              </a:schemeClr>
            </a:gs>
            <a:gs pos="100000">
              <a:schemeClr val="accent2">
                <a:alpha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2">
              <a:alpha val="5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Membebaskan</a:t>
          </a:r>
          <a:r>
            <a:rPr lang="en-US" sz="1300" kern="1200" dirty="0" smtClean="0"/>
            <a:t> </a:t>
          </a:r>
          <a:r>
            <a:rPr lang="en-US" sz="1300" kern="1200" dirty="0" err="1" smtClean="0"/>
            <a:t>perbudakan</a:t>
          </a:r>
          <a:r>
            <a:rPr lang="en-US" sz="1300" kern="1200" dirty="0" smtClean="0"/>
            <a:t> </a:t>
          </a:r>
          <a:r>
            <a:rPr lang="en-US" sz="1300" kern="1200" dirty="0" err="1" smtClean="0"/>
            <a:t>dan</a:t>
          </a:r>
          <a:r>
            <a:rPr lang="en-US" sz="1300" kern="1200" dirty="0" smtClean="0"/>
            <a:t> </a:t>
          </a:r>
          <a:r>
            <a:rPr lang="en-US" sz="1300" kern="1200" dirty="0" err="1" smtClean="0"/>
            <a:t>mengangkat</a:t>
          </a:r>
          <a:r>
            <a:rPr lang="en-US" sz="1300" kern="1200" dirty="0" smtClean="0"/>
            <a:t> </a:t>
          </a:r>
          <a:r>
            <a:rPr lang="en-US" sz="1300" kern="1200" dirty="0" err="1" smtClean="0"/>
            <a:t>harkat</a:t>
          </a:r>
          <a:r>
            <a:rPr lang="en-US" sz="1300" kern="1200" dirty="0" smtClean="0"/>
            <a:t> </a:t>
          </a:r>
          <a:r>
            <a:rPr lang="en-US" sz="1300" kern="1200" dirty="0" err="1" smtClean="0"/>
            <a:t>matabat</a:t>
          </a:r>
          <a:r>
            <a:rPr lang="en-US" sz="1300" kern="1200" dirty="0" smtClean="0"/>
            <a:t> </a:t>
          </a:r>
          <a:r>
            <a:rPr lang="en-US" sz="1300" kern="1200" dirty="0" err="1" smtClean="0"/>
            <a:t>manusia</a:t>
          </a:r>
          <a:r>
            <a:rPr lang="en-US" sz="1300" kern="1200" dirty="0" smtClean="0"/>
            <a:t> </a:t>
          </a:r>
          <a:r>
            <a:rPr lang="en-US" sz="1300" kern="1200" dirty="0" err="1" smtClean="0"/>
            <a:t>khususnya</a:t>
          </a:r>
          <a:r>
            <a:rPr lang="en-US" sz="1300" kern="1200" dirty="0" smtClean="0"/>
            <a:t> </a:t>
          </a:r>
          <a:r>
            <a:rPr lang="en-US" sz="1300" kern="1200" dirty="0" err="1" smtClean="0"/>
            <a:t>wanita</a:t>
          </a:r>
          <a:r>
            <a:rPr lang="en-US" sz="1300" kern="1200" dirty="0" smtClean="0"/>
            <a:t> </a:t>
          </a:r>
          <a:r>
            <a:rPr lang="en-US" sz="1300" kern="1200" dirty="0" err="1" smtClean="0"/>
            <a:t>dengan</a:t>
          </a:r>
          <a:r>
            <a:rPr lang="en-US" sz="1300" kern="1200" dirty="0" smtClean="0"/>
            <a:t> AKHLAK MULIA</a:t>
          </a:r>
          <a:endParaRPr lang="en-US" sz="1300" kern="1200" dirty="0"/>
        </a:p>
      </dsp:txBody>
      <dsp:txXfrm>
        <a:off x="4413804" y="2957677"/>
        <a:ext cx="1978437" cy="12662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16DB2-8E24-491B-B8FF-7C8AA7A978E8}">
      <dsp:nvSpPr>
        <dsp:cNvPr id="0" name=""/>
        <dsp:cNvSpPr/>
      </dsp:nvSpPr>
      <dsp:spPr>
        <a:xfrm>
          <a:off x="916483" y="1984"/>
          <a:ext cx="2030015" cy="1218009"/>
        </a:xfrm>
        <a:prstGeom prst="rect">
          <a:avLst/>
        </a:prstGeom>
        <a:gradFill rotWithShape="0">
          <a:gsLst>
            <a:gs pos="0">
              <a:schemeClr val="accent2">
                <a:shade val="50000"/>
                <a:hueOff val="0"/>
                <a:satOff val="0"/>
                <a:lumOff val="0"/>
                <a:alphaOff val="0"/>
                <a:shade val="67000"/>
                <a:satMod val="150000"/>
              </a:schemeClr>
            </a:gs>
            <a:gs pos="30000">
              <a:schemeClr val="accent2">
                <a:shade val="50000"/>
                <a:hueOff val="0"/>
                <a:satOff val="0"/>
                <a:lumOff val="0"/>
                <a:alphaOff val="0"/>
                <a:shade val="94000"/>
                <a:satMod val="130000"/>
              </a:schemeClr>
            </a:gs>
            <a:gs pos="45000">
              <a:schemeClr val="accent2">
                <a:shade val="50000"/>
                <a:hueOff val="0"/>
                <a:satOff val="0"/>
                <a:lumOff val="0"/>
                <a:alphaOff val="0"/>
                <a:shade val="100000"/>
                <a:satMod val="120000"/>
              </a:schemeClr>
            </a:gs>
            <a:gs pos="55000">
              <a:schemeClr val="accent2">
                <a:shade val="50000"/>
                <a:hueOff val="0"/>
                <a:satOff val="0"/>
                <a:lumOff val="0"/>
                <a:alphaOff val="0"/>
                <a:shade val="100000"/>
                <a:satMod val="118000"/>
              </a:schemeClr>
            </a:gs>
            <a:gs pos="73000">
              <a:schemeClr val="accent2">
                <a:shade val="50000"/>
                <a:hueOff val="0"/>
                <a:satOff val="0"/>
                <a:lumOff val="0"/>
                <a:alphaOff val="0"/>
                <a:shade val="94000"/>
                <a:satMod val="130000"/>
              </a:schemeClr>
            </a:gs>
            <a:gs pos="100000">
              <a:schemeClr val="accent2">
                <a:shade val="5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DINAMISME (</a:t>
          </a:r>
          <a:r>
            <a:rPr lang="en-US" sz="1600" kern="1200" dirty="0" err="1" smtClean="0">
              <a:solidFill>
                <a:schemeClr val="tx1"/>
              </a:solidFill>
            </a:rPr>
            <a:t>setiap</a:t>
          </a:r>
          <a:r>
            <a:rPr lang="en-US" sz="1600" kern="1200" dirty="0" smtClean="0">
              <a:solidFill>
                <a:schemeClr val="tx1"/>
              </a:solidFill>
            </a:rPr>
            <a:t> </a:t>
          </a:r>
          <a:r>
            <a:rPr lang="en-US" sz="1600" kern="1200" dirty="0" err="1" smtClean="0">
              <a:solidFill>
                <a:schemeClr val="tx1"/>
              </a:solidFill>
            </a:rPr>
            <a:t>benda</a:t>
          </a:r>
          <a:r>
            <a:rPr lang="en-US" sz="1600" kern="1200" dirty="0" smtClean="0">
              <a:solidFill>
                <a:schemeClr val="tx1"/>
              </a:solidFill>
            </a:rPr>
            <a:t> </a:t>
          </a:r>
          <a:r>
            <a:rPr lang="en-US" sz="1600" kern="1200" dirty="0" err="1" smtClean="0">
              <a:solidFill>
                <a:schemeClr val="tx1"/>
              </a:solidFill>
            </a:rPr>
            <a:t>punya</a:t>
          </a:r>
          <a:r>
            <a:rPr lang="en-US" sz="1600" kern="1200" dirty="0" smtClean="0">
              <a:solidFill>
                <a:schemeClr val="tx1"/>
              </a:solidFill>
            </a:rPr>
            <a:t> </a:t>
          </a:r>
          <a:r>
            <a:rPr lang="en-US" sz="1600" kern="1200" dirty="0" err="1" smtClean="0">
              <a:solidFill>
                <a:schemeClr val="tx1"/>
              </a:solidFill>
            </a:rPr>
            <a:t>kekuatan</a:t>
          </a:r>
          <a:r>
            <a:rPr lang="en-US" sz="1600" kern="1200" dirty="0" smtClean="0">
              <a:solidFill>
                <a:schemeClr val="tx1"/>
              </a:solidFill>
            </a:rPr>
            <a:t>)</a:t>
          </a:r>
        </a:p>
      </dsp:txBody>
      <dsp:txXfrm>
        <a:off x="916483" y="1984"/>
        <a:ext cx="2030015" cy="1218009"/>
      </dsp:txXfrm>
    </dsp:sp>
    <dsp:sp modelId="{37CADE1A-439C-4B28-B97F-D04D8CABC85F}">
      <dsp:nvSpPr>
        <dsp:cNvPr id="0" name=""/>
        <dsp:cNvSpPr/>
      </dsp:nvSpPr>
      <dsp:spPr>
        <a:xfrm>
          <a:off x="3149500" y="1984"/>
          <a:ext cx="2030015" cy="1218009"/>
        </a:xfrm>
        <a:prstGeom prst="rect">
          <a:avLst/>
        </a:prstGeom>
        <a:gradFill rotWithShape="0">
          <a:gsLst>
            <a:gs pos="0">
              <a:schemeClr val="accent2">
                <a:shade val="50000"/>
                <a:hueOff val="-183532"/>
                <a:satOff val="-15253"/>
                <a:lumOff val="21589"/>
                <a:alphaOff val="0"/>
                <a:shade val="67000"/>
                <a:satMod val="150000"/>
              </a:schemeClr>
            </a:gs>
            <a:gs pos="30000">
              <a:schemeClr val="accent2">
                <a:shade val="50000"/>
                <a:hueOff val="-183532"/>
                <a:satOff val="-15253"/>
                <a:lumOff val="21589"/>
                <a:alphaOff val="0"/>
                <a:shade val="94000"/>
                <a:satMod val="130000"/>
              </a:schemeClr>
            </a:gs>
            <a:gs pos="45000">
              <a:schemeClr val="accent2">
                <a:shade val="50000"/>
                <a:hueOff val="-183532"/>
                <a:satOff val="-15253"/>
                <a:lumOff val="21589"/>
                <a:alphaOff val="0"/>
                <a:shade val="100000"/>
                <a:satMod val="120000"/>
              </a:schemeClr>
            </a:gs>
            <a:gs pos="55000">
              <a:schemeClr val="accent2">
                <a:shade val="50000"/>
                <a:hueOff val="-183532"/>
                <a:satOff val="-15253"/>
                <a:lumOff val="21589"/>
                <a:alphaOff val="0"/>
                <a:shade val="100000"/>
                <a:satMod val="118000"/>
              </a:schemeClr>
            </a:gs>
            <a:gs pos="73000">
              <a:schemeClr val="accent2">
                <a:shade val="50000"/>
                <a:hueOff val="-183532"/>
                <a:satOff val="-15253"/>
                <a:lumOff val="21589"/>
                <a:alphaOff val="0"/>
                <a:shade val="94000"/>
                <a:satMod val="130000"/>
              </a:schemeClr>
            </a:gs>
            <a:gs pos="100000">
              <a:schemeClr val="accent2">
                <a:shade val="50000"/>
                <a:hueOff val="-183532"/>
                <a:satOff val="-15253"/>
                <a:lumOff val="21589"/>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ANIMISME (</a:t>
          </a:r>
          <a:r>
            <a:rPr lang="en-US" sz="1600" kern="1200" dirty="0" err="1" smtClean="0">
              <a:solidFill>
                <a:schemeClr val="tx1"/>
              </a:solidFill>
            </a:rPr>
            <a:t>roh</a:t>
          </a:r>
          <a:r>
            <a:rPr lang="en-US" sz="1600" kern="1200" dirty="0" smtClean="0">
              <a:solidFill>
                <a:schemeClr val="tx1"/>
              </a:solidFill>
            </a:rPr>
            <a:t> </a:t>
          </a:r>
          <a:r>
            <a:rPr lang="en-US" sz="1600" kern="1200" dirty="0" err="1" smtClean="0">
              <a:solidFill>
                <a:schemeClr val="tx1"/>
              </a:solidFill>
            </a:rPr>
            <a:t>punya</a:t>
          </a:r>
          <a:r>
            <a:rPr lang="en-US" sz="1600" kern="1200" dirty="0" smtClean="0">
              <a:solidFill>
                <a:schemeClr val="tx1"/>
              </a:solidFill>
            </a:rPr>
            <a:t> </a:t>
          </a:r>
          <a:r>
            <a:rPr lang="en-US" sz="1600" kern="1200" dirty="0" err="1" smtClean="0">
              <a:solidFill>
                <a:schemeClr val="tx1"/>
              </a:solidFill>
            </a:rPr>
            <a:t>kekuatan</a:t>
          </a:r>
          <a:r>
            <a:rPr lang="en-US" sz="1600" kern="1200" dirty="0" smtClean="0">
              <a:solidFill>
                <a:schemeClr val="tx1"/>
              </a:solidFill>
            </a:rPr>
            <a:t> &amp; </a:t>
          </a:r>
          <a:r>
            <a:rPr lang="en-US" sz="1600" kern="1200" dirty="0" err="1" smtClean="0">
              <a:solidFill>
                <a:schemeClr val="tx1"/>
              </a:solidFill>
            </a:rPr>
            <a:t>pengaruh</a:t>
          </a:r>
          <a:r>
            <a:rPr lang="en-US" sz="1600" kern="1200" dirty="0" smtClean="0">
              <a:solidFill>
                <a:schemeClr val="tx1"/>
              </a:solidFill>
            </a:rPr>
            <a:t>) </a:t>
          </a:r>
          <a:endParaRPr lang="en-US" sz="1600" kern="1200" dirty="0">
            <a:solidFill>
              <a:schemeClr val="tx1"/>
            </a:solidFill>
          </a:endParaRPr>
        </a:p>
      </dsp:txBody>
      <dsp:txXfrm>
        <a:off x="3149500" y="1984"/>
        <a:ext cx="2030015" cy="1218009"/>
      </dsp:txXfrm>
    </dsp:sp>
    <dsp:sp modelId="{109BFB7F-A61B-4E28-B0B8-92702F09DB2F}">
      <dsp:nvSpPr>
        <dsp:cNvPr id="0" name=""/>
        <dsp:cNvSpPr/>
      </dsp:nvSpPr>
      <dsp:spPr>
        <a:xfrm>
          <a:off x="916483" y="1422995"/>
          <a:ext cx="2030015" cy="1218009"/>
        </a:xfrm>
        <a:prstGeom prst="rect">
          <a:avLst/>
        </a:prstGeom>
        <a:gradFill rotWithShape="0">
          <a:gsLst>
            <a:gs pos="0">
              <a:schemeClr val="accent2">
                <a:shade val="50000"/>
                <a:hueOff val="-367065"/>
                <a:satOff val="-30506"/>
                <a:lumOff val="43178"/>
                <a:alphaOff val="0"/>
                <a:shade val="67000"/>
                <a:satMod val="150000"/>
              </a:schemeClr>
            </a:gs>
            <a:gs pos="30000">
              <a:schemeClr val="accent2">
                <a:shade val="50000"/>
                <a:hueOff val="-367065"/>
                <a:satOff val="-30506"/>
                <a:lumOff val="43178"/>
                <a:alphaOff val="0"/>
                <a:shade val="94000"/>
                <a:satMod val="130000"/>
              </a:schemeClr>
            </a:gs>
            <a:gs pos="45000">
              <a:schemeClr val="accent2">
                <a:shade val="50000"/>
                <a:hueOff val="-367065"/>
                <a:satOff val="-30506"/>
                <a:lumOff val="43178"/>
                <a:alphaOff val="0"/>
                <a:shade val="100000"/>
                <a:satMod val="120000"/>
              </a:schemeClr>
            </a:gs>
            <a:gs pos="55000">
              <a:schemeClr val="accent2">
                <a:shade val="50000"/>
                <a:hueOff val="-367065"/>
                <a:satOff val="-30506"/>
                <a:lumOff val="43178"/>
                <a:alphaOff val="0"/>
                <a:shade val="100000"/>
                <a:satMod val="118000"/>
              </a:schemeClr>
            </a:gs>
            <a:gs pos="73000">
              <a:schemeClr val="accent2">
                <a:shade val="50000"/>
                <a:hueOff val="-367065"/>
                <a:satOff val="-30506"/>
                <a:lumOff val="43178"/>
                <a:alphaOff val="0"/>
                <a:shade val="94000"/>
                <a:satMod val="130000"/>
              </a:schemeClr>
            </a:gs>
            <a:gs pos="100000">
              <a:schemeClr val="accent2">
                <a:shade val="50000"/>
                <a:hueOff val="-367065"/>
                <a:satOff val="-30506"/>
                <a:lumOff val="43178"/>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POLITEISME (</a:t>
          </a:r>
          <a:r>
            <a:rPr lang="en-US" sz="1600" kern="1200" dirty="0" err="1" smtClean="0">
              <a:solidFill>
                <a:schemeClr val="tx1"/>
              </a:solidFill>
            </a:rPr>
            <a:t>roh</a:t>
          </a:r>
          <a:r>
            <a:rPr lang="en-US" sz="1600" kern="1200" dirty="0" smtClean="0">
              <a:solidFill>
                <a:schemeClr val="tx1"/>
              </a:solidFill>
            </a:rPr>
            <a:t> </a:t>
          </a:r>
          <a:r>
            <a:rPr lang="en-US" sz="1600" kern="1200" dirty="0" err="1" smtClean="0">
              <a:solidFill>
                <a:schemeClr val="tx1"/>
              </a:solidFill>
            </a:rPr>
            <a:t>yg</a:t>
          </a:r>
          <a:r>
            <a:rPr lang="en-US" sz="1600" kern="1200" dirty="0" smtClean="0">
              <a:solidFill>
                <a:schemeClr val="tx1"/>
              </a:solidFill>
            </a:rPr>
            <a:t> </a:t>
          </a:r>
          <a:r>
            <a:rPr lang="en-US" sz="1600" kern="1200" dirty="0" err="1" smtClean="0">
              <a:solidFill>
                <a:schemeClr val="tx1"/>
              </a:solidFill>
            </a:rPr>
            <a:t>unggul</a:t>
          </a:r>
          <a:r>
            <a:rPr lang="en-US" sz="1600" kern="1200" dirty="0" smtClean="0">
              <a:solidFill>
                <a:schemeClr val="tx1"/>
              </a:solidFill>
            </a:rPr>
            <a:t> = </a:t>
          </a:r>
          <a:r>
            <a:rPr lang="en-US" sz="1600" kern="1200" dirty="0" err="1" smtClean="0">
              <a:solidFill>
                <a:schemeClr val="tx1"/>
              </a:solidFill>
            </a:rPr>
            <a:t>dewa-dewa</a:t>
          </a:r>
          <a:r>
            <a:rPr lang="en-US" sz="1600" kern="1200" dirty="0" smtClean="0">
              <a:solidFill>
                <a:schemeClr val="tx1"/>
              </a:solidFill>
            </a:rPr>
            <a:t>)</a:t>
          </a:r>
          <a:endParaRPr lang="en-US" sz="1600" kern="1200" dirty="0">
            <a:solidFill>
              <a:schemeClr val="tx1"/>
            </a:solidFill>
          </a:endParaRPr>
        </a:p>
      </dsp:txBody>
      <dsp:txXfrm>
        <a:off x="916483" y="1422995"/>
        <a:ext cx="2030015" cy="1218009"/>
      </dsp:txXfrm>
    </dsp:sp>
    <dsp:sp modelId="{F312F9F3-97A2-4CBE-BF25-CE45B0A3CD9A}">
      <dsp:nvSpPr>
        <dsp:cNvPr id="0" name=""/>
        <dsp:cNvSpPr/>
      </dsp:nvSpPr>
      <dsp:spPr>
        <a:xfrm>
          <a:off x="3149500" y="1422995"/>
          <a:ext cx="2030015" cy="1218009"/>
        </a:xfrm>
        <a:prstGeom prst="rect">
          <a:avLst/>
        </a:prstGeom>
        <a:gradFill rotWithShape="0">
          <a:gsLst>
            <a:gs pos="0">
              <a:schemeClr val="accent2">
                <a:shade val="50000"/>
                <a:hueOff val="-367065"/>
                <a:satOff val="-30506"/>
                <a:lumOff val="43178"/>
                <a:alphaOff val="0"/>
                <a:shade val="67000"/>
                <a:satMod val="150000"/>
              </a:schemeClr>
            </a:gs>
            <a:gs pos="30000">
              <a:schemeClr val="accent2">
                <a:shade val="50000"/>
                <a:hueOff val="-367065"/>
                <a:satOff val="-30506"/>
                <a:lumOff val="43178"/>
                <a:alphaOff val="0"/>
                <a:shade val="94000"/>
                <a:satMod val="130000"/>
              </a:schemeClr>
            </a:gs>
            <a:gs pos="45000">
              <a:schemeClr val="accent2">
                <a:shade val="50000"/>
                <a:hueOff val="-367065"/>
                <a:satOff val="-30506"/>
                <a:lumOff val="43178"/>
                <a:alphaOff val="0"/>
                <a:shade val="100000"/>
                <a:satMod val="120000"/>
              </a:schemeClr>
            </a:gs>
            <a:gs pos="55000">
              <a:schemeClr val="accent2">
                <a:shade val="50000"/>
                <a:hueOff val="-367065"/>
                <a:satOff val="-30506"/>
                <a:lumOff val="43178"/>
                <a:alphaOff val="0"/>
                <a:shade val="100000"/>
                <a:satMod val="118000"/>
              </a:schemeClr>
            </a:gs>
            <a:gs pos="73000">
              <a:schemeClr val="accent2">
                <a:shade val="50000"/>
                <a:hueOff val="-367065"/>
                <a:satOff val="-30506"/>
                <a:lumOff val="43178"/>
                <a:alphaOff val="0"/>
                <a:shade val="94000"/>
                <a:satMod val="130000"/>
              </a:schemeClr>
            </a:gs>
            <a:gs pos="100000">
              <a:schemeClr val="accent2">
                <a:shade val="50000"/>
                <a:hueOff val="-367065"/>
                <a:satOff val="-30506"/>
                <a:lumOff val="43178"/>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kern="1200" dirty="0" smtClean="0">
              <a:solidFill>
                <a:schemeClr val="tx1"/>
              </a:solidFill>
            </a:rPr>
            <a:t>HENOTEISME (</a:t>
          </a:r>
          <a:r>
            <a:rPr lang="en-US" sz="1600" kern="1200" dirty="0" err="1" smtClean="0">
              <a:solidFill>
                <a:schemeClr val="tx1"/>
              </a:solidFill>
            </a:rPr>
            <a:t>dewa</a:t>
          </a:r>
          <a:r>
            <a:rPr lang="en-US" sz="1600" kern="1200" dirty="0" smtClean="0">
              <a:solidFill>
                <a:schemeClr val="tx1"/>
              </a:solidFill>
            </a:rPr>
            <a:t> = </a:t>
          </a:r>
          <a:r>
            <a:rPr lang="en-US" sz="1600" kern="1200" dirty="0" err="1" smtClean="0">
              <a:solidFill>
                <a:schemeClr val="tx1"/>
              </a:solidFill>
            </a:rPr>
            <a:t>tuhan</a:t>
          </a:r>
          <a:r>
            <a:rPr lang="en-US" sz="1600" kern="1200" dirty="0" smtClean="0">
              <a:solidFill>
                <a:schemeClr val="tx1"/>
              </a:solidFill>
            </a:rPr>
            <a:t> </a:t>
          </a:r>
          <a:r>
            <a:rPr lang="en-US" sz="1600" kern="1200" dirty="0" err="1" smtClean="0">
              <a:solidFill>
                <a:schemeClr val="tx1"/>
              </a:solidFill>
            </a:rPr>
            <a:t>tingkat</a:t>
          </a:r>
          <a:r>
            <a:rPr lang="en-US" sz="1600" kern="1200" dirty="0" smtClean="0">
              <a:solidFill>
                <a:schemeClr val="tx1"/>
              </a:solidFill>
            </a:rPr>
            <a:t> </a:t>
          </a:r>
          <a:r>
            <a:rPr lang="en-US" sz="1600" kern="1200" dirty="0" err="1" smtClean="0">
              <a:solidFill>
                <a:schemeClr val="tx1"/>
              </a:solidFill>
            </a:rPr>
            <a:t>nasional</a:t>
          </a:r>
          <a:r>
            <a:rPr lang="en-US" sz="1600" kern="1200" dirty="0" smtClean="0">
              <a:solidFill>
                <a:schemeClr val="tx1"/>
              </a:solidFill>
            </a:rPr>
            <a:t>)</a:t>
          </a:r>
        </a:p>
      </dsp:txBody>
      <dsp:txXfrm>
        <a:off x="3149500" y="1422995"/>
        <a:ext cx="2030015" cy="1218009"/>
      </dsp:txXfrm>
    </dsp:sp>
    <dsp:sp modelId="{74B86E66-2C00-4B06-8AE7-ED11A3F82AA9}">
      <dsp:nvSpPr>
        <dsp:cNvPr id="0" name=""/>
        <dsp:cNvSpPr/>
      </dsp:nvSpPr>
      <dsp:spPr>
        <a:xfrm>
          <a:off x="2032992" y="2844006"/>
          <a:ext cx="2030015" cy="1218009"/>
        </a:xfrm>
        <a:prstGeom prst="rect">
          <a:avLst/>
        </a:prstGeom>
        <a:gradFill rotWithShape="0">
          <a:gsLst>
            <a:gs pos="0">
              <a:schemeClr val="accent2">
                <a:shade val="50000"/>
                <a:hueOff val="-183532"/>
                <a:satOff val="-15253"/>
                <a:lumOff val="21589"/>
                <a:alphaOff val="0"/>
                <a:shade val="67000"/>
                <a:satMod val="150000"/>
              </a:schemeClr>
            </a:gs>
            <a:gs pos="30000">
              <a:schemeClr val="accent2">
                <a:shade val="50000"/>
                <a:hueOff val="-183532"/>
                <a:satOff val="-15253"/>
                <a:lumOff val="21589"/>
                <a:alphaOff val="0"/>
                <a:shade val="94000"/>
                <a:satMod val="130000"/>
              </a:schemeClr>
            </a:gs>
            <a:gs pos="45000">
              <a:schemeClr val="accent2">
                <a:shade val="50000"/>
                <a:hueOff val="-183532"/>
                <a:satOff val="-15253"/>
                <a:lumOff val="21589"/>
                <a:alphaOff val="0"/>
                <a:shade val="100000"/>
                <a:satMod val="120000"/>
              </a:schemeClr>
            </a:gs>
            <a:gs pos="55000">
              <a:schemeClr val="accent2">
                <a:shade val="50000"/>
                <a:hueOff val="-183532"/>
                <a:satOff val="-15253"/>
                <a:lumOff val="21589"/>
                <a:alphaOff val="0"/>
                <a:shade val="100000"/>
                <a:satMod val="118000"/>
              </a:schemeClr>
            </a:gs>
            <a:gs pos="73000">
              <a:schemeClr val="accent2">
                <a:shade val="50000"/>
                <a:hueOff val="-183532"/>
                <a:satOff val="-15253"/>
                <a:lumOff val="21589"/>
                <a:alphaOff val="0"/>
                <a:shade val="94000"/>
                <a:satMod val="130000"/>
              </a:schemeClr>
            </a:gs>
            <a:gs pos="100000">
              <a:schemeClr val="accent2">
                <a:shade val="50000"/>
                <a:hueOff val="-183532"/>
                <a:satOff val="-15253"/>
                <a:lumOff val="21589"/>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MONOTEISME (</a:t>
          </a:r>
          <a:r>
            <a:rPr lang="en-US" sz="1600" kern="1200" dirty="0" err="1" smtClean="0">
              <a:solidFill>
                <a:schemeClr val="tx1"/>
              </a:solidFill>
            </a:rPr>
            <a:t>tuhan</a:t>
          </a:r>
          <a:r>
            <a:rPr lang="en-US" sz="1600" kern="1200" dirty="0" smtClean="0">
              <a:solidFill>
                <a:schemeClr val="tx1"/>
              </a:solidFill>
            </a:rPr>
            <a:t> </a:t>
          </a:r>
          <a:r>
            <a:rPr lang="en-US" sz="1600" kern="1200" dirty="0" err="1" smtClean="0">
              <a:solidFill>
                <a:schemeClr val="tx1"/>
              </a:solidFill>
            </a:rPr>
            <a:t>semua</a:t>
          </a:r>
          <a:r>
            <a:rPr lang="en-US" sz="1600" kern="1200" dirty="0" smtClean="0">
              <a:solidFill>
                <a:schemeClr val="tx1"/>
              </a:solidFill>
            </a:rPr>
            <a:t> </a:t>
          </a:r>
          <a:r>
            <a:rPr lang="en-US" sz="1600" kern="1200" dirty="0" err="1" smtClean="0">
              <a:solidFill>
                <a:schemeClr val="tx1"/>
              </a:solidFill>
            </a:rPr>
            <a:t>bangsa</a:t>
          </a:r>
          <a:r>
            <a:rPr lang="en-US" sz="1600" kern="1200" dirty="0" smtClean="0">
              <a:solidFill>
                <a:schemeClr val="tx1"/>
              </a:solidFill>
            </a:rPr>
            <a:t>/international)</a:t>
          </a:r>
          <a:endParaRPr lang="en-US" sz="1600" kern="1200" dirty="0">
            <a:solidFill>
              <a:schemeClr val="tx1"/>
            </a:solidFill>
          </a:endParaRPr>
        </a:p>
      </dsp:txBody>
      <dsp:txXfrm>
        <a:off x="2032992"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7CA70D-FB92-4979-9170-330547BEEF63}" type="datetimeFigureOut">
              <a:rPr lang="en-US" smtClean="0"/>
              <a:t>9/6/2021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AB52B-3A55-4860-8844-D074A6669261}" type="slidenum">
              <a:rPr lang="en-US" smtClean="0"/>
              <a:t>‹#›</a:t>
            </a:fld>
            <a:endParaRPr lang="en-US"/>
          </a:p>
        </p:txBody>
      </p:sp>
    </p:spTree>
    <p:extLst>
      <p:ext uri="{BB962C8B-B14F-4D97-AF65-F5344CB8AC3E}">
        <p14:creationId xmlns:p14="http://schemas.microsoft.com/office/powerpoint/2010/main" val="131235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2796CAA3-3FE4-40E7-8C80-B77218D1733C}" type="slidenum">
              <a:rPr lang="ar-SA" smtClean="0"/>
              <a:pPr/>
              <a:t>12</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DB4A36F5-5B01-4CF4-8BB5-F84BE95435F3}" type="datetimeFigureOut">
              <a:rPr lang="ar-SA" smtClean="0"/>
              <a:pPr/>
              <a:t>29/01/1443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a:xfrm>
            <a:off x="7991475" y="6429375"/>
            <a:ext cx="876300" cy="292100"/>
          </a:xfrm>
        </p:spPr>
        <p:txBody>
          <a:bodyPr/>
          <a:lstStyle/>
          <a:p>
            <a:fld id="{04D69A02-44B1-4D55-B24A-0C61D78DCF6D}" type="slidenum">
              <a:rPr lang="ar-SA" smtClean="0"/>
              <a:pPr/>
              <a:t>‹#›</a:t>
            </a:fld>
            <a:endParaRPr lang="ar-SA"/>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4D69A02-44B1-4D55-B24A-0C61D78DCF6D}"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4D69A02-44B1-4D55-B24A-0C61D78DCF6D}"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4D69A02-44B1-4D55-B24A-0C61D78DCF6D}" type="slidenum">
              <a:rPr lang="ar-SA" smtClean="0"/>
              <a:pPr/>
              <a:t>‹#›</a:t>
            </a:fld>
            <a:endParaRPr lang="ar-SA"/>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DB4A36F5-5B01-4CF4-8BB5-F84BE95435F3}" type="datetimeFigureOut">
              <a:rPr lang="ar-SA" smtClean="0"/>
              <a:pPr/>
              <a:t>29/01/1443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4D69A02-44B1-4D55-B24A-0C61D78DCF6D}" type="slidenum">
              <a:rPr lang="ar-SA" smtClean="0"/>
              <a:pPr/>
              <a:t>‹#›</a:t>
            </a:fld>
            <a:endParaRPr lang="ar-SA"/>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4D69A02-44B1-4D55-B24A-0C61D78DCF6D}" type="slidenum">
              <a:rPr lang="ar-SA" smtClean="0"/>
              <a:pPr/>
              <a:t>‹#›</a:t>
            </a:fld>
            <a:endParaRPr lang="ar-SA"/>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4D69A02-44B1-4D55-B24A-0C61D78DCF6D}" type="slidenum">
              <a:rPr lang="ar-SA" smtClean="0"/>
              <a:pPr/>
              <a:t>‹#›</a:t>
            </a:fld>
            <a:endParaRPr lang="ar-SA"/>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DB4A36F5-5B01-4CF4-8BB5-F84BE95435F3}" type="datetimeFigureOut">
              <a:rPr lang="ar-SA" smtClean="0"/>
              <a:pPr/>
              <a:t>29/01/1443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4D69A02-44B1-4D55-B24A-0C61D78DCF6D}" type="slidenum">
              <a:rPr lang="ar-SA" smtClean="0"/>
              <a:pPr/>
              <a:t>‹#›</a:t>
            </a:fld>
            <a:endParaRPr lang="ar-SA"/>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A36F5-5B01-4CF4-8BB5-F84BE95435F3}" type="datetimeFigureOut">
              <a:rPr lang="ar-SA" smtClean="0"/>
              <a:pPr/>
              <a:t>29/01/1443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4D69A02-44B1-4D55-B24A-0C61D78DCF6D}"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DB4A36F5-5B01-4CF4-8BB5-F84BE95435F3}" type="datetimeFigureOut">
              <a:rPr lang="ar-SA" smtClean="0"/>
              <a:pPr/>
              <a:t>29/01/1443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4D69A02-44B1-4D55-B24A-0C61D78DCF6D}" type="slidenum">
              <a:rPr lang="ar-SA" smtClean="0"/>
              <a:pPr/>
              <a:t>‹#›</a:t>
            </a:fld>
            <a:endParaRPr lang="ar-SA"/>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DB4A36F5-5B01-4CF4-8BB5-F84BE95435F3}" type="datetimeFigureOut">
              <a:rPr lang="ar-SA" smtClean="0"/>
              <a:pPr/>
              <a:t>29/01/1443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4D69A02-44B1-4D55-B24A-0C61D78DCF6D}" type="slidenum">
              <a:rPr lang="ar-SA" smtClean="0"/>
              <a:pPr/>
              <a:t>‹#›</a:t>
            </a:fld>
            <a:endParaRPr lang="ar-SA"/>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DB4A36F5-5B01-4CF4-8BB5-F84BE95435F3}" type="datetimeFigureOut">
              <a:rPr lang="ar-SA" smtClean="0"/>
              <a:pPr/>
              <a:t>29/01/1443</a:t>
            </a:fld>
            <a:endParaRPr lang="ar-SA"/>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ar-SA"/>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04D69A02-44B1-4D55-B24A-0C61D78DCF6D}"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23928" y="4509120"/>
            <a:ext cx="4464168" cy="1048080"/>
          </a:xfrm>
        </p:spPr>
        <p:txBody>
          <a:bodyPr>
            <a:normAutofit fontScale="85000" lnSpcReduction="20000"/>
          </a:bodyPr>
          <a:lstStyle/>
          <a:p>
            <a:pPr algn="ctr" rtl="0"/>
            <a:r>
              <a:rPr lang="en-US" b="1" dirty="0" err="1" smtClean="0"/>
              <a:t>Oleh</a:t>
            </a:r>
            <a:r>
              <a:rPr lang="en-US" b="1" dirty="0"/>
              <a:t> </a:t>
            </a:r>
            <a:r>
              <a:rPr lang="en-US" b="1" dirty="0" smtClean="0"/>
              <a:t>Tim </a:t>
            </a:r>
            <a:r>
              <a:rPr lang="en-US" b="1" dirty="0" err="1" smtClean="0"/>
              <a:t>Dosen</a:t>
            </a:r>
            <a:r>
              <a:rPr lang="en-US" b="1" dirty="0" smtClean="0"/>
              <a:t> PAI:</a:t>
            </a:r>
          </a:p>
          <a:p>
            <a:pPr algn="ctr" rtl="0"/>
            <a:r>
              <a:rPr lang="en-US" b="1" dirty="0" smtClean="0"/>
              <a:t>H. </a:t>
            </a:r>
            <a:r>
              <a:rPr lang="en-US" b="1" dirty="0" err="1" smtClean="0"/>
              <a:t>Imamul</a:t>
            </a:r>
            <a:r>
              <a:rPr lang="en-US" b="1" dirty="0" smtClean="0"/>
              <a:t> </a:t>
            </a:r>
            <a:r>
              <a:rPr lang="en-US" b="1" dirty="0" err="1" smtClean="0"/>
              <a:t>Arifin</a:t>
            </a:r>
            <a:r>
              <a:rPr lang="en-US" b="1" dirty="0" smtClean="0"/>
              <a:t>, LC., M.H.I</a:t>
            </a:r>
          </a:p>
          <a:p>
            <a:pPr algn="ctr" rtl="0"/>
            <a:r>
              <a:rPr lang="en-US" b="1" dirty="0" err="1" smtClean="0"/>
              <a:t>Choliliyah</a:t>
            </a:r>
            <a:r>
              <a:rPr lang="en-US" b="1" dirty="0" smtClean="0"/>
              <a:t> </a:t>
            </a:r>
            <a:r>
              <a:rPr lang="en-US" b="1" dirty="0" err="1" smtClean="0"/>
              <a:t>Thoha</a:t>
            </a:r>
            <a:r>
              <a:rPr lang="en-US" b="1" dirty="0" smtClean="0"/>
              <a:t>, LC., M. Ag</a:t>
            </a:r>
            <a:endParaRPr lang="ar-SA" b="1" dirty="0"/>
          </a:p>
        </p:txBody>
      </p:sp>
      <p:sp>
        <p:nvSpPr>
          <p:cNvPr id="2" name="Title 1"/>
          <p:cNvSpPr>
            <a:spLocks noGrp="1"/>
          </p:cNvSpPr>
          <p:nvPr>
            <p:ph type="title"/>
          </p:nvPr>
        </p:nvSpPr>
        <p:spPr>
          <a:xfrm>
            <a:off x="611560" y="1268760"/>
            <a:ext cx="7851648" cy="1800200"/>
          </a:xfrm>
        </p:spPr>
        <p:txBody>
          <a:bodyPr>
            <a:normAutofit fontScale="90000"/>
          </a:bodyPr>
          <a:lstStyle/>
          <a:p>
            <a:pPr algn="ctr">
              <a:lnSpc>
                <a:spcPct val="150000"/>
              </a:lnSpc>
            </a:pPr>
            <a:r>
              <a:rPr lang="en-US" b="1" dirty="0" smtClean="0">
                <a:solidFill>
                  <a:schemeClr val="tx1"/>
                </a:solidFill>
              </a:rPr>
              <a:t>FALSAFAH </a:t>
            </a:r>
            <a:r>
              <a:rPr lang="en-US" b="1" dirty="0" smtClean="0">
                <a:solidFill>
                  <a:schemeClr val="tx1"/>
                </a:solidFill>
              </a:rPr>
              <a:t>AGAMA, </a:t>
            </a:r>
            <a:r>
              <a:rPr lang="en-US" b="1" dirty="0" smtClean="0">
                <a:solidFill>
                  <a:schemeClr val="tx1"/>
                </a:solidFill>
              </a:rPr>
              <a:t>TUHAN </a:t>
            </a:r>
            <a:r>
              <a:rPr lang="en-US" b="1" dirty="0">
                <a:solidFill>
                  <a:schemeClr val="tx1"/>
                </a:solidFill>
              </a:rPr>
              <a:t>YANG MAHA </a:t>
            </a:r>
            <a:r>
              <a:rPr lang="en-US" b="1" dirty="0" smtClean="0">
                <a:solidFill>
                  <a:schemeClr val="tx1"/>
                </a:solidFill>
              </a:rPr>
              <a:t>ESA, </a:t>
            </a:r>
            <a:r>
              <a:rPr lang="en-US" b="1" dirty="0" err="1" smtClean="0">
                <a:solidFill>
                  <a:schemeClr val="tx1"/>
                </a:solidFill>
              </a:rPr>
              <a:t>dan</a:t>
            </a:r>
            <a:r>
              <a:rPr lang="en-US" b="1" dirty="0" smtClean="0">
                <a:solidFill>
                  <a:schemeClr val="tx1"/>
                </a:solidFill>
              </a:rPr>
              <a:t> KETUHANAN</a:t>
            </a:r>
            <a:endParaRPr lang="ar-SA" b="1" dirty="0">
              <a:solidFill>
                <a:schemeClr val="tx1"/>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260648"/>
            <a:ext cx="2495575" cy="1066801"/>
          </a:xfrm>
        </p:spPr>
        <p:txBody>
          <a:bodyPr>
            <a:noAutofit/>
          </a:bodyPr>
          <a:lstStyle/>
          <a:p>
            <a:pPr rtl="0"/>
            <a:r>
              <a:rPr lang="en-US" sz="5400" b="1" dirty="0" smtClean="0"/>
              <a:t>TUHAN</a:t>
            </a:r>
            <a:endParaRPr lang="ar-SA" sz="5400" b="1" dirty="0"/>
          </a:p>
        </p:txBody>
      </p:sp>
      <p:sp>
        <p:nvSpPr>
          <p:cNvPr id="3" name="Content Placeholder 2"/>
          <p:cNvSpPr>
            <a:spLocks noGrp="1"/>
          </p:cNvSpPr>
          <p:nvPr>
            <p:ph sz="quarter" idx="13"/>
          </p:nvPr>
        </p:nvSpPr>
        <p:spPr>
          <a:xfrm>
            <a:off x="251520" y="1844824"/>
            <a:ext cx="8595360" cy="3786736"/>
          </a:xfrm>
        </p:spPr>
        <p:txBody>
          <a:bodyPr>
            <a:normAutofit/>
          </a:bodyPr>
          <a:lstStyle/>
          <a:p>
            <a:pPr marL="0" indent="0" algn="ctr" rtl="0">
              <a:buNone/>
            </a:pPr>
            <a:r>
              <a:rPr lang="en-US" sz="3200" dirty="0" smtClean="0"/>
              <a:t>TUHAN</a:t>
            </a:r>
            <a:r>
              <a:rPr lang="en-US" dirty="0" smtClean="0"/>
              <a:t> </a:t>
            </a:r>
            <a:r>
              <a:rPr lang="en-US" dirty="0" err="1" smtClean="0"/>
              <a:t>adalah</a:t>
            </a:r>
            <a:r>
              <a:rPr lang="en-US" dirty="0" smtClean="0"/>
              <a:t> </a:t>
            </a:r>
            <a:endParaRPr lang="en-US" dirty="0" smtClean="0"/>
          </a:p>
          <a:p>
            <a:pPr marL="0" indent="0" algn="ctr" rtl="0">
              <a:buNone/>
            </a:pPr>
            <a:r>
              <a:rPr lang="en-US" dirty="0" err="1" smtClean="0"/>
              <a:t>Sesuatu</a:t>
            </a:r>
            <a:r>
              <a:rPr lang="en-US" dirty="0" smtClean="0"/>
              <a:t> </a:t>
            </a:r>
            <a:r>
              <a:rPr lang="en-US" sz="2800" b="1" dirty="0" smtClean="0"/>
              <a:t>YANG DISEMBAH</a:t>
            </a:r>
            <a:endParaRPr lang="en-US" b="1" dirty="0" smtClean="0"/>
          </a:p>
          <a:p>
            <a:pPr marL="0" indent="0" algn="ctr" rtl="0">
              <a:buNone/>
            </a:pPr>
            <a:r>
              <a:rPr lang="en-US" dirty="0" err="1" smtClean="0"/>
              <a:t>Sesuatu</a:t>
            </a:r>
            <a:r>
              <a:rPr lang="en-US" dirty="0" smtClean="0"/>
              <a:t> </a:t>
            </a:r>
            <a:r>
              <a:rPr lang="en-US" sz="2800" b="1" dirty="0" smtClean="0"/>
              <a:t>YANG DIAGUNGKAN</a:t>
            </a:r>
          </a:p>
          <a:p>
            <a:pPr marL="0" indent="0" algn="ctr" rtl="0">
              <a:buNone/>
            </a:pPr>
            <a:r>
              <a:rPr lang="en-US" dirty="0" err="1" smtClean="0"/>
              <a:t>Sesuatu</a:t>
            </a:r>
            <a:r>
              <a:rPr lang="en-US" dirty="0" smtClean="0"/>
              <a:t> </a:t>
            </a:r>
            <a:r>
              <a:rPr lang="en-US" sz="2800" b="1" dirty="0" smtClean="0"/>
              <a:t>YANG DICINTAI</a:t>
            </a:r>
            <a:endParaRPr lang="en-US" b="1" dirty="0" smtClean="0"/>
          </a:p>
          <a:p>
            <a:pPr marL="0" indent="0" algn="ctr" rtl="0">
              <a:buNone/>
            </a:pPr>
            <a:r>
              <a:rPr lang="en-US" dirty="0" err="1" smtClean="0"/>
              <a:t>Sesuatu</a:t>
            </a:r>
            <a:r>
              <a:rPr lang="en-US" dirty="0" smtClean="0"/>
              <a:t> </a:t>
            </a:r>
            <a:r>
              <a:rPr lang="en-US" sz="2800" b="1" dirty="0" smtClean="0"/>
              <a:t>YANG DITAKUTI</a:t>
            </a:r>
            <a:endParaRPr lang="en-US" b="1" dirty="0" smtClean="0"/>
          </a:p>
          <a:p>
            <a:pPr marL="0" indent="0" algn="ctr" rtl="0">
              <a:buNone/>
            </a:pPr>
            <a:r>
              <a:rPr lang="en-US" dirty="0" err="1" smtClean="0"/>
              <a:t>Sesuatu</a:t>
            </a:r>
            <a:r>
              <a:rPr lang="en-US" dirty="0" smtClean="0"/>
              <a:t> </a:t>
            </a:r>
            <a:r>
              <a:rPr lang="en-US" sz="2800" b="1" dirty="0" smtClean="0"/>
              <a:t>YANG DI HARAPKAN</a:t>
            </a:r>
          </a:p>
          <a:p>
            <a:pPr marL="0" indent="0" algn="ctr" rtl="0">
              <a:buNone/>
            </a:pPr>
            <a:r>
              <a:rPr lang="en-US" dirty="0" err="1" smtClean="0"/>
              <a:t>Sesuatu</a:t>
            </a:r>
            <a:r>
              <a:rPr lang="en-US" dirty="0" smtClean="0"/>
              <a:t> </a:t>
            </a:r>
            <a:r>
              <a:rPr lang="en-US" sz="2800" b="1" dirty="0" smtClean="0"/>
              <a:t>YANG MEMBERI KETENANGAN </a:t>
            </a:r>
            <a:endParaRPr lang="ar-SA" b="1" dirty="0"/>
          </a:p>
        </p:txBody>
      </p:sp>
    </p:spTree>
    <p:extLst>
      <p:ext uri="{BB962C8B-B14F-4D97-AF65-F5344CB8AC3E}">
        <p14:creationId xmlns:p14="http://schemas.microsoft.com/office/powerpoint/2010/main" val="380317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6600031" cy="602705"/>
          </a:xfrm>
        </p:spPr>
        <p:txBody>
          <a:bodyPr>
            <a:normAutofit fontScale="90000"/>
          </a:bodyPr>
          <a:lstStyle/>
          <a:p>
            <a:pPr rtl="0"/>
            <a:r>
              <a:rPr lang="en-US" sz="3200" dirty="0" smtClean="0"/>
              <a:t>TUHAN </a:t>
            </a:r>
            <a:r>
              <a:rPr lang="en-US" sz="3200" dirty="0" smtClean="0"/>
              <a:t>DALAM </a:t>
            </a:r>
            <a:r>
              <a:rPr lang="en-US" sz="3200" dirty="0" smtClean="0"/>
              <a:t>TEORI EVOLUSIONISME</a:t>
            </a:r>
            <a:endParaRPr lang="ar-SA" sz="3200" dirty="0"/>
          </a:p>
        </p:txBody>
      </p:sp>
      <p:sp>
        <p:nvSpPr>
          <p:cNvPr id="3" name="Content Placeholder 2"/>
          <p:cNvSpPr>
            <a:spLocks noGrp="1"/>
          </p:cNvSpPr>
          <p:nvPr>
            <p:ph sz="quarter" idx="13"/>
          </p:nvPr>
        </p:nvSpPr>
        <p:spPr>
          <a:xfrm>
            <a:off x="369128" y="5733256"/>
            <a:ext cx="8595360" cy="906416"/>
          </a:xfrm>
        </p:spPr>
        <p:txBody>
          <a:bodyPr>
            <a:normAutofit/>
          </a:bodyPr>
          <a:lstStyle/>
          <a:p>
            <a:pPr rtl="0"/>
            <a:r>
              <a:rPr lang="en-US" dirty="0" err="1" smtClean="0"/>
              <a:t>Pertanyaannya</a:t>
            </a:r>
            <a:r>
              <a:rPr lang="en-US" dirty="0" smtClean="0"/>
              <a:t> ? </a:t>
            </a:r>
            <a:r>
              <a:rPr lang="en-US" dirty="0" err="1" smtClean="0"/>
              <a:t>Tuhan</a:t>
            </a:r>
            <a:r>
              <a:rPr lang="en-US" dirty="0" smtClean="0"/>
              <a:t> Yang </a:t>
            </a:r>
            <a:r>
              <a:rPr lang="en-US" dirty="0" err="1" smtClean="0"/>
              <a:t>Mengadakan</a:t>
            </a:r>
            <a:r>
              <a:rPr lang="en-US" dirty="0" smtClean="0"/>
              <a:t> </a:t>
            </a:r>
            <a:r>
              <a:rPr lang="en-US" dirty="0" err="1" smtClean="0"/>
              <a:t>Manusia</a:t>
            </a:r>
            <a:r>
              <a:rPr lang="en-US" dirty="0" smtClean="0"/>
              <a:t> </a:t>
            </a:r>
            <a:r>
              <a:rPr lang="en-US" dirty="0" err="1" smtClean="0"/>
              <a:t>Atau</a:t>
            </a:r>
            <a:r>
              <a:rPr lang="en-US" dirty="0" smtClean="0"/>
              <a:t> </a:t>
            </a:r>
            <a:r>
              <a:rPr lang="en-US" dirty="0" err="1" smtClean="0"/>
              <a:t>Manusia</a:t>
            </a:r>
            <a:r>
              <a:rPr lang="en-US" dirty="0" smtClean="0"/>
              <a:t> Yang </a:t>
            </a:r>
            <a:r>
              <a:rPr lang="en-US" dirty="0" err="1" smtClean="0"/>
              <a:t>Mengada-adakan</a:t>
            </a:r>
            <a:r>
              <a:rPr lang="en-US" dirty="0" smtClean="0"/>
              <a:t> </a:t>
            </a:r>
            <a:r>
              <a:rPr lang="en-US" dirty="0" err="1" smtClean="0"/>
              <a:t>Tuhan</a:t>
            </a:r>
            <a:r>
              <a:rPr lang="en-US" dirty="0" smtClean="0"/>
              <a:t> ?</a:t>
            </a:r>
            <a:endParaRPr lang="ar-SA" dirty="0"/>
          </a:p>
        </p:txBody>
      </p:sp>
      <p:graphicFrame>
        <p:nvGraphicFramePr>
          <p:cNvPr id="4" name="Diagram 3"/>
          <p:cNvGraphicFramePr/>
          <p:nvPr>
            <p:extLst>
              <p:ext uri="{D42A27DB-BD31-4B8C-83A1-F6EECF244321}">
                <p14:modId xmlns:p14="http://schemas.microsoft.com/office/powerpoint/2010/main" val="1839480526"/>
              </p:ext>
            </p:extLst>
          </p:nvPr>
        </p:nvGraphicFramePr>
        <p:xfrm>
          <a:off x="1524000" y="112474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961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91550" cy="746721"/>
          </a:xfrm>
        </p:spPr>
        <p:txBody>
          <a:bodyPr>
            <a:normAutofit/>
          </a:bodyPr>
          <a:lstStyle/>
          <a:p>
            <a:r>
              <a:rPr lang="en-US" sz="3200" dirty="0" smtClean="0"/>
              <a:t>AL-QUR’AN </a:t>
            </a:r>
            <a:r>
              <a:rPr lang="en-US" sz="3200" dirty="0" smtClean="0"/>
              <a:t>MENGABARKAN… </a:t>
            </a:r>
            <a:endParaRPr lang="ar-SA" sz="3200" dirty="0"/>
          </a:p>
        </p:txBody>
      </p:sp>
      <p:sp>
        <p:nvSpPr>
          <p:cNvPr id="3" name="Content Placeholder 2"/>
          <p:cNvSpPr>
            <a:spLocks noGrp="1"/>
          </p:cNvSpPr>
          <p:nvPr>
            <p:ph sz="quarter" idx="13"/>
          </p:nvPr>
        </p:nvSpPr>
        <p:spPr>
          <a:xfrm>
            <a:off x="323528" y="1628800"/>
            <a:ext cx="8595360" cy="4104456"/>
          </a:xfrm>
        </p:spPr>
        <p:txBody>
          <a:bodyPr>
            <a:normAutofit fontScale="32500" lnSpcReduction="20000"/>
          </a:bodyPr>
          <a:lstStyle/>
          <a:p>
            <a:pPr marL="0" indent="0" algn="ctr" rtl="1">
              <a:buNone/>
            </a:pPr>
            <a:r>
              <a:rPr lang="ar-SA" sz="6000" b="1" dirty="0" smtClean="0"/>
              <a:t>أَفَرَأَيْتَ مَنِ اتَّخَذَ إِلَهَهُ هَوَاهُ ..........( الجاثية 23)</a:t>
            </a:r>
          </a:p>
          <a:p>
            <a:pPr marL="0" indent="0" algn="ctr" rtl="0">
              <a:buNone/>
            </a:pPr>
            <a:r>
              <a:rPr lang="en-US" sz="5100" dirty="0" smtClean="0"/>
              <a:t>“</a:t>
            </a:r>
            <a:r>
              <a:rPr lang="en-US" sz="5100" dirty="0" err="1" smtClean="0"/>
              <a:t>Maka</a:t>
            </a:r>
            <a:r>
              <a:rPr lang="en-US" sz="5100" dirty="0" smtClean="0"/>
              <a:t> </a:t>
            </a:r>
            <a:r>
              <a:rPr lang="en-US" sz="5100" dirty="0" err="1" smtClean="0"/>
              <a:t>pernahkah</a:t>
            </a:r>
            <a:r>
              <a:rPr lang="en-US" sz="5100" dirty="0" smtClean="0"/>
              <a:t> </a:t>
            </a:r>
            <a:r>
              <a:rPr lang="en-US" sz="5100" dirty="0" err="1" smtClean="0"/>
              <a:t>kamu</a:t>
            </a:r>
            <a:r>
              <a:rPr lang="en-US" sz="5100" dirty="0" smtClean="0"/>
              <a:t> </a:t>
            </a:r>
            <a:r>
              <a:rPr lang="en-US" sz="5100" dirty="0" err="1" smtClean="0"/>
              <a:t>melihat</a:t>
            </a:r>
            <a:r>
              <a:rPr lang="en-US" sz="5100" dirty="0" smtClean="0"/>
              <a:t> </a:t>
            </a:r>
            <a:r>
              <a:rPr lang="en-US" sz="7000" dirty="0" smtClean="0"/>
              <a:t>orang yang </a:t>
            </a:r>
            <a:r>
              <a:rPr lang="en-US" sz="7000" dirty="0" err="1" smtClean="0"/>
              <a:t>menjadikan</a:t>
            </a:r>
            <a:r>
              <a:rPr lang="en-US" sz="7000" dirty="0" smtClean="0"/>
              <a:t> </a:t>
            </a:r>
            <a:r>
              <a:rPr lang="en-US" sz="7000" dirty="0" err="1" smtClean="0"/>
              <a:t>hawa</a:t>
            </a:r>
            <a:r>
              <a:rPr lang="en-US" sz="7000" dirty="0" smtClean="0"/>
              <a:t> </a:t>
            </a:r>
            <a:r>
              <a:rPr lang="en-US" sz="7000" dirty="0" err="1" smtClean="0"/>
              <a:t>nafsunya</a:t>
            </a:r>
            <a:r>
              <a:rPr lang="en-US" sz="7000" dirty="0" smtClean="0"/>
              <a:t> </a:t>
            </a:r>
            <a:r>
              <a:rPr lang="en-US" sz="7000" dirty="0" err="1" smtClean="0"/>
              <a:t>sebagai</a:t>
            </a:r>
            <a:r>
              <a:rPr lang="en-US" sz="7000" dirty="0" smtClean="0"/>
              <a:t> </a:t>
            </a:r>
            <a:r>
              <a:rPr lang="en-US" sz="7000" dirty="0" err="1" smtClean="0"/>
              <a:t>tuhannya</a:t>
            </a:r>
            <a:r>
              <a:rPr lang="en-US" sz="5100" dirty="0" smtClean="0"/>
              <a:t>....”</a:t>
            </a:r>
          </a:p>
          <a:p>
            <a:pPr marL="0" indent="0" algn="ctr" rtl="0">
              <a:buNone/>
            </a:pPr>
            <a:endParaRPr lang="en-US" sz="5100" dirty="0" smtClean="0"/>
          </a:p>
          <a:p>
            <a:pPr marL="0" indent="0" algn="ctr" rtl="1">
              <a:buNone/>
            </a:pPr>
            <a:r>
              <a:rPr lang="ar-SA" sz="6000" b="1" dirty="0" smtClean="0"/>
              <a:t>وَقَالَ فِرْعَوْنُ يَا أَيُّهَا الْمَلأ مَا عَلِمْتُ لَكُم مِّنْ إِلَهٍ </a:t>
            </a:r>
            <a:r>
              <a:rPr lang="ar-SA" sz="6000" b="1" dirty="0" smtClean="0"/>
              <a:t>غَيْرِي...(القصص </a:t>
            </a:r>
            <a:r>
              <a:rPr lang="ar-SA" sz="6000" b="1" dirty="0" smtClean="0"/>
              <a:t>38)</a:t>
            </a:r>
          </a:p>
          <a:p>
            <a:pPr marL="0" indent="0" algn="ctr" rtl="0">
              <a:buNone/>
            </a:pPr>
            <a:r>
              <a:rPr lang="en-US" sz="5100" dirty="0" smtClean="0"/>
              <a:t>Dan </a:t>
            </a:r>
            <a:r>
              <a:rPr lang="en-US" sz="5100" dirty="0" err="1" smtClean="0"/>
              <a:t>berkata</a:t>
            </a:r>
            <a:r>
              <a:rPr lang="en-US" sz="5100" dirty="0" smtClean="0"/>
              <a:t> </a:t>
            </a:r>
            <a:r>
              <a:rPr lang="en-US" sz="5100" dirty="0" err="1" smtClean="0"/>
              <a:t>Fir'aun</a:t>
            </a:r>
            <a:r>
              <a:rPr lang="en-US" sz="5100" dirty="0" smtClean="0"/>
              <a:t>: </a:t>
            </a:r>
            <a:r>
              <a:rPr lang="en-US" sz="6000" dirty="0" smtClean="0"/>
              <a:t>"</a:t>
            </a:r>
            <a:r>
              <a:rPr lang="en-US" sz="6000" dirty="0" err="1" smtClean="0"/>
              <a:t>Hai</a:t>
            </a:r>
            <a:r>
              <a:rPr lang="en-US" sz="6000" dirty="0" smtClean="0"/>
              <a:t> </a:t>
            </a:r>
            <a:r>
              <a:rPr lang="en-US" sz="6000" dirty="0" err="1" smtClean="0"/>
              <a:t>pembesar</a:t>
            </a:r>
            <a:r>
              <a:rPr lang="en-US" sz="6000" dirty="0" smtClean="0"/>
              <a:t> </a:t>
            </a:r>
            <a:r>
              <a:rPr lang="en-US" sz="6000" dirty="0" err="1" smtClean="0"/>
              <a:t>kaumku</a:t>
            </a:r>
            <a:r>
              <a:rPr lang="en-US" sz="6000" dirty="0" smtClean="0"/>
              <a:t>, </a:t>
            </a:r>
            <a:r>
              <a:rPr lang="en-US" sz="6000" dirty="0" err="1" smtClean="0"/>
              <a:t>aku</a:t>
            </a:r>
            <a:r>
              <a:rPr lang="en-US" sz="6000" dirty="0" smtClean="0"/>
              <a:t> </a:t>
            </a:r>
            <a:r>
              <a:rPr lang="en-US" sz="6000" dirty="0" err="1" smtClean="0"/>
              <a:t>tidak</a:t>
            </a:r>
            <a:r>
              <a:rPr lang="en-US" sz="6000" dirty="0" smtClean="0"/>
              <a:t> </a:t>
            </a:r>
            <a:r>
              <a:rPr lang="en-US" sz="6000" dirty="0" err="1" smtClean="0"/>
              <a:t>mengetahui</a:t>
            </a:r>
            <a:r>
              <a:rPr lang="en-US" sz="6000" dirty="0" smtClean="0"/>
              <a:t> </a:t>
            </a:r>
            <a:r>
              <a:rPr lang="en-US" sz="6000" dirty="0" err="1" smtClean="0"/>
              <a:t>tuhan</a:t>
            </a:r>
            <a:r>
              <a:rPr lang="en-US" sz="6000" dirty="0" smtClean="0"/>
              <a:t> </a:t>
            </a:r>
            <a:r>
              <a:rPr lang="en-US" sz="6000" dirty="0" err="1" smtClean="0"/>
              <a:t>bagimu</a:t>
            </a:r>
            <a:r>
              <a:rPr lang="en-US" sz="6000" dirty="0" smtClean="0"/>
              <a:t> </a:t>
            </a:r>
            <a:r>
              <a:rPr lang="en-US" sz="6000" dirty="0" err="1" smtClean="0"/>
              <a:t>selain</a:t>
            </a:r>
            <a:r>
              <a:rPr lang="en-US" sz="6000" dirty="0" smtClean="0"/>
              <a:t> </a:t>
            </a:r>
            <a:r>
              <a:rPr lang="en-US" sz="6000" dirty="0" err="1" smtClean="0"/>
              <a:t>aku</a:t>
            </a:r>
            <a:r>
              <a:rPr lang="en-US" sz="6000" dirty="0" smtClean="0"/>
              <a:t>”</a:t>
            </a:r>
          </a:p>
          <a:p>
            <a:pPr marL="0" indent="0" algn="ctr" rtl="0">
              <a:buNone/>
            </a:pPr>
            <a:endParaRPr lang="en-US" sz="5100" dirty="0" smtClean="0"/>
          </a:p>
          <a:p>
            <a:pPr marL="0" indent="0" algn="ctr" rtl="1">
              <a:buNone/>
            </a:pPr>
            <a:r>
              <a:rPr lang="ar-SA" sz="6000" b="1" dirty="0" smtClean="0"/>
              <a:t>قُلْ </a:t>
            </a:r>
            <a:r>
              <a:rPr lang="ar-SA" sz="6000" b="1" dirty="0" smtClean="0"/>
              <a:t>أَتَعْبُدُونَ مِنْ دُونِ اللَّهِ مَا لا يَمْلِكُ لَكُمْ ضَرًّا وَلا </a:t>
            </a:r>
            <a:r>
              <a:rPr lang="ar-SA" sz="6000" b="1" dirty="0" smtClean="0"/>
              <a:t>نَفْعًا [المائدة </a:t>
            </a:r>
            <a:r>
              <a:rPr lang="ar-SA" sz="6000" b="1" dirty="0" smtClean="0"/>
              <a:t>: 76 ] </a:t>
            </a:r>
            <a:endParaRPr lang="en-US" sz="6000" b="1" dirty="0" smtClean="0"/>
          </a:p>
          <a:p>
            <a:pPr marL="0" indent="0" algn="ctr" rtl="0">
              <a:buNone/>
            </a:pPr>
            <a:r>
              <a:rPr lang="en-US" sz="5100" dirty="0" err="1" smtClean="0"/>
              <a:t>Katakanlah</a:t>
            </a:r>
            <a:r>
              <a:rPr lang="en-US" sz="5100" dirty="0" smtClean="0"/>
              <a:t>: </a:t>
            </a:r>
            <a:r>
              <a:rPr lang="en-US" sz="7400" dirty="0" smtClean="0"/>
              <a:t>"</a:t>
            </a:r>
            <a:r>
              <a:rPr lang="en-US" sz="7400" dirty="0" err="1" smtClean="0"/>
              <a:t>Mengapa</a:t>
            </a:r>
            <a:r>
              <a:rPr lang="en-US" sz="7400" dirty="0" smtClean="0"/>
              <a:t> </a:t>
            </a:r>
            <a:r>
              <a:rPr lang="en-US" sz="7400" dirty="0" err="1" smtClean="0"/>
              <a:t>kamu</a:t>
            </a:r>
            <a:r>
              <a:rPr lang="en-US" sz="7400" dirty="0" smtClean="0"/>
              <a:t> </a:t>
            </a:r>
            <a:r>
              <a:rPr lang="en-US" sz="7400" dirty="0" err="1" smtClean="0"/>
              <a:t>menyembah</a:t>
            </a:r>
            <a:r>
              <a:rPr lang="en-US" sz="7400" dirty="0" smtClean="0"/>
              <a:t> </a:t>
            </a:r>
            <a:r>
              <a:rPr lang="en-US" sz="7400" dirty="0" err="1" smtClean="0"/>
              <a:t>selain</a:t>
            </a:r>
            <a:r>
              <a:rPr lang="en-US" sz="7400" dirty="0" smtClean="0"/>
              <a:t> </a:t>
            </a:r>
            <a:r>
              <a:rPr lang="en-US" sz="7400" dirty="0" err="1" smtClean="0"/>
              <a:t>daripada</a:t>
            </a:r>
            <a:r>
              <a:rPr lang="en-US" sz="7400" dirty="0" smtClean="0"/>
              <a:t> Allah, </a:t>
            </a:r>
            <a:r>
              <a:rPr lang="en-US" sz="7400" dirty="0" err="1" smtClean="0"/>
              <a:t>sesuatu</a:t>
            </a:r>
            <a:r>
              <a:rPr lang="en-US" sz="7400" dirty="0" smtClean="0"/>
              <a:t> yang </a:t>
            </a:r>
            <a:r>
              <a:rPr lang="en-US" sz="7400" dirty="0" err="1" smtClean="0"/>
              <a:t>tidak</a:t>
            </a:r>
            <a:r>
              <a:rPr lang="en-US" sz="7400" dirty="0" smtClean="0"/>
              <a:t> </a:t>
            </a:r>
            <a:r>
              <a:rPr lang="en-US" sz="7400" dirty="0" err="1" smtClean="0"/>
              <a:t>dapat</a:t>
            </a:r>
            <a:r>
              <a:rPr lang="en-US" sz="7400" dirty="0" smtClean="0"/>
              <a:t> </a:t>
            </a:r>
            <a:r>
              <a:rPr lang="en-US" sz="7400" dirty="0" err="1" smtClean="0"/>
              <a:t>memberi</a:t>
            </a:r>
            <a:r>
              <a:rPr lang="en-US" sz="7400" dirty="0" smtClean="0"/>
              <a:t> </a:t>
            </a:r>
            <a:r>
              <a:rPr lang="en-US" sz="7400" dirty="0" err="1" smtClean="0"/>
              <a:t>mudharat</a:t>
            </a:r>
            <a:r>
              <a:rPr lang="en-US" sz="7400" dirty="0" smtClean="0"/>
              <a:t> </a:t>
            </a:r>
            <a:r>
              <a:rPr lang="en-US" sz="7400" dirty="0" err="1" smtClean="0"/>
              <a:t>kepadamu</a:t>
            </a:r>
            <a:r>
              <a:rPr lang="en-US" sz="7400" dirty="0" smtClean="0"/>
              <a:t> </a:t>
            </a:r>
            <a:r>
              <a:rPr lang="en-US" sz="7400" dirty="0" err="1" smtClean="0"/>
              <a:t>dan</a:t>
            </a:r>
            <a:r>
              <a:rPr lang="en-US" sz="7400" dirty="0" smtClean="0"/>
              <a:t> </a:t>
            </a:r>
            <a:r>
              <a:rPr lang="en-US" sz="7400" dirty="0" err="1" smtClean="0"/>
              <a:t>tidak</a:t>
            </a:r>
            <a:r>
              <a:rPr lang="en-US" sz="7400" dirty="0" smtClean="0"/>
              <a:t> (pula) </a:t>
            </a:r>
            <a:r>
              <a:rPr lang="en-US" sz="7400" dirty="0" err="1" smtClean="0"/>
              <a:t>memberi</a:t>
            </a:r>
            <a:r>
              <a:rPr lang="en-US" sz="7400" dirty="0" smtClean="0"/>
              <a:t> </a:t>
            </a:r>
            <a:r>
              <a:rPr lang="en-US" sz="7400" dirty="0" err="1" smtClean="0"/>
              <a:t>manfaat</a:t>
            </a:r>
            <a:r>
              <a:rPr lang="en-US" sz="7400" dirty="0" smtClean="0"/>
              <a:t>?"</a:t>
            </a:r>
            <a:r>
              <a:rPr lang="en-US" sz="5100" dirty="0" smtClean="0"/>
              <a:t> Dan Allah-</a:t>
            </a:r>
            <a:r>
              <a:rPr lang="en-US" sz="5100" dirty="0" err="1" smtClean="0"/>
              <a:t>lah</a:t>
            </a:r>
            <a:r>
              <a:rPr lang="en-US" sz="5100" dirty="0" smtClean="0"/>
              <a:t> Yang </a:t>
            </a:r>
            <a:r>
              <a:rPr lang="en-US" sz="5100" dirty="0" err="1" smtClean="0"/>
              <a:t>Maha</a:t>
            </a:r>
            <a:r>
              <a:rPr lang="en-US" sz="5100" dirty="0" smtClean="0"/>
              <a:t> </a:t>
            </a:r>
            <a:r>
              <a:rPr lang="en-US" sz="5100" dirty="0" err="1" smtClean="0"/>
              <a:t>Mendengar</a:t>
            </a:r>
            <a:r>
              <a:rPr lang="en-US" sz="5100" dirty="0" smtClean="0"/>
              <a:t> </a:t>
            </a:r>
            <a:r>
              <a:rPr lang="en-US" sz="5100" dirty="0" err="1" smtClean="0"/>
              <a:t>lagi</a:t>
            </a:r>
            <a:r>
              <a:rPr lang="en-US" sz="5100" dirty="0" smtClean="0"/>
              <a:t> </a:t>
            </a:r>
            <a:r>
              <a:rPr lang="en-US" sz="5100" dirty="0" err="1" smtClean="0"/>
              <a:t>Maha</a:t>
            </a:r>
            <a:r>
              <a:rPr lang="en-US" sz="5100" dirty="0" smtClean="0"/>
              <a:t> </a:t>
            </a:r>
            <a:r>
              <a:rPr lang="en-US" sz="5100" dirty="0" err="1" smtClean="0"/>
              <a:t>Mengetahui</a:t>
            </a:r>
            <a:r>
              <a:rPr lang="en-US" sz="5100" dirty="0" smtClean="0"/>
              <a:t>.</a:t>
            </a:r>
            <a:endParaRPr lang="en-US" dirty="0" smtClean="0"/>
          </a:p>
        </p:txBody>
      </p:sp>
    </p:spTree>
    <p:extLst>
      <p:ext uri="{BB962C8B-B14F-4D97-AF65-F5344CB8AC3E}">
        <p14:creationId xmlns:p14="http://schemas.microsoft.com/office/powerpoint/2010/main" val="3049972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404664"/>
            <a:ext cx="8591550" cy="890737"/>
          </a:xfrm>
        </p:spPr>
        <p:txBody>
          <a:bodyPr>
            <a:normAutofit/>
          </a:bodyPr>
          <a:lstStyle/>
          <a:p>
            <a:pPr algn="ctr"/>
            <a:r>
              <a:rPr lang="en-US" dirty="0" smtClean="0"/>
              <a:t>‘’ALLAH’’  = TUHAN AGAMA ISLAM</a:t>
            </a:r>
            <a:endParaRPr lang="ar-SA" dirty="0"/>
          </a:p>
        </p:txBody>
      </p:sp>
      <p:graphicFrame>
        <p:nvGraphicFramePr>
          <p:cNvPr id="4" name="Diagram 3"/>
          <p:cNvGraphicFramePr/>
          <p:nvPr>
            <p:extLst>
              <p:ext uri="{D42A27DB-BD31-4B8C-83A1-F6EECF244321}">
                <p14:modId xmlns:p14="http://schemas.microsoft.com/office/powerpoint/2010/main" val="3236489253"/>
              </p:ext>
            </p:extLst>
          </p:nvPr>
        </p:nvGraphicFramePr>
        <p:xfrm>
          <a:off x="1331640" y="1268760"/>
          <a:ext cx="67687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851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752128"/>
          </a:xfrm>
        </p:spPr>
        <p:txBody>
          <a:bodyPr>
            <a:normAutofit/>
          </a:bodyPr>
          <a:lstStyle/>
          <a:p>
            <a:pPr algn="ctr"/>
            <a:r>
              <a:rPr lang="en-US" dirty="0" smtClean="0"/>
              <a:t>KONSEP KETUHANAN DLM ISLAM</a:t>
            </a:r>
            <a:endParaRPr lang="ar-SA" dirty="0"/>
          </a:p>
        </p:txBody>
      </p:sp>
      <p:sp>
        <p:nvSpPr>
          <p:cNvPr id="3" name="Content Placeholder 2"/>
          <p:cNvSpPr>
            <a:spLocks noGrp="1"/>
          </p:cNvSpPr>
          <p:nvPr>
            <p:ph sz="quarter" idx="13"/>
          </p:nvPr>
        </p:nvSpPr>
        <p:spPr/>
        <p:txBody>
          <a:bodyPr>
            <a:normAutofit/>
          </a:bodyPr>
          <a:lstStyle/>
          <a:p>
            <a:pPr marL="0" indent="0" algn="ctr" rtl="1">
              <a:buNone/>
            </a:pPr>
            <a:r>
              <a:rPr lang="ar-SA" b="1" dirty="0" smtClean="0"/>
              <a:t>قُلْ هُوَ اللَّهُ أَحَدٌ (1) اللَّهُ الصَّمَدُ (2) لَمْ يَلِدْ وَلَمْ يُولَدْ (3) وَلَمْ يَكُن لَّهُ كُفُوًا أَحَدٌ(4</a:t>
            </a:r>
            <a:r>
              <a:rPr lang="ar-SA" b="1" dirty="0" smtClean="0"/>
              <a:t>)</a:t>
            </a:r>
            <a:endParaRPr lang="ar-SA" dirty="0" smtClean="0"/>
          </a:p>
          <a:p>
            <a:pPr marL="457200" indent="-457200" algn="ctr" rtl="0">
              <a:buAutoNum type="arabicPeriod"/>
            </a:pPr>
            <a:r>
              <a:rPr lang="fi-FI" dirty="0" smtClean="0"/>
              <a:t>Katakanlah</a:t>
            </a:r>
            <a:r>
              <a:rPr lang="fi-FI" dirty="0" smtClean="0"/>
              <a:t>: </a:t>
            </a:r>
            <a:r>
              <a:rPr lang="fi-FI" b="1" dirty="0" smtClean="0"/>
              <a:t>"Dia-lah Allah, Yang Maha Esa. </a:t>
            </a:r>
            <a:r>
              <a:rPr lang="fi-FI" dirty="0" smtClean="0"/>
              <a:t/>
            </a:r>
            <a:br>
              <a:rPr lang="fi-FI" dirty="0" smtClean="0"/>
            </a:br>
            <a:r>
              <a:rPr lang="en-US" dirty="0" smtClean="0"/>
              <a:t> 2. Allah </a:t>
            </a:r>
            <a:r>
              <a:rPr lang="en-US" dirty="0" err="1" smtClean="0"/>
              <a:t>adalah</a:t>
            </a:r>
            <a:r>
              <a:rPr lang="en-US" dirty="0" smtClean="0"/>
              <a:t> </a:t>
            </a:r>
            <a:r>
              <a:rPr lang="en-US" b="1" dirty="0" err="1" smtClean="0"/>
              <a:t>Tuhan</a:t>
            </a:r>
            <a:r>
              <a:rPr lang="en-US" b="1" dirty="0" smtClean="0"/>
              <a:t> yang </a:t>
            </a:r>
            <a:r>
              <a:rPr lang="en-US" b="1" dirty="0" err="1" smtClean="0"/>
              <a:t>bergantung</a:t>
            </a:r>
            <a:r>
              <a:rPr lang="en-US" b="1" dirty="0" smtClean="0"/>
              <a:t> </a:t>
            </a:r>
            <a:r>
              <a:rPr lang="en-US" b="1" dirty="0" err="1" smtClean="0"/>
              <a:t>kepada-Nya</a:t>
            </a:r>
            <a:r>
              <a:rPr lang="en-US" b="1" dirty="0" smtClean="0"/>
              <a:t> </a:t>
            </a:r>
            <a:r>
              <a:rPr lang="en-US" b="1" dirty="0" err="1" smtClean="0"/>
              <a:t>segala</a:t>
            </a:r>
            <a:r>
              <a:rPr lang="en-US" b="1" dirty="0" smtClean="0"/>
              <a:t> </a:t>
            </a:r>
            <a:r>
              <a:rPr lang="en-US" b="1" dirty="0" err="1" smtClean="0"/>
              <a:t>sesuatu</a:t>
            </a:r>
            <a:r>
              <a:rPr lang="en-US" dirty="0" smtClean="0"/>
              <a:t>. </a:t>
            </a:r>
            <a:br>
              <a:rPr lang="en-US" dirty="0" smtClean="0"/>
            </a:br>
            <a:r>
              <a:rPr lang="nn-NO" dirty="0" smtClean="0"/>
              <a:t> 3. </a:t>
            </a:r>
            <a:r>
              <a:rPr lang="nn-NO" b="1" dirty="0" smtClean="0"/>
              <a:t>Dia tiada beranak dan tidak pula diperanakkan</a:t>
            </a:r>
            <a:r>
              <a:rPr lang="nn-NO" dirty="0" smtClean="0"/>
              <a:t>, </a:t>
            </a:r>
            <a:br>
              <a:rPr lang="nn-NO" dirty="0" smtClean="0"/>
            </a:br>
            <a:r>
              <a:rPr lang="en-US" dirty="0" smtClean="0"/>
              <a:t> 4. </a:t>
            </a:r>
            <a:r>
              <a:rPr lang="en-US" dirty="0" err="1" smtClean="0"/>
              <a:t>dan</a:t>
            </a:r>
            <a:r>
              <a:rPr lang="en-US" dirty="0" smtClean="0"/>
              <a:t> </a:t>
            </a:r>
            <a:r>
              <a:rPr lang="en-US" b="1" dirty="0" err="1" smtClean="0"/>
              <a:t>tidak</a:t>
            </a:r>
            <a:r>
              <a:rPr lang="en-US" b="1" dirty="0" smtClean="0"/>
              <a:t> </a:t>
            </a:r>
            <a:r>
              <a:rPr lang="en-US" b="1" dirty="0" err="1" smtClean="0"/>
              <a:t>ada</a:t>
            </a:r>
            <a:r>
              <a:rPr lang="en-US" b="1" dirty="0" smtClean="0"/>
              <a:t> </a:t>
            </a:r>
            <a:r>
              <a:rPr lang="en-US" b="1" dirty="0" err="1" smtClean="0"/>
              <a:t>seorangpun</a:t>
            </a:r>
            <a:r>
              <a:rPr lang="en-US" b="1" dirty="0" smtClean="0"/>
              <a:t> yang </a:t>
            </a:r>
            <a:r>
              <a:rPr lang="en-US" b="1" dirty="0" err="1" smtClean="0"/>
              <a:t>setara</a:t>
            </a:r>
            <a:r>
              <a:rPr lang="en-US" b="1" dirty="0" smtClean="0"/>
              <a:t> </a:t>
            </a:r>
            <a:r>
              <a:rPr lang="en-US" b="1" dirty="0" err="1" smtClean="0"/>
              <a:t>dengan</a:t>
            </a:r>
            <a:r>
              <a:rPr lang="en-US" b="1" dirty="0" smtClean="0"/>
              <a:t> Dia</a:t>
            </a:r>
            <a:r>
              <a:rPr lang="en-US" dirty="0" smtClean="0"/>
              <a:t>." </a:t>
            </a:r>
            <a:r>
              <a:rPr lang="en-US" dirty="0" smtClean="0"/>
              <a:t/>
            </a:r>
            <a:br>
              <a:rPr lang="en-US" dirty="0" smtClean="0"/>
            </a:br>
            <a:endParaRPr lang="en-US" dirty="0" smtClean="0"/>
          </a:p>
          <a:p>
            <a:pPr marL="457200" indent="-457200" algn="ctr" rtl="0">
              <a:buAutoNum type="arabicPeriod"/>
            </a:pPr>
            <a:endParaRPr lang="ar-SA" b="1" dirty="0" smtClean="0"/>
          </a:p>
          <a:p>
            <a:pPr marL="0" indent="0" algn="ctr" rtl="1">
              <a:buNone/>
            </a:pPr>
            <a:r>
              <a:rPr lang="ar-SA" b="1" dirty="0" smtClean="0"/>
              <a:t>لَيْسَ </a:t>
            </a:r>
            <a:r>
              <a:rPr lang="ar-SA" b="1" dirty="0"/>
              <a:t>كَمِثْلِهِ شَيْءٌ وَهُوَ السَّمِيعُ الْبَصِيرُ </a:t>
            </a:r>
            <a:r>
              <a:rPr lang="ar-SA" b="1" dirty="0" smtClean="0"/>
              <a:t> </a:t>
            </a:r>
            <a:r>
              <a:rPr lang="ar-SA" b="1" dirty="0"/>
              <a:t>[ الشّورى : 11 ] </a:t>
            </a:r>
            <a:endParaRPr lang="ar-SA" b="1" dirty="0" smtClean="0"/>
          </a:p>
          <a:p>
            <a:pPr marL="0" indent="0" algn="ctr">
              <a:buNone/>
            </a:pPr>
            <a:r>
              <a:rPr lang="ar-SA" b="1" dirty="0" smtClean="0"/>
              <a:t> </a:t>
            </a:r>
            <a:r>
              <a:rPr lang="en-US" sz="2400" b="1" dirty="0" err="1" smtClean="0"/>
              <a:t>Tidak</a:t>
            </a:r>
            <a:r>
              <a:rPr lang="en-US" sz="2400" b="1" dirty="0" smtClean="0"/>
              <a:t> </a:t>
            </a:r>
            <a:r>
              <a:rPr lang="en-US" sz="2400" b="1" dirty="0" err="1" smtClean="0"/>
              <a:t>ada</a:t>
            </a:r>
            <a:r>
              <a:rPr lang="en-US" sz="2400" b="1" dirty="0" smtClean="0"/>
              <a:t> </a:t>
            </a:r>
            <a:r>
              <a:rPr lang="en-US" sz="2400" b="1" dirty="0" err="1" smtClean="0"/>
              <a:t>sesuatupun</a:t>
            </a:r>
            <a:r>
              <a:rPr lang="en-US" sz="2400" b="1" dirty="0" smtClean="0"/>
              <a:t> yang </a:t>
            </a:r>
            <a:r>
              <a:rPr lang="en-US" sz="2400" b="1" dirty="0" err="1" smtClean="0"/>
              <a:t>serupa</a:t>
            </a:r>
            <a:r>
              <a:rPr lang="en-US" sz="2400" b="1" dirty="0" smtClean="0"/>
              <a:t> </a:t>
            </a:r>
            <a:r>
              <a:rPr lang="en-US" sz="2400" b="1" dirty="0" err="1" smtClean="0"/>
              <a:t>dengan</a:t>
            </a:r>
            <a:r>
              <a:rPr lang="en-US" sz="2400" b="1" dirty="0" smtClean="0"/>
              <a:t> </a:t>
            </a:r>
            <a:r>
              <a:rPr lang="en-US" sz="2400" b="1" dirty="0" err="1" smtClean="0"/>
              <a:t>Dia</a:t>
            </a:r>
            <a:r>
              <a:rPr lang="en-US" dirty="0" smtClean="0"/>
              <a:t>, </a:t>
            </a:r>
            <a:r>
              <a:rPr lang="en-US" dirty="0" err="1" smtClean="0"/>
              <a:t>dan</a:t>
            </a:r>
            <a:r>
              <a:rPr lang="en-US" dirty="0" smtClean="0"/>
              <a:t> </a:t>
            </a:r>
            <a:r>
              <a:rPr lang="en-US" dirty="0" err="1" smtClean="0"/>
              <a:t>Dia-lah</a:t>
            </a:r>
            <a:r>
              <a:rPr lang="en-US" dirty="0" smtClean="0"/>
              <a:t> yang </a:t>
            </a:r>
            <a:r>
              <a:rPr lang="en-US" dirty="0" err="1" smtClean="0"/>
              <a:t>Maha</a:t>
            </a:r>
            <a:r>
              <a:rPr lang="en-US" dirty="0" smtClean="0"/>
              <a:t> </a:t>
            </a:r>
            <a:r>
              <a:rPr lang="en-US" dirty="0" err="1" smtClean="0"/>
              <a:t>Mendengar</a:t>
            </a:r>
            <a:r>
              <a:rPr lang="en-US" dirty="0" smtClean="0"/>
              <a:t> </a:t>
            </a:r>
            <a:r>
              <a:rPr lang="en-US" dirty="0" err="1" smtClean="0"/>
              <a:t>dan</a:t>
            </a:r>
            <a:r>
              <a:rPr lang="en-US" dirty="0" smtClean="0"/>
              <a:t> </a:t>
            </a:r>
            <a:r>
              <a:rPr lang="en-US" dirty="0" err="1" smtClean="0"/>
              <a:t>Melihat</a:t>
            </a:r>
            <a:r>
              <a:rPr lang="en-US" dirty="0" smtClean="0"/>
              <a:t>.</a:t>
            </a:r>
            <a:endParaRPr lang="ar-SA" dirty="0"/>
          </a:p>
        </p:txBody>
      </p:sp>
    </p:spTree>
    <p:extLst>
      <p:ext uri="{BB962C8B-B14F-4D97-AF65-F5344CB8AC3E}">
        <p14:creationId xmlns:p14="http://schemas.microsoft.com/office/powerpoint/2010/main" val="2216647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9991"/>
            <a:ext cx="3575695" cy="818729"/>
          </a:xfrm>
        </p:spPr>
        <p:txBody>
          <a:bodyPr/>
          <a:lstStyle/>
          <a:p>
            <a:pPr rtl="0"/>
            <a:r>
              <a:rPr lang="en-US" b="1" dirty="0" smtClean="0"/>
              <a:t>RENUNGKAN…!!!</a:t>
            </a:r>
            <a:endParaRPr lang="ar-SA" b="1" dirty="0"/>
          </a:p>
        </p:txBody>
      </p:sp>
      <p:sp>
        <p:nvSpPr>
          <p:cNvPr id="3" name="Content Placeholder 2"/>
          <p:cNvSpPr>
            <a:spLocks noGrp="1"/>
          </p:cNvSpPr>
          <p:nvPr>
            <p:ph sz="quarter" idx="13"/>
          </p:nvPr>
        </p:nvSpPr>
        <p:spPr>
          <a:xfrm>
            <a:off x="274320" y="980728"/>
            <a:ext cx="8595360" cy="5616624"/>
          </a:xfrm>
        </p:spPr>
        <p:txBody>
          <a:bodyPr>
            <a:normAutofit fontScale="92500" lnSpcReduction="10000"/>
          </a:bodyPr>
          <a:lstStyle/>
          <a:p>
            <a:pPr algn="l" rtl="0"/>
            <a:r>
              <a:rPr lang="en-US" sz="2000" dirty="0" smtClean="0"/>
              <a:t>JIKA TUHAN ITU 2, 3, ATAU LEBIH</a:t>
            </a:r>
            <a:r>
              <a:rPr lang="en-US" sz="2000" dirty="0" smtClean="0"/>
              <a:t>…….?</a:t>
            </a:r>
          </a:p>
          <a:p>
            <a:pPr marL="0" indent="0" algn="ctr" rtl="1">
              <a:buNone/>
            </a:pPr>
            <a:r>
              <a:rPr lang="ar-SA" sz="1600" b="1" dirty="0"/>
              <a:t>لَوْ كَانَ فِيهِمَا آلِهَةٌ إِلا اللَّهُ لَفَسَدَتَا فَسُبْحَانَ اللَّهِ رَبِّ الْعَرْشِ عَمَّا يَصِفُونَ ? [الأنبياء:22]</a:t>
            </a:r>
            <a:endParaRPr lang="en-US" sz="1600" b="1" dirty="0"/>
          </a:p>
          <a:p>
            <a:pPr marL="0" indent="0" algn="ctr">
              <a:buNone/>
            </a:pPr>
            <a:r>
              <a:rPr lang="en-US" sz="1600" i="1" dirty="0" err="1" smtClean="0"/>
              <a:t>Sekiranya</a:t>
            </a:r>
            <a:r>
              <a:rPr lang="en-US" sz="1600" i="1" dirty="0" smtClean="0"/>
              <a:t> </a:t>
            </a:r>
            <a:r>
              <a:rPr lang="en-US" sz="1600" i="1" dirty="0" err="1"/>
              <a:t>ada</a:t>
            </a:r>
            <a:r>
              <a:rPr lang="en-US" sz="1600" i="1" dirty="0"/>
              <a:t> di </a:t>
            </a:r>
            <a:r>
              <a:rPr lang="en-US" sz="1600" i="1" dirty="0" err="1"/>
              <a:t>langit</a:t>
            </a:r>
            <a:r>
              <a:rPr lang="en-US" sz="1600" i="1" dirty="0"/>
              <a:t> </a:t>
            </a:r>
            <a:r>
              <a:rPr lang="en-US" sz="1600" i="1" dirty="0" err="1"/>
              <a:t>dan</a:t>
            </a:r>
            <a:r>
              <a:rPr lang="en-US" sz="1600" i="1" dirty="0"/>
              <a:t> di </a:t>
            </a:r>
            <a:r>
              <a:rPr lang="en-US" sz="1600" i="1" dirty="0" err="1"/>
              <a:t>bumi</a:t>
            </a:r>
            <a:r>
              <a:rPr lang="en-US" sz="1600" i="1" dirty="0"/>
              <a:t> </a:t>
            </a:r>
            <a:r>
              <a:rPr lang="en-US" sz="1600" i="1" dirty="0" err="1"/>
              <a:t>tuhan-tuhan</a:t>
            </a:r>
            <a:r>
              <a:rPr lang="en-US" sz="1600" i="1" dirty="0"/>
              <a:t> </a:t>
            </a:r>
            <a:r>
              <a:rPr lang="en-US" sz="1600" i="1" dirty="0" err="1"/>
              <a:t>selain</a:t>
            </a:r>
            <a:r>
              <a:rPr lang="en-US" sz="1600" i="1" dirty="0"/>
              <a:t> Allah, </a:t>
            </a:r>
            <a:r>
              <a:rPr lang="en-US" sz="1600" i="1" dirty="0" err="1"/>
              <a:t>tentulah</a:t>
            </a:r>
            <a:r>
              <a:rPr lang="en-US" sz="1600" i="1" dirty="0"/>
              <a:t> </a:t>
            </a:r>
            <a:r>
              <a:rPr lang="en-US" sz="1600" i="1" dirty="0" err="1"/>
              <a:t>keduanya</a:t>
            </a:r>
            <a:r>
              <a:rPr lang="en-US" sz="1600" i="1" dirty="0"/>
              <a:t> </a:t>
            </a:r>
            <a:r>
              <a:rPr lang="en-US" sz="1600" i="1" dirty="0" err="1"/>
              <a:t>itu</a:t>
            </a:r>
            <a:r>
              <a:rPr lang="en-US" sz="1600" i="1" dirty="0"/>
              <a:t> </a:t>
            </a:r>
            <a:r>
              <a:rPr lang="en-US" sz="1600" i="1" dirty="0" err="1"/>
              <a:t>telah</a:t>
            </a:r>
            <a:r>
              <a:rPr lang="en-US" sz="1600" i="1" dirty="0"/>
              <a:t> </a:t>
            </a:r>
            <a:r>
              <a:rPr lang="en-US" sz="1600" i="1" dirty="0" err="1"/>
              <a:t>rusak</a:t>
            </a:r>
            <a:r>
              <a:rPr lang="en-US" sz="1600" i="1" dirty="0"/>
              <a:t> </a:t>
            </a:r>
            <a:r>
              <a:rPr lang="en-US" sz="1600" i="1" dirty="0" err="1"/>
              <a:t>binasa</a:t>
            </a:r>
            <a:r>
              <a:rPr lang="en-US" sz="1600" i="1" dirty="0"/>
              <a:t>. </a:t>
            </a:r>
            <a:r>
              <a:rPr lang="en-US" sz="1600" i="1" dirty="0" err="1"/>
              <a:t>Maka</a:t>
            </a:r>
            <a:r>
              <a:rPr lang="en-US" sz="1600" i="1" dirty="0"/>
              <a:t> </a:t>
            </a:r>
            <a:r>
              <a:rPr lang="en-US" sz="1600" i="1" dirty="0" err="1"/>
              <a:t>Maha</a:t>
            </a:r>
            <a:r>
              <a:rPr lang="en-US" sz="1600" i="1" dirty="0"/>
              <a:t> </a:t>
            </a:r>
            <a:r>
              <a:rPr lang="en-US" sz="1600" i="1" dirty="0" err="1"/>
              <a:t>Suci</a:t>
            </a:r>
            <a:r>
              <a:rPr lang="en-US" sz="1600" i="1" dirty="0"/>
              <a:t> Allah yang </a:t>
            </a:r>
            <a:r>
              <a:rPr lang="en-US" sz="1600" i="1" dirty="0" err="1"/>
              <a:t>mempunyai</a:t>
            </a:r>
            <a:r>
              <a:rPr lang="en-US" sz="1600" i="1" dirty="0"/>
              <a:t> '</a:t>
            </a:r>
            <a:r>
              <a:rPr lang="en-US" sz="1600" i="1" dirty="0" err="1"/>
              <a:t>Arsy</a:t>
            </a:r>
            <a:r>
              <a:rPr lang="en-US" sz="1600" i="1" dirty="0"/>
              <a:t> </a:t>
            </a:r>
            <a:r>
              <a:rPr lang="en-US" sz="1600" i="1" dirty="0" err="1"/>
              <a:t>daripada</a:t>
            </a:r>
            <a:r>
              <a:rPr lang="en-US" sz="1600" i="1" dirty="0"/>
              <a:t> </a:t>
            </a:r>
            <a:r>
              <a:rPr lang="en-US" sz="1600" i="1" dirty="0" err="1"/>
              <a:t>apa</a:t>
            </a:r>
            <a:r>
              <a:rPr lang="en-US" sz="1600" i="1" dirty="0"/>
              <a:t> yang </a:t>
            </a:r>
            <a:r>
              <a:rPr lang="en-US" sz="1600" i="1" dirty="0" err="1"/>
              <a:t>mereka</a:t>
            </a:r>
            <a:r>
              <a:rPr lang="en-US" sz="1600" i="1" dirty="0"/>
              <a:t> </a:t>
            </a:r>
            <a:r>
              <a:rPr lang="en-US" sz="1600" i="1" dirty="0" err="1"/>
              <a:t>sifatkan</a:t>
            </a:r>
            <a:r>
              <a:rPr lang="en-US" sz="1600" i="1" dirty="0" smtClean="0"/>
              <a:t>.</a:t>
            </a:r>
          </a:p>
          <a:p>
            <a:pPr marL="0" indent="0" algn="ctr">
              <a:buNone/>
            </a:pPr>
            <a:endParaRPr lang="en-US" sz="1400" i="1" dirty="0" smtClean="0"/>
          </a:p>
          <a:p>
            <a:pPr algn="l" rtl="0"/>
            <a:r>
              <a:rPr lang="en-US" sz="1800" dirty="0" smtClean="0"/>
              <a:t>JIKA TUHAN ITU TERBATAS DENGAN WAKTU DAN TEMPAT……..?</a:t>
            </a:r>
          </a:p>
          <a:p>
            <a:pPr algn="l" rtl="0"/>
            <a:r>
              <a:rPr lang="en-US" sz="1800" dirty="0" smtClean="0"/>
              <a:t>JIKA TUHAN ITU BENDA……….?</a:t>
            </a:r>
          </a:p>
          <a:p>
            <a:pPr algn="l" rtl="0"/>
            <a:r>
              <a:rPr lang="en-US" sz="1800" dirty="0" smtClean="0"/>
              <a:t>JIKA TUHAN ITU MANUSIA…..?</a:t>
            </a:r>
          </a:p>
          <a:p>
            <a:pPr algn="l" rtl="0"/>
            <a:r>
              <a:rPr lang="en-US" sz="1800" dirty="0" smtClean="0"/>
              <a:t>JIKA TUHAN ITU HEWAN……...? </a:t>
            </a:r>
            <a:endParaRPr lang="en-US" sz="1800" dirty="0" smtClean="0"/>
          </a:p>
          <a:p>
            <a:pPr algn="l" rtl="0"/>
            <a:endParaRPr lang="en-US" dirty="0" smtClean="0"/>
          </a:p>
          <a:p>
            <a:pPr marL="0" indent="0" algn="ctr" rtl="1">
              <a:buNone/>
            </a:pPr>
            <a:r>
              <a:rPr lang="ar-SA" sz="1600" b="1" dirty="0" smtClean="0"/>
              <a:t>مَا </a:t>
            </a:r>
            <a:r>
              <a:rPr lang="ar-SA" sz="1600" b="1" dirty="0"/>
              <a:t>اتَّخَذَ اللَّهُ مِنْ وَلَدٍ وَمَا كَانَ مَعَهُ مِنْ إِلَهٍ إِذاً لَذَهَبَ كُلُّ إِلَهٍ بِمَا خَلَقَ وَلَعَلا بَعْضُهُمْ عَلَى بَعْضٍ سُبْحَانَ اللَّهِ عَمَّا يَصِفُونَ ? [المؤمنون:91</a:t>
            </a:r>
            <a:r>
              <a:rPr lang="ar-SA" sz="1600" b="1" dirty="0" smtClean="0"/>
              <a:t>]</a:t>
            </a:r>
            <a:endParaRPr lang="en-US" dirty="0"/>
          </a:p>
          <a:p>
            <a:pPr algn="ctr" rtl="1"/>
            <a:r>
              <a:rPr lang="en-US" sz="1300" i="1" dirty="0" smtClean="0"/>
              <a:t>Allah </a:t>
            </a:r>
            <a:r>
              <a:rPr lang="en-US" sz="1300" i="1" dirty="0" err="1"/>
              <a:t>sekali</a:t>
            </a:r>
            <a:r>
              <a:rPr lang="en-US" sz="1300" i="1" dirty="0"/>
              <a:t>-kali </a:t>
            </a:r>
            <a:r>
              <a:rPr lang="en-US" sz="1300" i="1" dirty="0" err="1"/>
              <a:t>tidak</a:t>
            </a:r>
            <a:r>
              <a:rPr lang="en-US" sz="1300" i="1" dirty="0"/>
              <a:t> </a:t>
            </a:r>
            <a:r>
              <a:rPr lang="en-US" sz="1300" i="1" dirty="0" err="1"/>
              <a:t>mempunyai</a:t>
            </a:r>
            <a:r>
              <a:rPr lang="en-US" sz="1300" i="1" dirty="0"/>
              <a:t> </a:t>
            </a:r>
            <a:r>
              <a:rPr lang="en-US" sz="1300" i="1" dirty="0" err="1"/>
              <a:t>anak</a:t>
            </a:r>
            <a:r>
              <a:rPr lang="en-US" sz="1300" i="1" dirty="0"/>
              <a:t>, </a:t>
            </a:r>
            <a:r>
              <a:rPr lang="en-US" sz="1300" i="1" dirty="0" err="1"/>
              <a:t>dan</a:t>
            </a:r>
            <a:r>
              <a:rPr lang="en-US" sz="1300" i="1" dirty="0"/>
              <a:t> </a:t>
            </a:r>
            <a:r>
              <a:rPr lang="en-US" sz="1300" i="1" dirty="0" err="1"/>
              <a:t>sekali</a:t>
            </a:r>
            <a:r>
              <a:rPr lang="en-US" sz="1300" i="1" dirty="0"/>
              <a:t>-kali </a:t>
            </a:r>
            <a:r>
              <a:rPr lang="en-US" sz="1300" i="1" dirty="0" err="1"/>
              <a:t>tidak</a:t>
            </a:r>
            <a:r>
              <a:rPr lang="en-US" sz="1300" i="1" dirty="0"/>
              <a:t> </a:t>
            </a:r>
            <a:r>
              <a:rPr lang="en-US" sz="1300" i="1" dirty="0" err="1"/>
              <a:t>ada</a:t>
            </a:r>
            <a:r>
              <a:rPr lang="en-US" sz="1300" i="1" dirty="0"/>
              <a:t> </a:t>
            </a:r>
            <a:r>
              <a:rPr lang="en-US" sz="1300" i="1" dirty="0" err="1"/>
              <a:t>tuhan</a:t>
            </a:r>
            <a:r>
              <a:rPr lang="en-US" sz="1300" i="1" dirty="0"/>
              <a:t> (yang lain) </a:t>
            </a:r>
            <a:r>
              <a:rPr lang="en-US" sz="1300" i="1" dirty="0" err="1"/>
              <a:t>beserta-Nya</a:t>
            </a:r>
            <a:r>
              <a:rPr lang="en-US" sz="1300" i="1" dirty="0"/>
              <a:t>, </a:t>
            </a:r>
            <a:r>
              <a:rPr lang="en-US" sz="1300" i="1" dirty="0" err="1"/>
              <a:t>kalau</a:t>
            </a:r>
            <a:r>
              <a:rPr lang="en-US" sz="1300" i="1" dirty="0"/>
              <a:t> </a:t>
            </a:r>
            <a:r>
              <a:rPr lang="en-US" sz="1300" i="1" dirty="0" err="1"/>
              <a:t>ada</a:t>
            </a:r>
            <a:r>
              <a:rPr lang="en-US" sz="1300" i="1" dirty="0"/>
              <a:t> </a:t>
            </a:r>
            <a:r>
              <a:rPr lang="en-US" sz="1300" i="1" dirty="0" err="1"/>
              <a:t>tuhan</a:t>
            </a:r>
            <a:r>
              <a:rPr lang="en-US" sz="1300" i="1" dirty="0"/>
              <a:t> </a:t>
            </a:r>
            <a:r>
              <a:rPr lang="en-US" sz="1300" i="1" dirty="0" err="1"/>
              <a:t>beserta-Nya</a:t>
            </a:r>
            <a:r>
              <a:rPr lang="en-US" sz="1300" i="1" dirty="0"/>
              <a:t>, </a:t>
            </a:r>
            <a:r>
              <a:rPr lang="en-US" sz="1300" i="1" dirty="0" err="1"/>
              <a:t>masing-masing</a:t>
            </a:r>
            <a:r>
              <a:rPr lang="en-US" sz="1300" i="1" dirty="0"/>
              <a:t> </a:t>
            </a:r>
            <a:r>
              <a:rPr lang="en-US" sz="1300" i="1" dirty="0" err="1"/>
              <a:t>tuhan</a:t>
            </a:r>
            <a:r>
              <a:rPr lang="en-US" sz="1300" i="1" dirty="0"/>
              <a:t> </a:t>
            </a:r>
            <a:r>
              <a:rPr lang="en-US" sz="1300" i="1" dirty="0" err="1"/>
              <a:t>itu</a:t>
            </a:r>
            <a:r>
              <a:rPr lang="en-US" sz="1300" i="1" dirty="0"/>
              <a:t> </a:t>
            </a:r>
            <a:r>
              <a:rPr lang="en-US" sz="1300" i="1" dirty="0" err="1"/>
              <a:t>akan</a:t>
            </a:r>
            <a:r>
              <a:rPr lang="en-US" sz="1300" i="1" dirty="0"/>
              <a:t> </a:t>
            </a:r>
            <a:r>
              <a:rPr lang="en-US" sz="1300" i="1" dirty="0" err="1"/>
              <a:t>membawa</a:t>
            </a:r>
            <a:r>
              <a:rPr lang="en-US" sz="1300" i="1" dirty="0"/>
              <a:t> </a:t>
            </a:r>
            <a:r>
              <a:rPr lang="en-US" sz="1300" i="1" dirty="0" err="1"/>
              <a:t>makhluk</a:t>
            </a:r>
            <a:r>
              <a:rPr lang="en-US" sz="1300" i="1" dirty="0"/>
              <a:t> yang </a:t>
            </a:r>
            <a:r>
              <a:rPr lang="en-US" sz="1300" i="1" dirty="0" err="1"/>
              <a:t>diciptakannya</a:t>
            </a:r>
            <a:r>
              <a:rPr lang="en-US" sz="1300" i="1" dirty="0"/>
              <a:t>, </a:t>
            </a:r>
            <a:r>
              <a:rPr lang="en-US" sz="1300" i="1" dirty="0" err="1"/>
              <a:t>dan</a:t>
            </a:r>
            <a:r>
              <a:rPr lang="en-US" sz="1300" i="1" dirty="0"/>
              <a:t> </a:t>
            </a:r>
            <a:r>
              <a:rPr lang="en-US" sz="1300" i="1" dirty="0" err="1"/>
              <a:t>sebagian</a:t>
            </a:r>
            <a:r>
              <a:rPr lang="en-US" sz="1300" i="1" dirty="0"/>
              <a:t> </a:t>
            </a:r>
            <a:r>
              <a:rPr lang="en-US" sz="1300" i="1" dirty="0" err="1"/>
              <a:t>dari</a:t>
            </a:r>
            <a:r>
              <a:rPr lang="en-US" sz="1300" i="1" dirty="0"/>
              <a:t> </a:t>
            </a:r>
            <a:r>
              <a:rPr lang="en-US" sz="1300" i="1" dirty="0" err="1"/>
              <a:t>tuhan-tuhan</a:t>
            </a:r>
            <a:r>
              <a:rPr lang="en-US" sz="1300" i="1" dirty="0"/>
              <a:t> </a:t>
            </a:r>
            <a:r>
              <a:rPr lang="en-US" sz="1300" i="1" dirty="0" err="1"/>
              <a:t>itu</a:t>
            </a:r>
            <a:r>
              <a:rPr lang="en-US" sz="1300" i="1" dirty="0"/>
              <a:t> </a:t>
            </a:r>
            <a:r>
              <a:rPr lang="en-US" sz="1300" i="1" dirty="0" err="1"/>
              <a:t>akan</a:t>
            </a:r>
            <a:r>
              <a:rPr lang="en-US" sz="1300" i="1" dirty="0"/>
              <a:t> </a:t>
            </a:r>
            <a:r>
              <a:rPr lang="en-US" sz="1300" i="1" dirty="0" err="1"/>
              <a:t>mengalahkan</a:t>
            </a:r>
            <a:r>
              <a:rPr lang="en-US" sz="1300" i="1" dirty="0"/>
              <a:t> </a:t>
            </a:r>
            <a:r>
              <a:rPr lang="en-US" sz="1300" i="1" dirty="0" err="1"/>
              <a:t>sebagian</a:t>
            </a:r>
            <a:r>
              <a:rPr lang="en-US" sz="1300" i="1" dirty="0"/>
              <a:t> yang lain. </a:t>
            </a:r>
            <a:r>
              <a:rPr lang="en-US" sz="1300" i="1" dirty="0" err="1"/>
              <a:t>Maha</a:t>
            </a:r>
            <a:r>
              <a:rPr lang="en-US" sz="1300" i="1" dirty="0"/>
              <a:t> </a:t>
            </a:r>
            <a:r>
              <a:rPr lang="en-US" sz="1300" i="1" dirty="0" err="1"/>
              <a:t>Suci</a:t>
            </a:r>
            <a:r>
              <a:rPr lang="en-US" sz="1300" i="1" dirty="0"/>
              <a:t> Allah </a:t>
            </a:r>
            <a:r>
              <a:rPr lang="en-US" sz="1300" i="1" dirty="0" err="1"/>
              <a:t>dari</a:t>
            </a:r>
            <a:r>
              <a:rPr lang="en-US" sz="1300" i="1" dirty="0"/>
              <a:t> </a:t>
            </a:r>
            <a:r>
              <a:rPr lang="en-US" sz="1300" i="1" dirty="0" err="1"/>
              <a:t>apa</a:t>
            </a:r>
            <a:r>
              <a:rPr lang="en-US" sz="1300" i="1" dirty="0"/>
              <a:t> yang </a:t>
            </a:r>
            <a:r>
              <a:rPr lang="en-US" sz="1300" i="1" dirty="0" err="1"/>
              <a:t>mereka</a:t>
            </a:r>
            <a:r>
              <a:rPr lang="en-US" sz="1300" i="1" dirty="0"/>
              <a:t> </a:t>
            </a:r>
            <a:r>
              <a:rPr lang="en-US" sz="1300" i="1" dirty="0" err="1"/>
              <a:t>sifatkan</a:t>
            </a:r>
            <a:r>
              <a:rPr lang="en-US" sz="1300" i="1" dirty="0"/>
              <a:t> </a:t>
            </a:r>
            <a:r>
              <a:rPr lang="en-US" sz="1300" i="1" dirty="0" err="1"/>
              <a:t>itu</a:t>
            </a:r>
            <a:r>
              <a:rPr lang="en-US" sz="1300" i="1" dirty="0"/>
              <a:t>,</a:t>
            </a:r>
            <a:br>
              <a:rPr lang="en-US" sz="1300" i="1" dirty="0"/>
            </a:br>
            <a:r>
              <a:rPr lang="en-US" dirty="0"/>
              <a:t/>
            </a:r>
            <a:br>
              <a:rPr lang="en-US" dirty="0"/>
            </a:br>
            <a:r>
              <a:rPr lang="ar-SA" sz="1500" b="1" dirty="0" smtClean="0"/>
              <a:t>وَقُلِ </a:t>
            </a:r>
            <a:r>
              <a:rPr lang="ar-SA" sz="1500" b="1" dirty="0"/>
              <a:t>الْحَمْدُ لِلَّهِ الَّذِي لَمْ يَتَّخِذْ وَلَدًا وَلَمْ يَكُنْ لَهُ شَرِيكٌ فِي الْمُلْكِ وَلَمْ يَكُنْ لَهُ وَلِيٌّ مِنَ الذُّلِّ وَكَبِّرْهُ </a:t>
            </a:r>
            <a:r>
              <a:rPr lang="ar-SA" sz="1500" b="1" dirty="0" smtClean="0"/>
              <a:t>تَكْبِيرًا</a:t>
            </a:r>
            <a:r>
              <a:rPr lang="en-US" sz="1500" b="1" dirty="0" smtClean="0"/>
              <a:t> </a:t>
            </a:r>
            <a:r>
              <a:rPr lang="ar-SA" sz="1500" b="1" dirty="0" smtClean="0"/>
              <a:t>[ </a:t>
            </a:r>
            <a:r>
              <a:rPr lang="ar-SA" sz="1500" b="1" dirty="0"/>
              <a:t>الإسراء : 111 </a:t>
            </a:r>
            <a:r>
              <a:rPr lang="ar-SA" sz="1500" b="1" dirty="0" smtClean="0"/>
              <a:t>]</a:t>
            </a:r>
            <a:endParaRPr lang="ar-SA" sz="1500" dirty="0" smtClean="0"/>
          </a:p>
          <a:p>
            <a:pPr marL="0" indent="0" algn="ctr">
              <a:buNone/>
            </a:pPr>
            <a:r>
              <a:rPr lang="en-US" sz="1400" i="1" dirty="0" smtClean="0"/>
              <a:t>Dan </a:t>
            </a:r>
            <a:r>
              <a:rPr lang="en-US" sz="1400" i="1" dirty="0" err="1" smtClean="0"/>
              <a:t>katakanlah</a:t>
            </a:r>
            <a:r>
              <a:rPr lang="en-US" sz="1400" i="1" dirty="0" smtClean="0"/>
              <a:t>: "</a:t>
            </a:r>
            <a:r>
              <a:rPr lang="en-US" sz="1400" i="1" dirty="0" err="1" smtClean="0"/>
              <a:t>Segala</a:t>
            </a:r>
            <a:r>
              <a:rPr lang="en-US" sz="1400" i="1" dirty="0" smtClean="0"/>
              <a:t> </a:t>
            </a:r>
            <a:r>
              <a:rPr lang="en-US" sz="1400" i="1" dirty="0" err="1" smtClean="0"/>
              <a:t>puji</a:t>
            </a:r>
            <a:r>
              <a:rPr lang="en-US" sz="1400" i="1" dirty="0" smtClean="0"/>
              <a:t> </a:t>
            </a:r>
            <a:r>
              <a:rPr lang="en-US" sz="1400" i="1" dirty="0" err="1" smtClean="0"/>
              <a:t>bagi</a:t>
            </a:r>
            <a:r>
              <a:rPr lang="en-US" sz="1400" i="1" dirty="0" smtClean="0"/>
              <a:t> Allah Yang </a:t>
            </a:r>
            <a:r>
              <a:rPr lang="en-US" sz="1400" i="1" dirty="0" err="1" smtClean="0"/>
              <a:t>tidak</a:t>
            </a:r>
            <a:r>
              <a:rPr lang="en-US" sz="1400" i="1" dirty="0" smtClean="0"/>
              <a:t> </a:t>
            </a:r>
            <a:r>
              <a:rPr lang="en-US" sz="1400" i="1" dirty="0" err="1" smtClean="0"/>
              <a:t>mempunyai</a:t>
            </a:r>
            <a:r>
              <a:rPr lang="en-US" sz="1400" i="1" dirty="0" smtClean="0"/>
              <a:t> </a:t>
            </a:r>
            <a:r>
              <a:rPr lang="en-US" sz="1400" i="1" dirty="0" err="1" smtClean="0"/>
              <a:t>anak</a:t>
            </a:r>
            <a:r>
              <a:rPr lang="en-US" sz="1400" i="1" dirty="0" smtClean="0"/>
              <a:t> </a:t>
            </a:r>
            <a:r>
              <a:rPr lang="en-US" sz="1400" i="1" dirty="0" err="1" smtClean="0"/>
              <a:t>dan</a:t>
            </a:r>
            <a:r>
              <a:rPr lang="en-US" sz="1400" i="1" dirty="0" smtClean="0"/>
              <a:t> </a:t>
            </a:r>
            <a:r>
              <a:rPr lang="en-US" sz="1400" i="1" dirty="0" err="1" smtClean="0"/>
              <a:t>tidak</a:t>
            </a:r>
            <a:r>
              <a:rPr lang="en-US" sz="1400" i="1" dirty="0" smtClean="0"/>
              <a:t> </a:t>
            </a:r>
            <a:r>
              <a:rPr lang="en-US" sz="1400" i="1" dirty="0" err="1" smtClean="0"/>
              <a:t>mempunyai</a:t>
            </a:r>
            <a:r>
              <a:rPr lang="en-US" sz="1400" i="1" dirty="0" smtClean="0"/>
              <a:t> </a:t>
            </a:r>
            <a:r>
              <a:rPr lang="en-US" sz="1400" i="1" dirty="0" err="1" smtClean="0"/>
              <a:t>sekutu</a:t>
            </a:r>
            <a:r>
              <a:rPr lang="en-US" sz="1400" i="1" dirty="0" smtClean="0"/>
              <a:t> </a:t>
            </a:r>
            <a:r>
              <a:rPr lang="en-US" sz="1400" i="1" dirty="0" err="1" smtClean="0"/>
              <a:t>dalam</a:t>
            </a:r>
            <a:r>
              <a:rPr lang="en-US" sz="1400" i="1" dirty="0" smtClean="0"/>
              <a:t> </a:t>
            </a:r>
            <a:r>
              <a:rPr lang="en-US" sz="1400" i="1" dirty="0" err="1" smtClean="0"/>
              <a:t>kerajaan-Nya</a:t>
            </a:r>
            <a:r>
              <a:rPr lang="en-US" sz="1400" i="1" dirty="0" smtClean="0"/>
              <a:t> </a:t>
            </a:r>
            <a:r>
              <a:rPr lang="en-US" sz="1400" i="1" dirty="0" err="1" smtClean="0"/>
              <a:t>dan</a:t>
            </a:r>
            <a:r>
              <a:rPr lang="en-US" sz="1400" i="1" dirty="0" smtClean="0"/>
              <a:t> </a:t>
            </a:r>
            <a:r>
              <a:rPr lang="en-US" sz="1400" i="1" dirty="0" err="1" smtClean="0"/>
              <a:t>Dia</a:t>
            </a:r>
            <a:r>
              <a:rPr lang="en-US" sz="1400" i="1" dirty="0" smtClean="0"/>
              <a:t> </a:t>
            </a:r>
            <a:r>
              <a:rPr lang="en-US" sz="1400" i="1" dirty="0" err="1" smtClean="0"/>
              <a:t>bukan</a:t>
            </a:r>
            <a:r>
              <a:rPr lang="en-US" sz="1400" i="1" dirty="0" smtClean="0"/>
              <a:t> pula </a:t>
            </a:r>
            <a:r>
              <a:rPr lang="en-US" sz="1400" i="1" dirty="0" err="1" smtClean="0"/>
              <a:t>hina</a:t>
            </a:r>
            <a:r>
              <a:rPr lang="en-US" sz="1400" i="1" dirty="0" smtClean="0"/>
              <a:t> yang </a:t>
            </a:r>
            <a:r>
              <a:rPr lang="en-US" sz="1400" i="1" dirty="0" err="1" smtClean="0"/>
              <a:t>memerlukan</a:t>
            </a:r>
            <a:r>
              <a:rPr lang="en-US" sz="1400" i="1" dirty="0" smtClean="0"/>
              <a:t> </a:t>
            </a:r>
            <a:r>
              <a:rPr lang="en-US" sz="1400" i="1" dirty="0" err="1" smtClean="0"/>
              <a:t>penolong</a:t>
            </a:r>
            <a:r>
              <a:rPr lang="en-US" sz="1400" i="1" dirty="0" smtClean="0"/>
              <a:t> </a:t>
            </a:r>
            <a:r>
              <a:rPr lang="en-US" sz="1400" i="1" dirty="0" err="1" smtClean="0"/>
              <a:t>dan</a:t>
            </a:r>
            <a:r>
              <a:rPr lang="en-US" sz="1400" i="1" dirty="0" smtClean="0"/>
              <a:t> </a:t>
            </a:r>
            <a:r>
              <a:rPr lang="en-US" sz="1400" i="1" dirty="0" err="1" smtClean="0"/>
              <a:t>agungkanlah</a:t>
            </a:r>
            <a:r>
              <a:rPr lang="en-US" sz="1400" i="1" dirty="0" smtClean="0"/>
              <a:t> </a:t>
            </a:r>
            <a:r>
              <a:rPr lang="en-US" sz="1400" i="1" dirty="0" err="1" smtClean="0"/>
              <a:t>Dia</a:t>
            </a:r>
            <a:r>
              <a:rPr lang="en-US" sz="1400" i="1" dirty="0" smtClean="0"/>
              <a:t> </a:t>
            </a:r>
            <a:r>
              <a:rPr lang="en-US" sz="1400" i="1" dirty="0" err="1" smtClean="0"/>
              <a:t>dengan</a:t>
            </a:r>
            <a:r>
              <a:rPr lang="en-US" sz="1400" i="1" dirty="0" smtClean="0"/>
              <a:t> </a:t>
            </a:r>
            <a:r>
              <a:rPr lang="en-US" sz="1400" i="1" dirty="0" err="1" smtClean="0"/>
              <a:t>pengagungan</a:t>
            </a:r>
            <a:r>
              <a:rPr lang="en-US" sz="1400" i="1" dirty="0" smtClean="0"/>
              <a:t> yang </a:t>
            </a:r>
            <a:r>
              <a:rPr lang="en-US" sz="1400" i="1" dirty="0" err="1" smtClean="0"/>
              <a:t>sebesar-besarnya</a:t>
            </a:r>
            <a:r>
              <a:rPr lang="en-US" sz="1400" i="1" dirty="0" smtClean="0"/>
              <a:t>.</a:t>
            </a:r>
            <a:endParaRPr lang="en-US" sz="1400" b="1" i="1" dirty="0" smtClean="0"/>
          </a:p>
        </p:txBody>
      </p:sp>
    </p:spTree>
    <p:extLst>
      <p:ext uri="{BB962C8B-B14F-4D97-AF65-F5344CB8AC3E}">
        <p14:creationId xmlns:p14="http://schemas.microsoft.com/office/powerpoint/2010/main" val="327750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400800" cy="685800"/>
          </a:xfrm>
        </p:spPr>
        <p:txBody>
          <a:bodyPr/>
          <a:lstStyle/>
          <a:p>
            <a:r>
              <a:rPr lang="en-US" dirty="0" smtClean="0"/>
              <a:t>DEFINISI AGAMA</a:t>
            </a:r>
            <a:endParaRPr lang="ar-SA" dirty="0"/>
          </a:p>
        </p:txBody>
      </p:sp>
      <p:graphicFrame>
        <p:nvGraphicFramePr>
          <p:cNvPr id="4" name="Diagram 3"/>
          <p:cNvGraphicFramePr/>
          <p:nvPr>
            <p:extLst>
              <p:ext uri="{D42A27DB-BD31-4B8C-83A1-F6EECF244321}">
                <p14:modId xmlns:p14="http://schemas.microsoft.com/office/powerpoint/2010/main" val="2316630704"/>
              </p:ext>
            </p:extLst>
          </p:nvPr>
        </p:nvGraphicFramePr>
        <p:xfrm>
          <a:off x="899592" y="1916832"/>
          <a:ext cx="727280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91550" cy="818729"/>
          </a:xfrm>
        </p:spPr>
        <p:txBody>
          <a:bodyPr/>
          <a:lstStyle/>
          <a:p>
            <a:r>
              <a:rPr lang="en-US" dirty="0" smtClean="0"/>
              <a:t>Agama Islam</a:t>
            </a:r>
            <a:endParaRPr lang="ar-SA" dirty="0"/>
          </a:p>
        </p:txBody>
      </p:sp>
      <p:sp>
        <p:nvSpPr>
          <p:cNvPr id="3" name="Content Placeholder 2"/>
          <p:cNvSpPr>
            <a:spLocks noGrp="1"/>
          </p:cNvSpPr>
          <p:nvPr>
            <p:ph sz="quarter" idx="13"/>
          </p:nvPr>
        </p:nvSpPr>
        <p:spPr>
          <a:xfrm>
            <a:off x="251520" y="1730496"/>
            <a:ext cx="8595360" cy="1626496"/>
          </a:xfrm>
        </p:spPr>
        <p:txBody>
          <a:bodyPr>
            <a:normAutofit fontScale="85000" lnSpcReduction="20000"/>
          </a:bodyPr>
          <a:lstStyle/>
          <a:p>
            <a:pPr marL="0" indent="0" algn="ctr" rtl="1">
              <a:lnSpc>
                <a:spcPct val="150000"/>
              </a:lnSpc>
              <a:buNone/>
            </a:pPr>
            <a:r>
              <a:rPr lang="ar-SA" b="1" dirty="0" smtClean="0"/>
              <a:t>وأما في الدين الإسلامي فيعني الدين الاستسلام لأمر الله بالتوحيد والانقياد له بالطاعة والخلوص من الشرك واتباع أمر رسول الله صلى الله عليه وسلم وأخذ هذا الاستسلام والاتباع عقيدة وشريعة ومنهاج حياة </a:t>
            </a:r>
            <a:r>
              <a:rPr lang="ar-SA" b="1" dirty="0" smtClean="0"/>
              <a:t>شاملا</a:t>
            </a:r>
            <a:endParaRPr lang="ar-SA" b="1" dirty="0" smtClean="0"/>
          </a:p>
        </p:txBody>
      </p:sp>
      <p:graphicFrame>
        <p:nvGraphicFramePr>
          <p:cNvPr id="4" name="Diagram 3"/>
          <p:cNvGraphicFramePr/>
          <p:nvPr>
            <p:extLst>
              <p:ext uri="{D42A27DB-BD31-4B8C-83A1-F6EECF244321}">
                <p14:modId xmlns:p14="http://schemas.microsoft.com/office/powerpoint/2010/main" val="883478420"/>
              </p:ext>
            </p:extLst>
          </p:nvPr>
        </p:nvGraphicFramePr>
        <p:xfrm>
          <a:off x="611560" y="3645024"/>
          <a:ext cx="7992888"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5159871" cy="674713"/>
          </a:xfrm>
        </p:spPr>
        <p:txBody>
          <a:bodyPr/>
          <a:lstStyle/>
          <a:p>
            <a:r>
              <a:rPr lang="en-US" dirty="0" smtClean="0"/>
              <a:t>PRINSIP KAIDAH AGAMA</a:t>
            </a:r>
            <a:endParaRPr lang="ar-SA" dirty="0"/>
          </a:p>
        </p:txBody>
      </p:sp>
      <p:graphicFrame>
        <p:nvGraphicFramePr>
          <p:cNvPr id="4" name="Diagram 3"/>
          <p:cNvGraphicFramePr/>
          <p:nvPr>
            <p:extLst>
              <p:ext uri="{D42A27DB-BD31-4B8C-83A1-F6EECF244321}">
                <p14:modId xmlns:p14="http://schemas.microsoft.com/office/powerpoint/2010/main" val="700234362"/>
              </p:ext>
            </p:extLst>
          </p:nvPr>
        </p:nvGraphicFramePr>
        <p:xfrm>
          <a:off x="683568" y="1916832"/>
          <a:ext cx="7848872"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6456015" cy="608111"/>
          </a:xfrm>
        </p:spPr>
        <p:txBody>
          <a:bodyPr>
            <a:normAutofit fontScale="90000"/>
          </a:bodyPr>
          <a:lstStyle/>
          <a:p>
            <a:r>
              <a:rPr lang="en-US" dirty="0" smtClean="0"/>
              <a:t>PRINSIP KAIDAH AGAMA ISLAM</a:t>
            </a:r>
            <a:endParaRPr lang="ar-SA" dirty="0"/>
          </a:p>
        </p:txBody>
      </p:sp>
      <p:graphicFrame>
        <p:nvGraphicFramePr>
          <p:cNvPr id="4" name="Diagram 3"/>
          <p:cNvGraphicFramePr/>
          <p:nvPr>
            <p:extLst>
              <p:ext uri="{D42A27DB-BD31-4B8C-83A1-F6EECF244321}">
                <p14:modId xmlns:p14="http://schemas.microsoft.com/office/powerpoint/2010/main" val="531906640"/>
              </p:ext>
            </p:extLst>
          </p:nvPr>
        </p:nvGraphicFramePr>
        <p:xfrm>
          <a:off x="179512" y="908720"/>
          <a:ext cx="4176464" cy="3703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347500143"/>
              </p:ext>
            </p:extLst>
          </p:nvPr>
        </p:nvGraphicFramePr>
        <p:xfrm>
          <a:off x="4499992" y="1412776"/>
          <a:ext cx="4355976" cy="38884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488832" cy="530697"/>
          </a:xfrm>
        </p:spPr>
        <p:txBody>
          <a:bodyPr>
            <a:normAutofit fontScale="90000"/>
          </a:bodyPr>
          <a:lstStyle/>
          <a:p>
            <a:r>
              <a:rPr lang="en-US" sz="2800" dirty="0"/>
              <a:t>MACAM-MACAM </a:t>
            </a:r>
            <a:r>
              <a:rPr lang="en-US" sz="2800" dirty="0" smtClean="0"/>
              <a:t>AGAMA &amp; SUMBER </a:t>
            </a:r>
            <a:r>
              <a:rPr lang="en-US" sz="2800" dirty="0" smtClean="0"/>
              <a:t>AJARANNYA</a:t>
            </a:r>
            <a:endParaRPr lang="ar-SA" sz="2800" dirty="0"/>
          </a:p>
        </p:txBody>
      </p:sp>
      <p:graphicFrame>
        <p:nvGraphicFramePr>
          <p:cNvPr id="4" name="Diagram 3"/>
          <p:cNvGraphicFramePr/>
          <p:nvPr>
            <p:extLst>
              <p:ext uri="{D42A27DB-BD31-4B8C-83A1-F6EECF244321}">
                <p14:modId xmlns:p14="http://schemas.microsoft.com/office/powerpoint/2010/main" val="3039016424"/>
              </p:ext>
            </p:extLst>
          </p:nvPr>
        </p:nvGraphicFramePr>
        <p:xfrm>
          <a:off x="899592" y="1196752"/>
          <a:ext cx="7248128" cy="5072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384007" cy="674713"/>
          </a:xfrm>
        </p:spPr>
        <p:txBody>
          <a:bodyPr>
            <a:normAutofit fontScale="90000"/>
          </a:bodyPr>
          <a:lstStyle/>
          <a:p>
            <a:r>
              <a:rPr lang="en-US" dirty="0"/>
              <a:t>FUNGSI AGAMA BAGI KEHIDUPAN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561417713"/>
              </p:ext>
            </p:extLst>
          </p:nvPr>
        </p:nvGraphicFramePr>
        <p:xfrm>
          <a:off x="899592" y="1628800"/>
          <a:ext cx="7321699" cy="3958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04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74320" y="1658488"/>
            <a:ext cx="8595360" cy="3210672"/>
          </a:xfrm>
        </p:spPr>
        <p:txBody>
          <a:bodyPr>
            <a:noAutofit/>
          </a:bodyPr>
          <a:lstStyle/>
          <a:p>
            <a:pPr marL="0" indent="0" algn="ctr">
              <a:buNone/>
            </a:pPr>
            <a:r>
              <a:rPr lang="en-US" sz="3600" dirty="0" err="1" smtClean="0"/>
              <a:t>Lalu</a:t>
            </a:r>
            <a:r>
              <a:rPr lang="en-US" sz="3600" dirty="0" smtClean="0"/>
              <a:t>, </a:t>
            </a:r>
            <a:r>
              <a:rPr lang="en-US" sz="3600" dirty="0" err="1" smtClean="0"/>
              <a:t>apa</a:t>
            </a:r>
            <a:r>
              <a:rPr lang="en-US" sz="3600" dirty="0" smtClean="0"/>
              <a:t> </a:t>
            </a:r>
            <a:r>
              <a:rPr lang="en-US" sz="3600" dirty="0" err="1" smtClean="0"/>
              <a:t>fungsi</a:t>
            </a:r>
            <a:r>
              <a:rPr lang="en-US" sz="3600" dirty="0" smtClean="0"/>
              <a:t> Agama Islam </a:t>
            </a:r>
            <a:r>
              <a:rPr lang="en-US" sz="3600" dirty="0" err="1" smtClean="0"/>
              <a:t>bagi</a:t>
            </a:r>
            <a:r>
              <a:rPr lang="en-US" sz="3600" dirty="0" smtClean="0"/>
              <a:t> </a:t>
            </a:r>
            <a:r>
              <a:rPr lang="en-US" sz="3600" dirty="0" err="1" smtClean="0"/>
              <a:t>umat</a:t>
            </a:r>
            <a:r>
              <a:rPr lang="en-US" sz="3600" dirty="0" smtClean="0"/>
              <a:t> </a:t>
            </a:r>
            <a:r>
              <a:rPr lang="en-US" sz="3600" dirty="0" err="1" smtClean="0"/>
              <a:t>manusia</a:t>
            </a:r>
            <a:r>
              <a:rPr lang="en-US" sz="3600" dirty="0" smtClean="0"/>
              <a:t>?? </a:t>
            </a:r>
          </a:p>
          <a:p>
            <a:pPr marL="0" indent="0" algn="ctr">
              <a:buNone/>
            </a:pPr>
            <a:r>
              <a:rPr lang="en-US" sz="3600" dirty="0" err="1" smtClean="0"/>
              <a:t>Apa</a:t>
            </a:r>
            <a:r>
              <a:rPr lang="en-US" sz="3600" dirty="0" smtClean="0"/>
              <a:t> </a:t>
            </a:r>
            <a:r>
              <a:rPr lang="en-US" sz="3600" dirty="0" err="1" smtClean="0"/>
              <a:t>misi</a:t>
            </a:r>
            <a:r>
              <a:rPr lang="en-US" sz="3600" dirty="0" smtClean="0"/>
              <a:t> </a:t>
            </a:r>
            <a:r>
              <a:rPr lang="en-US" sz="3600" dirty="0" err="1" smtClean="0"/>
              <a:t>utama</a:t>
            </a:r>
            <a:r>
              <a:rPr lang="en-US" sz="3600" dirty="0" smtClean="0"/>
              <a:t> Al-Qur’an </a:t>
            </a:r>
            <a:r>
              <a:rPr lang="en-US" sz="3600" dirty="0" err="1" smtClean="0"/>
              <a:t>diturunkan</a:t>
            </a:r>
            <a:r>
              <a:rPr lang="en-US" sz="3600" dirty="0" smtClean="0"/>
              <a:t> </a:t>
            </a:r>
            <a:r>
              <a:rPr lang="en-US" sz="3600" dirty="0" err="1" smtClean="0"/>
              <a:t>sebagai</a:t>
            </a:r>
            <a:r>
              <a:rPr lang="en-US" sz="3600" dirty="0" smtClean="0"/>
              <a:t> </a:t>
            </a:r>
            <a:r>
              <a:rPr lang="en-US" sz="3600" dirty="0" err="1" smtClean="0"/>
              <a:t>petunjuk</a:t>
            </a:r>
            <a:r>
              <a:rPr lang="en-US" sz="3600" dirty="0" smtClean="0"/>
              <a:t> </a:t>
            </a:r>
            <a:r>
              <a:rPr lang="en-US" sz="3600" dirty="0" err="1" smtClean="0"/>
              <a:t>dan</a:t>
            </a:r>
            <a:r>
              <a:rPr lang="en-US" sz="3600" dirty="0" smtClean="0"/>
              <a:t> </a:t>
            </a:r>
            <a:r>
              <a:rPr lang="en-US" sz="3600" dirty="0" err="1" smtClean="0"/>
              <a:t>pedoman</a:t>
            </a:r>
            <a:r>
              <a:rPr lang="en-US" sz="3600" dirty="0" smtClean="0"/>
              <a:t> </a:t>
            </a:r>
            <a:r>
              <a:rPr lang="en-US" sz="3600" dirty="0" err="1" smtClean="0"/>
              <a:t>hidup</a:t>
            </a:r>
            <a:r>
              <a:rPr lang="en-US" sz="3600" dirty="0" smtClean="0"/>
              <a:t> </a:t>
            </a:r>
            <a:r>
              <a:rPr lang="en-US" sz="3600" dirty="0" err="1" smtClean="0"/>
              <a:t>manusia</a:t>
            </a:r>
            <a:r>
              <a:rPr lang="en-US" sz="3600" dirty="0" smtClean="0"/>
              <a:t>??</a:t>
            </a:r>
            <a:endParaRPr lang="ar-SA" sz="3600" dirty="0" smtClean="0"/>
          </a:p>
        </p:txBody>
      </p:sp>
    </p:spTree>
    <p:extLst>
      <p:ext uri="{BB962C8B-B14F-4D97-AF65-F5344CB8AC3E}">
        <p14:creationId xmlns:p14="http://schemas.microsoft.com/office/powerpoint/2010/main" val="94066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680151" cy="530697"/>
          </a:xfrm>
        </p:spPr>
        <p:txBody>
          <a:bodyPr>
            <a:normAutofit fontScale="90000"/>
          </a:bodyPr>
          <a:lstStyle/>
          <a:p>
            <a:pPr rtl="0"/>
            <a:r>
              <a:rPr lang="en-US" sz="2800" dirty="0" smtClean="0"/>
              <a:t>FUNGSI </a:t>
            </a:r>
            <a:r>
              <a:rPr lang="en-US" sz="2800" dirty="0" smtClean="0"/>
              <a:t>AGAMA ISLAM </a:t>
            </a:r>
            <a:r>
              <a:rPr lang="en-US" sz="2800" dirty="0" smtClean="0"/>
              <a:t>DAN MISI UTAMA AL-QUR’AN</a:t>
            </a:r>
            <a:endParaRPr lang="ar-SA" sz="2800" dirty="0"/>
          </a:p>
        </p:txBody>
      </p:sp>
      <p:graphicFrame>
        <p:nvGraphicFramePr>
          <p:cNvPr id="4" name="Diagram 3"/>
          <p:cNvGraphicFramePr/>
          <p:nvPr>
            <p:extLst>
              <p:ext uri="{D42A27DB-BD31-4B8C-83A1-F6EECF244321}">
                <p14:modId xmlns:p14="http://schemas.microsoft.com/office/powerpoint/2010/main" val="2377196392"/>
              </p:ext>
            </p:extLst>
          </p:nvPr>
        </p:nvGraphicFramePr>
        <p:xfrm>
          <a:off x="1331640" y="1556792"/>
          <a:ext cx="6432376" cy="4264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TM01790493[[fn=SOHO]]</Template>
  <TotalTime>441</TotalTime>
  <Words>960</Words>
  <Application>Microsoft Office PowerPoint</Application>
  <PresentationFormat>On-screen Show (4:3)</PresentationFormat>
  <Paragraphs>107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Soho</vt:lpstr>
      <vt:lpstr>FALSAFAH AGAMA, TUHAN YANG MAHA ESA, dan KETUHANAN</vt:lpstr>
      <vt:lpstr>DEFINISI AGAMA</vt:lpstr>
      <vt:lpstr>Agama Islam</vt:lpstr>
      <vt:lpstr>PRINSIP KAIDAH AGAMA</vt:lpstr>
      <vt:lpstr>PRINSIP KAIDAH AGAMA ISLAM</vt:lpstr>
      <vt:lpstr>MACAM-MACAM AGAMA &amp; SUMBER AJARANNYA</vt:lpstr>
      <vt:lpstr>FUNGSI AGAMA BAGI KEHIDUPAN</vt:lpstr>
      <vt:lpstr>PowerPoint Presentation</vt:lpstr>
      <vt:lpstr>FUNGSI AGAMA ISLAM DAN MISI UTAMA AL-QUR’AN</vt:lpstr>
      <vt:lpstr>TUHAN</vt:lpstr>
      <vt:lpstr>TUHAN DALAM TEORI EVOLUSIONISME</vt:lpstr>
      <vt:lpstr>AL-QUR’AN MENGABARKAN… </vt:lpstr>
      <vt:lpstr>‘’ALLAH’’  = TUHAN AGAMA ISLAM</vt:lpstr>
      <vt:lpstr>KONSEP KETUHANAN DLM ISLAM</vt:lpstr>
      <vt:lpstr>RENUNGKAN…!!!</vt:lpstr>
    </vt:vector>
  </TitlesOfParts>
  <Company>MuRsiD BaRaN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FALSAFAH AGAMA</dc:title>
  <dc:creator>Admin</dc:creator>
  <cp:lastModifiedBy>Dell</cp:lastModifiedBy>
  <cp:revision>41</cp:revision>
  <dcterms:created xsi:type="dcterms:W3CDTF">2012-09-20T12:53:50Z</dcterms:created>
  <dcterms:modified xsi:type="dcterms:W3CDTF">2021-09-05T20:32:47Z</dcterms:modified>
</cp:coreProperties>
</file>