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8D7314-137F-44AC-953E-815B4C1F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E85160B-F6D0-4709-AD6D-9356F503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50495AB-F545-4C8F-A0E1-E961BAC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D627E0-7174-4777-AA1A-640CFC8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1C6B4D-A71B-4F3B-B604-6D65E191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127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AFC735-4F1C-481F-9E63-545200B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0BD6784-DB37-4D10-86DC-1757D916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CB9B8D-F3E9-4E9E-A60C-1E9B6C45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2ED40D-B4F2-4975-B4EE-0FE9C7F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FFEB17-9256-498C-86EF-83CC3D9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2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63FBCE1-4434-43CA-9B21-969DD8C57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7E3C90E-1625-4AAC-8AFB-34CD3C6B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810B62F-726F-4899-84D5-777D546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7A8A64-F820-4A96-A48A-DE541C33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F5F1B2-4207-4A3B-AAA6-D1F66F53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01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E27AE7-B116-48FC-80FE-1D0A20CB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2DA536-0B58-4831-8136-F503BFA4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6A715A8-29B8-4437-97DF-E8DC1193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6E7D5F-2554-44A8-87BB-B4A20EC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0A837D-2D5F-4FD1-837F-530CD7F2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3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05B9EE-1105-40EB-82BD-BE6FACD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EAB2A08-528F-473F-9E2C-9930605A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610468-C32F-4D44-B723-31DE667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865D869-9778-489B-B596-CAD686F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9FAD00-BF59-4B18-B42C-02468673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97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813A76-64E9-4A11-8E63-50CCE4D4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7FC49A-A26E-4459-8410-84011891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57F3B5F-D01A-4DD4-99A2-CCAF02B8D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A5E2DC4-FF45-4CC2-9FFB-C2B083B6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6E54ACB-6F19-4068-80E6-7427F35A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15094EE-F893-4BFC-833B-B7680ACA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2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D90ECC-1924-4CC4-9162-E1B67420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0450199-8134-45B0-8FB4-265471BE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9B2712D-46A9-4A02-BCFC-B539458A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C1DE1DF-C2B4-40B6-88A3-9290E232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4624D96-16BA-4321-BB8A-C0148E971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B06E76E-5E97-4894-A31C-F022017C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A7774A9-2B85-4585-82E6-84513563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6BF8776-5A29-46BF-B357-7387155F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800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0ADC69-10CD-44F3-846F-13B4AA1D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BEE0E8D-2E64-482A-AF11-2DB07792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957AD2F-4C45-4974-AFAE-19874AC1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6E511AF-4648-4A08-AC96-501FF900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6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68F2E09-CBC3-4D88-99CB-FB77D35C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A9A418F-0601-4B99-A4FC-5F9E6DC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247F774-C9E6-4C05-8611-EE3704E5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20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9C58B3-E71E-41F5-B610-8769F913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0BA95B-194E-441F-8090-0AEFDB85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377E202-FEF2-4983-A878-3CABBA2D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E6F40F3-61B2-405C-B52B-82C45A4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2F94C50-E67A-40A3-A756-C259919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7642621-E893-444D-8EFF-18632D9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9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6E1665-89A3-43C9-900A-C115F67D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807F209-3BED-4E35-8DB7-0A4227AA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9EBC48C-2FFA-4413-8176-278460F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770D383-37E9-4992-85D1-A5B63CD3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6A8ACE-12EB-4EF3-B292-E860383C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C6882A8-2581-497D-AF1E-659FBC32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359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BF5C6E9-7392-4261-BC7C-E6D8BD53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8439365-603F-4AC9-8697-288D55E0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950F0C-6560-4909-945D-7B3D3A158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8474-DA4B-4C3A-AB7D-294F4DB0EE8C}" type="datetimeFigureOut">
              <a:rPr lang="el-GR" smtClean="0"/>
              <a:t>17/2/2020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36E1357-83FA-4ED5-BDDE-EFF68149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DB5492-705F-497B-9C3D-33DA417F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3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488236-A82D-4D01-9B45-FDC6A780D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DFFA9BC-17BE-412C-BCF6-7F8A7AC7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E43033C-3798-41FB-9E2E-C2FA7963E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" t="23600" r="25798" b="11489"/>
          <a:stretch/>
        </p:blipFill>
        <p:spPr>
          <a:xfrm>
            <a:off x="0" y="304488"/>
            <a:ext cx="12166991" cy="62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1C11F-D2A5-47E8-8D7A-75A11A51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FB931D9-14F5-429D-8921-09105070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" t="21986" r="26148" b="11489"/>
          <a:stretch/>
        </p:blipFill>
        <p:spPr>
          <a:xfrm>
            <a:off x="0" y="203640"/>
            <a:ext cx="12192000" cy="64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48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Ευρεία οθόνη</PresentationFormat>
  <Paragraphs>0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Argiro Sioziou</dc:creator>
  <cp:lastModifiedBy>Argiro Sioziou</cp:lastModifiedBy>
  <cp:revision>1</cp:revision>
  <dcterms:created xsi:type="dcterms:W3CDTF">2020-02-17T19:11:14Z</dcterms:created>
  <dcterms:modified xsi:type="dcterms:W3CDTF">2020-02-17T19:16:56Z</dcterms:modified>
</cp:coreProperties>
</file>