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72A1A2C-6139-4135-8120-4E05D2E1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C4FEFC8-2ED8-48B2-A614-F7038016E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0E046F4-A149-46FD-9E7F-AA83C4B6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5F5-9139-4545-9EF6-11D17504FA49}" type="datetimeFigureOut">
              <a:rPr lang="el-GR" smtClean="0"/>
              <a:t>8/2/2020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224A46E-75F1-4E25-B782-611D4F3B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46D3588-44DD-498C-A65C-DE1DADE7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294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C529CBD-23FF-46D8-BA59-069DB688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65E9945-6AF2-4819-B1FA-ADE11E8BC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F4AAFF8-3A40-4D33-AECC-474C0BD9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5F5-9139-4545-9EF6-11D17504FA49}" type="datetimeFigureOut">
              <a:rPr lang="el-GR" smtClean="0"/>
              <a:t>8/2/2020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A8CEC0C-A1C8-48F8-8E48-81C9D866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514E86A-73B3-46D1-8F49-3650AE09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02242760-0358-49F7-A52B-0B189220E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8E603D43-128D-4D50-9DB8-1374B1389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299E286-362D-4841-AF87-08DF8294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5F5-9139-4545-9EF6-11D17504FA49}" type="datetimeFigureOut">
              <a:rPr lang="el-GR" smtClean="0"/>
              <a:t>8/2/2020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02B1338-C623-4140-B83B-4D3002D6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9195CCE-B80E-467E-B780-DF27AFD0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187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00F5741-7417-4FD4-9955-F38B1D7C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CB3E03E-37FC-4FDA-A818-FE11313E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C8CE452-DBA8-4CF7-815B-79A8883C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5F5-9139-4545-9EF6-11D17504FA49}" type="datetimeFigureOut">
              <a:rPr lang="el-GR" smtClean="0"/>
              <a:t>8/2/2020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1D1181F-1D58-4BCC-AAEA-ECA05125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7FB79EE-4621-4F61-9546-70ED2EB6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864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2D08BF9-E313-483F-8673-E4D88AA7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1390B30-74D8-4613-A1E2-F2C209A76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DD0F8DE-82D1-4C0B-A334-58123B0F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5F5-9139-4545-9EF6-11D17504FA49}" type="datetimeFigureOut">
              <a:rPr lang="el-GR" smtClean="0"/>
              <a:t>8/2/2020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925FEB6-74B9-407B-A434-D7931F0F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C9610C0-5552-452E-91EB-E6821162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739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6B8E58F-8B0E-4D27-962D-8461FDF3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2756133-D89D-4096-9B27-74C79118E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57D3913C-CE4D-4184-BAD6-5B13A1FE4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D36193D6-C904-4450-920A-BEFF1B49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5F5-9139-4545-9EF6-11D17504FA49}" type="datetimeFigureOut">
              <a:rPr lang="el-GR" smtClean="0"/>
              <a:t>8/2/2020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F6C65CD-BCEE-442E-BB61-80D28829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B059520-B023-4025-BFB0-86A0A209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874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BF42A27-A6A2-4BEC-A203-78092EB3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CB0D124-BDE4-4C24-9016-25B85E623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0557737F-D266-4123-825F-70B958E53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3751DF46-50DB-4FC2-8813-0A380766C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32A1C55D-7B7A-4D46-81A6-4806B4C74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F473AAD8-90D8-4964-A81E-F0436051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5F5-9139-4545-9EF6-11D17504FA49}" type="datetimeFigureOut">
              <a:rPr lang="el-GR" smtClean="0"/>
              <a:t>8/2/2020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0DA91D7B-99F8-4AA6-B80F-B6A36B7C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079B68F9-F692-41FA-92B0-A7E34A8A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971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2A6FCBD-185C-443A-8A13-4EC4BBC0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C0BF919D-CA4E-4B09-9EDA-F466CA8D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5F5-9139-4545-9EF6-11D17504FA49}" type="datetimeFigureOut">
              <a:rPr lang="el-GR" smtClean="0"/>
              <a:t>8/2/2020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13F3738C-E8FE-4131-A4CF-85188284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9A178EF-0A35-4E09-ABAA-E4AFBEB7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26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8F13C213-5EB8-4441-B775-74E27F34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5F5-9139-4545-9EF6-11D17504FA49}" type="datetimeFigureOut">
              <a:rPr lang="el-GR" smtClean="0"/>
              <a:t>8/2/2020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AA9881F5-E013-4AA9-B56E-03D938D2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5E533B4-C5C9-4129-9478-803F94C9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437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1445E8-98C9-4129-897C-E3CF5DF49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7EA278C-5C2A-4A43-B383-CC4191B0E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05C8C4E-82D1-4F8E-8C1E-235CE1D51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B2E6411-1FFF-48A2-9539-AC1DE518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5F5-9139-4545-9EF6-11D17504FA49}" type="datetimeFigureOut">
              <a:rPr lang="el-GR" smtClean="0"/>
              <a:t>8/2/2020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48DE2AD-28A1-4193-9AE0-A904BFB1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3C50A59-0032-4E49-964F-0D7C140A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4203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8A781CE-CCFF-466D-8B20-236A8B6E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7BD64C5-FB66-4742-837C-979B9B272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BCBDB6C-159C-4B83-960F-2EEBEB07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F77A22D-5804-4DA4-9719-A4773FA9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E5F5-9139-4545-9EF6-11D17504FA49}" type="datetimeFigureOut">
              <a:rPr lang="el-GR" smtClean="0"/>
              <a:t>8/2/2020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B92A3FE-8C31-4546-B0ED-E60585CC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EC9DDD2-5864-414A-BF19-142F2217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49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41EAAFBF-2FCF-41D5-9C71-47882800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975FFD6-76F1-4A48-84DB-0FB1E46E7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97BD8CA-732F-4DAE-B973-777533124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E5F5-9139-4545-9EF6-11D17504FA49}" type="datetimeFigureOut">
              <a:rPr lang="el-GR" smtClean="0"/>
              <a:t>8/2/2020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749A5CB-BBC1-441F-915D-FEF040590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119C06F-5D92-4406-8287-344E8F85A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0B44-32A4-4CC4-8937-AD7DBF02A5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216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081D9F09-4E89-4F8F-BD0F-6AD753FCB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" t="23333" r="25625" b="11666"/>
          <a:stretch/>
        </p:blipFill>
        <p:spPr>
          <a:xfrm>
            <a:off x="3508" y="309562"/>
            <a:ext cx="12188491" cy="623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3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16663FED-146D-4E12-A7AF-C0C5ED8D0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3" t="23333" r="25547" b="11667"/>
          <a:stretch/>
        </p:blipFill>
        <p:spPr>
          <a:xfrm>
            <a:off x="0" y="317846"/>
            <a:ext cx="12192001" cy="62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875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Ευρεία οθόνη</PresentationFormat>
  <Paragraphs>0</Paragraphs>
  <Slides>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Θέμα του Office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Argiro Sioziou</dc:creator>
  <cp:lastModifiedBy>Argiro Sioziou</cp:lastModifiedBy>
  <cp:revision>1</cp:revision>
  <dcterms:created xsi:type="dcterms:W3CDTF">2020-02-08T11:32:20Z</dcterms:created>
  <dcterms:modified xsi:type="dcterms:W3CDTF">2020-02-08T11:38:52Z</dcterms:modified>
</cp:coreProperties>
</file>