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9" autoAdjust="0"/>
    <p:restoredTop sz="94660"/>
  </p:normalViewPr>
  <p:slideViewPr>
    <p:cSldViewPr snapToGrid="0">
      <p:cViewPr>
        <p:scale>
          <a:sx n="22" d="100"/>
          <a:sy n="22" d="100"/>
        </p:scale>
        <p:origin x="200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scialert.net/fulltext/?doi=jms.2013.418.424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scialert.net/fulltext/?doi=jms.2013.418.42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E0EFE-1AB9-4E67-B496-977F2FA388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989747-BDA2-41BE-84AC-150E065F09EF}">
      <dgm:prSet/>
      <dgm:spPr/>
      <dgm:t>
        <a:bodyPr/>
        <a:lstStyle/>
        <a:p>
          <a:r>
            <a:rPr lang="en-US"/>
            <a:t>EmotiBit repo:</a:t>
          </a:r>
        </a:p>
      </dgm:t>
    </dgm:pt>
    <dgm:pt modelId="{F6ED88B1-8843-422C-831D-801207041CD3}" type="parTrans" cxnId="{D6EDD150-4556-4BAC-B892-CD001907D8A4}">
      <dgm:prSet/>
      <dgm:spPr/>
      <dgm:t>
        <a:bodyPr/>
        <a:lstStyle/>
        <a:p>
          <a:endParaRPr lang="en-US"/>
        </a:p>
      </dgm:t>
    </dgm:pt>
    <dgm:pt modelId="{763DEFE2-8CCD-4539-893D-0D7875795795}" type="sibTrans" cxnId="{D6EDD150-4556-4BAC-B892-CD001907D8A4}">
      <dgm:prSet/>
      <dgm:spPr/>
      <dgm:t>
        <a:bodyPr/>
        <a:lstStyle/>
        <a:p>
          <a:endParaRPr lang="en-US"/>
        </a:p>
      </dgm:t>
    </dgm:pt>
    <dgm:pt modelId="{A9476023-85AF-4788-B2A5-EAAC471EC3FA}">
      <dgm:prSet/>
      <dgm:spPr/>
      <dgm:t>
        <a:bodyPr/>
        <a:lstStyle/>
        <a:p>
          <a:r>
            <a:rPr lang="en-US"/>
            <a:t>Data Parser (</a:t>
          </a:r>
          <a:r>
            <a:rPr lang="el-GR"/>
            <a:t>χωρίζει τα </a:t>
          </a:r>
          <a:r>
            <a:rPr lang="en-US"/>
            <a:t>raw data </a:t>
          </a:r>
          <a:r>
            <a:rPr lang="el-GR"/>
            <a:t>σε αρχεία με </a:t>
          </a:r>
          <a:r>
            <a:rPr lang="en-US"/>
            <a:t>tags </a:t>
          </a:r>
          <a:r>
            <a:rPr lang="el-GR"/>
            <a:t>ανάλογα με το δείκτη που μετράνε)</a:t>
          </a:r>
          <a:endParaRPr lang="en-US"/>
        </a:p>
      </dgm:t>
    </dgm:pt>
    <dgm:pt modelId="{62BE3FD2-DFF5-47C5-9CDA-C1C96E984A94}" type="parTrans" cxnId="{3E117BC9-A41D-467F-B7A0-A76A2BF9D8EB}">
      <dgm:prSet/>
      <dgm:spPr/>
      <dgm:t>
        <a:bodyPr/>
        <a:lstStyle/>
        <a:p>
          <a:endParaRPr lang="en-US"/>
        </a:p>
      </dgm:t>
    </dgm:pt>
    <dgm:pt modelId="{6EE87616-A56D-4A61-81C0-6C57CBD7C999}" type="sibTrans" cxnId="{3E117BC9-A41D-467F-B7A0-A76A2BF9D8EB}">
      <dgm:prSet/>
      <dgm:spPr/>
      <dgm:t>
        <a:bodyPr/>
        <a:lstStyle/>
        <a:p>
          <a:endParaRPr lang="en-US"/>
        </a:p>
      </dgm:t>
    </dgm:pt>
    <dgm:pt modelId="{8FE93721-1298-4BD9-8750-E361BAB53C59}">
      <dgm:prSet/>
      <dgm:spPr/>
      <dgm:t>
        <a:bodyPr/>
        <a:lstStyle/>
        <a:p>
          <a:r>
            <a:rPr lang="en-US"/>
            <a:t>Oscilloscope</a:t>
          </a:r>
          <a:r>
            <a:rPr lang="el-GR"/>
            <a:t> (για τις </a:t>
          </a:r>
          <a:r>
            <a:rPr lang="en-US"/>
            <a:t>live </a:t>
          </a:r>
          <a:r>
            <a:rPr lang="el-GR"/>
            <a:t>μετρήσεις)</a:t>
          </a:r>
          <a:endParaRPr lang="en-US"/>
        </a:p>
      </dgm:t>
    </dgm:pt>
    <dgm:pt modelId="{A1C92325-15A1-47C1-AEC3-6E478F0D0C04}" type="parTrans" cxnId="{3D1FDEAE-4C7E-4BF8-8944-B0AB565F84C2}">
      <dgm:prSet/>
      <dgm:spPr/>
      <dgm:t>
        <a:bodyPr/>
        <a:lstStyle/>
        <a:p>
          <a:endParaRPr lang="en-US"/>
        </a:p>
      </dgm:t>
    </dgm:pt>
    <dgm:pt modelId="{63B0BC63-56FF-4C42-9E88-C54950BD320C}" type="sibTrans" cxnId="{3D1FDEAE-4C7E-4BF8-8944-B0AB565F84C2}">
      <dgm:prSet/>
      <dgm:spPr/>
      <dgm:t>
        <a:bodyPr/>
        <a:lstStyle/>
        <a:p>
          <a:endParaRPr lang="en-US"/>
        </a:p>
      </dgm:t>
    </dgm:pt>
    <dgm:pt modelId="{173F485A-CDF4-41B6-A6AD-1A74B20DF602}">
      <dgm:prSet/>
      <dgm:spPr/>
      <dgm:t>
        <a:bodyPr/>
        <a:lstStyle/>
        <a:p>
          <a:r>
            <a:rPr lang="en-US"/>
            <a:t>Firmware Installer</a:t>
          </a:r>
        </a:p>
      </dgm:t>
    </dgm:pt>
    <dgm:pt modelId="{0114B8CD-0A0D-49C2-AAE4-4A0B645DC64C}" type="parTrans" cxnId="{B829017B-1079-420F-8A23-5D9D89DBCD60}">
      <dgm:prSet/>
      <dgm:spPr/>
      <dgm:t>
        <a:bodyPr/>
        <a:lstStyle/>
        <a:p>
          <a:endParaRPr lang="en-US"/>
        </a:p>
      </dgm:t>
    </dgm:pt>
    <dgm:pt modelId="{016AEC0B-83EE-4468-A95B-34E989F3576F}" type="sibTrans" cxnId="{B829017B-1079-420F-8A23-5D9D89DBCD60}">
      <dgm:prSet/>
      <dgm:spPr/>
      <dgm:t>
        <a:bodyPr/>
        <a:lstStyle/>
        <a:p>
          <a:endParaRPr lang="en-US"/>
        </a:p>
      </dgm:t>
    </dgm:pt>
    <dgm:pt modelId="{E8EC3670-0F61-4F2D-813C-31FC4E08A27A}">
      <dgm:prSet/>
      <dgm:spPr/>
      <dgm:t>
        <a:bodyPr/>
        <a:lstStyle/>
        <a:p>
          <a:r>
            <a:rPr lang="en-US"/>
            <a:t>EmotiBit python data viewer</a:t>
          </a:r>
          <a:r>
            <a:rPr lang="el-GR"/>
            <a:t> (για </a:t>
          </a:r>
          <a:r>
            <a:rPr lang="en-US"/>
            <a:t>plotting </a:t>
          </a:r>
          <a:r>
            <a:rPr lang="el-GR"/>
            <a:t>των δεδομένων)</a:t>
          </a:r>
          <a:endParaRPr lang="en-US"/>
        </a:p>
      </dgm:t>
    </dgm:pt>
    <dgm:pt modelId="{A8DC2BBA-14EC-4F99-8BBD-234DB97316CF}" type="parTrans" cxnId="{4997F3C3-BE56-4CD9-B649-790DD248A396}">
      <dgm:prSet/>
      <dgm:spPr/>
      <dgm:t>
        <a:bodyPr/>
        <a:lstStyle/>
        <a:p>
          <a:endParaRPr lang="en-US"/>
        </a:p>
      </dgm:t>
    </dgm:pt>
    <dgm:pt modelId="{CC6E4EB1-1F82-4830-AFF5-26F3E0FF8C76}" type="sibTrans" cxnId="{4997F3C3-BE56-4CD9-B649-790DD248A396}">
      <dgm:prSet/>
      <dgm:spPr/>
      <dgm:t>
        <a:bodyPr/>
        <a:lstStyle/>
        <a:p>
          <a:endParaRPr lang="en-US"/>
        </a:p>
      </dgm:t>
    </dgm:pt>
    <dgm:pt modelId="{D9028A0E-039F-40AA-9D43-F7578F887870}">
      <dgm:prSet/>
      <dgm:spPr/>
      <dgm:t>
        <a:bodyPr/>
        <a:lstStyle/>
        <a:p>
          <a:r>
            <a:rPr lang="en-GB" b="0" i="0"/>
            <a:t>Heart rate variability {HRV) </a:t>
          </a:r>
          <a:r>
            <a:rPr lang="en-GB" b="1" i="0"/>
            <a:t>measures the difference in time between each heartbeat</a:t>
          </a:r>
          <a:r>
            <a:rPr lang="en-GB" b="0" i="0"/>
            <a:t>.</a:t>
          </a:r>
          <a:endParaRPr lang="en-US"/>
        </a:p>
      </dgm:t>
    </dgm:pt>
    <dgm:pt modelId="{3E5C9BAE-3FF1-4720-9704-07A0A0BCAD8D}" type="parTrans" cxnId="{5A44CFC1-C0EC-4820-96A3-900A4E654B57}">
      <dgm:prSet/>
      <dgm:spPr/>
      <dgm:t>
        <a:bodyPr/>
        <a:lstStyle/>
        <a:p>
          <a:endParaRPr lang="en-US"/>
        </a:p>
      </dgm:t>
    </dgm:pt>
    <dgm:pt modelId="{E4500F13-D3DF-475E-A1F9-D9CC4D205958}" type="sibTrans" cxnId="{5A44CFC1-C0EC-4820-96A3-900A4E654B57}">
      <dgm:prSet/>
      <dgm:spPr/>
      <dgm:t>
        <a:bodyPr/>
        <a:lstStyle/>
        <a:p>
          <a:endParaRPr lang="en-US"/>
        </a:p>
      </dgm:t>
    </dgm:pt>
    <dgm:pt modelId="{CDEC703B-C8C6-4FAF-ABB1-70AC331A5E2D}" type="pres">
      <dgm:prSet presAssocID="{294E0EFE-1AB9-4E67-B496-977F2FA388AA}" presName="root" presStyleCnt="0">
        <dgm:presLayoutVars>
          <dgm:dir/>
          <dgm:resizeHandles val="exact"/>
        </dgm:presLayoutVars>
      </dgm:prSet>
      <dgm:spPr/>
    </dgm:pt>
    <dgm:pt modelId="{9D31A1FB-3348-4E1A-A43C-D05C246A773A}" type="pres">
      <dgm:prSet presAssocID="{16989747-BDA2-41BE-84AC-150E065F09EF}" presName="compNode" presStyleCnt="0"/>
      <dgm:spPr/>
    </dgm:pt>
    <dgm:pt modelId="{85D1942C-DCC8-4077-B659-311FE6328497}" type="pres">
      <dgm:prSet presAssocID="{16989747-BDA2-41BE-84AC-150E065F09E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F8883C5-BA80-4A84-87B1-81ADD4A7344B}" type="pres">
      <dgm:prSet presAssocID="{16989747-BDA2-41BE-84AC-150E065F09EF}" presName="spaceRect" presStyleCnt="0"/>
      <dgm:spPr/>
    </dgm:pt>
    <dgm:pt modelId="{30566106-ACDC-4715-A921-2B6A3D1DE21D}" type="pres">
      <dgm:prSet presAssocID="{16989747-BDA2-41BE-84AC-150E065F09EF}" presName="textRect" presStyleLbl="revTx" presStyleIdx="0" presStyleCnt="6">
        <dgm:presLayoutVars>
          <dgm:chMax val="1"/>
          <dgm:chPref val="1"/>
        </dgm:presLayoutVars>
      </dgm:prSet>
      <dgm:spPr/>
    </dgm:pt>
    <dgm:pt modelId="{28A0EE15-ECA5-45B3-9942-3FE5AF251719}" type="pres">
      <dgm:prSet presAssocID="{763DEFE2-8CCD-4539-893D-0D7875795795}" presName="sibTrans" presStyleCnt="0"/>
      <dgm:spPr/>
    </dgm:pt>
    <dgm:pt modelId="{2C4DCEC4-F2D4-4822-854E-D866B2B22C8C}" type="pres">
      <dgm:prSet presAssocID="{A9476023-85AF-4788-B2A5-EAAC471EC3FA}" presName="compNode" presStyleCnt="0"/>
      <dgm:spPr/>
    </dgm:pt>
    <dgm:pt modelId="{B27DA0DE-DB57-4991-905E-E481663E4C70}" type="pres">
      <dgm:prSet presAssocID="{A9476023-85AF-4788-B2A5-EAAC471EC3F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58E748A-164E-4387-A0EE-4B0257C7AC3F}" type="pres">
      <dgm:prSet presAssocID="{A9476023-85AF-4788-B2A5-EAAC471EC3FA}" presName="spaceRect" presStyleCnt="0"/>
      <dgm:spPr/>
    </dgm:pt>
    <dgm:pt modelId="{5AAE1934-2DD4-405E-B601-BB6A7537F39A}" type="pres">
      <dgm:prSet presAssocID="{A9476023-85AF-4788-B2A5-EAAC471EC3FA}" presName="textRect" presStyleLbl="revTx" presStyleIdx="1" presStyleCnt="6">
        <dgm:presLayoutVars>
          <dgm:chMax val="1"/>
          <dgm:chPref val="1"/>
        </dgm:presLayoutVars>
      </dgm:prSet>
      <dgm:spPr/>
    </dgm:pt>
    <dgm:pt modelId="{9A557C87-D4CE-469B-AF5E-E9180B384E32}" type="pres">
      <dgm:prSet presAssocID="{6EE87616-A56D-4A61-81C0-6C57CBD7C999}" presName="sibTrans" presStyleCnt="0"/>
      <dgm:spPr/>
    </dgm:pt>
    <dgm:pt modelId="{92C1E052-9448-4A52-96A8-94DBF2A39930}" type="pres">
      <dgm:prSet presAssocID="{8FE93721-1298-4BD9-8750-E361BAB53C59}" presName="compNode" presStyleCnt="0"/>
      <dgm:spPr/>
    </dgm:pt>
    <dgm:pt modelId="{4C37EF4B-8C92-4F7C-A306-E25AA32C6E57}" type="pres">
      <dgm:prSet presAssocID="{8FE93721-1298-4BD9-8750-E361BAB53C5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9A1985A-DB86-4411-98F4-D55C7EBE3C15}" type="pres">
      <dgm:prSet presAssocID="{8FE93721-1298-4BD9-8750-E361BAB53C59}" presName="spaceRect" presStyleCnt="0"/>
      <dgm:spPr/>
    </dgm:pt>
    <dgm:pt modelId="{F756DFB3-9A50-4F6D-9B50-8651725BE99C}" type="pres">
      <dgm:prSet presAssocID="{8FE93721-1298-4BD9-8750-E361BAB53C59}" presName="textRect" presStyleLbl="revTx" presStyleIdx="2" presStyleCnt="6">
        <dgm:presLayoutVars>
          <dgm:chMax val="1"/>
          <dgm:chPref val="1"/>
        </dgm:presLayoutVars>
      </dgm:prSet>
      <dgm:spPr/>
    </dgm:pt>
    <dgm:pt modelId="{76A226AA-3491-4B32-A1FD-627991BEECF5}" type="pres">
      <dgm:prSet presAssocID="{63B0BC63-56FF-4C42-9E88-C54950BD320C}" presName="sibTrans" presStyleCnt="0"/>
      <dgm:spPr/>
    </dgm:pt>
    <dgm:pt modelId="{D3E18244-3157-4242-A84B-49F9529C9AF7}" type="pres">
      <dgm:prSet presAssocID="{173F485A-CDF4-41B6-A6AD-1A74B20DF602}" presName="compNode" presStyleCnt="0"/>
      <dgm:spPr/>
    </dgm:pt>
    <dgm:pt modelId="{DE595BE3-2792-4087-99A3-CA04A4252F28}" type="pres">
      <dgm:prSet presAssocID="{173F485A-CDF4-41B6-A6AD-1A74B20DF6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9A180E-0C41-4385-83A0-E7361FED753F}" type="pres">
      <dgm:prSet presAssocID="{173F485A-CDF4-41B6-A6AD-1A74B20DF602}" presName="spaceRect" presStyleCnt="0"/>
      <dgm:spPr/>
    </dgm:pt>
    <dgm:pt modelId="{998C5DD1-79C4-47ED-95A7-B75925376C9A}" type="pres">
      <dgm:prSet presAssocID="{173F485A-CDF4-41B6-A6AD-1A74B20DF602}" presName="textRect" presStyleLbl="revTx" presStyleIdx="3" presStyleCnt="6">
        <dgm:presLayoutVars>
          <dgm:chMax val="1"/>
          <dgm:chPref val="1"/>
        </dgm:presLayoutVars>
      </dgm:prSet>
      <dgm:spPr/>
    </dgm:pt>
    <dgm:pt modelId="{026C7FB3-7B51-4097-AA15-B5E86691A6C7}" type="pres">
      <dgm:prSet presAssocID="{016AEC0B-83EE-4468-A95B-34E989F3576F}" presName="sibTrans" presStyleCnt="0"/>
      <dgm:spPr/>
    </dgm:pt>
    <dgm:pt modelId="{31C319FC-E272-4961-AF10-C954C9C92A51}" type="pres">
      <dgm:prSet presAssocID="{E8EC3670-0F61-4F2D-813C-31FC4E08A27A}" presName="compNode" presStyleCnt="0"/>
      <dgm:spPr/>
    </dgm:pt>
    <dgm:pt modelId="{B674ACC9-8978-4FCC-9790-B5E958F8DA87}" type="pres">
      <dgm:prSet presAssocID="{E8EC3670-0F61-4F2D-813C-31FC4E08A27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4B51D2-8A2F-4036-909B-50EAA8F04103}" type="pres">
      <dgm:prSet presAssocID="{E8EC3670-0F61-4F2D-813C-31FC4E08A27A}" presName="spaceRect" presStyleCnt="0"/>
      <dgm:spPr/>
    </dgm:pt>
    <dgm:pt modelId="{BC27B0F6-D4F0-4C8C-9FEF-6DA6B3338BC5}" type="pres">
      <dgm:prSet presAssocID="{E8EC3670-0F61-4F2D-813C-31FC4E08A27A}" presName="textRect" presStyleLbl="revTx" presStyleIdx="4" presStyleCnt="6">
        <dgm:presLayoutVars>
          <dgm:chMax val="1"/>
          <dgm:chPref val="1"/>
        </dgm:presLayoutVars>
      </dgm:prSet>
      <dgm:spPr/>
    </dgm:pt>
    <dgm:pt modelId="{A886D854-E1F2-45FA-BE99-60B03C79986C}" type="pres">
      <dgm:prSet presAssocID="{CC6E4EB1-1F82-4830-AFF5-26F3E0FF8C76}" presName="sibTrans" presStyleCnt="0"/>
      <dgm:spPr/>
    </dgm:pt>
    <dgm:pt modelId="{297A1A61-2D33-449C-B04B-B4988BA05CE1}" type="pres">
      <dgm:prSet presAssocID="{D9028A0E-039F-40AA-9D43-F7578F887870}" presName="compNode" presStyleCnt="0"/>
      <dgm:spPr/>
    </dgm:pt>
    <dgm:pt modelId="{CAC88CB4-0756-45D1-BBCC-F424B03174FC}" type="pres">
      <dgm:prSet presAssocID="{D9028A0E-039F-40AA-9D43-F7578F88787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055C53A-2C13-413C-8C48-A49937D85842}" type="pres">
      <dgm:prSet presAssocID="{D9028A0E-039F-40AA-9D43-F7578F887870}" presName="spaceRect" presStyleCnt="0"/>
      <dgm:spPr/>
    </dgm:pt>
    <dgm:pt modelId="{0F8CE3FD-9CA8-4968-82BB-A1B93E8BBA72}" type="pres">
      <dgm:prSet presAssocID="{D9028A0E-039F-40AA-9D43-F7578F88787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493A08-C7E9-4DBE-BBEB-94EBCCF3F67B}" type="presOf" srcId="{294E0EFE-1AB9-4E67-B496-977F2FA388AA}" destId="{CDEC703B-C8C6-4FAF-ABB1-70AC331A5E2D}" srcOrd="0" destOrd="0" presId="urn:microsoft.com/office/officeart/2018/2/layout/IconLabelList"/>
    <dgm:cxn modelId="{1BC5400C-6D7D-4F38-B70C-44733B0368E4}" type="presOf" srcId="{A9476023-85AF-4788-B2A5-EAAC471EC3FA}" destId="{5AAE1934-2DD4-405E-B601-BB6A7537F39A}" srcOrd="0" destOrd="0" presId="urn:microsoft.com/office/officeart/2018/2/layout/IconLabelList"/>
    <dgm:cxn modelId="{E6D4D749-EE5A-4201-8B0F-8BD4BA766DCB}" type="presOf" srcId="{D9028A0E-039F-40AA-9D43-F7578F887870}" destId="{0F8CE3FD-9CA8-4968-82BB-A1B93E8BBA72}" srcOrd="0" destOrd="0" presId="urn:microsoft.com/office/officeart/2018/2/layout/IconLabelList"/>
    <dgm:cxn modelId="{D6EDD150-4556-4BAC-B892-CD001907D8A4}" srcId="{294E0EFE-1AB9-4E67-B496-977F2FA388AA}" destId="{16989747-BDA2-41BE-84AC-150E065F09EF}" srcOrd="0" destOrd="0" parTransId="{F6ED88B1-8843-422C-831D-801207041CD3}" sibTransId="{763DEFE2-8CCD-4539-893D-0D7875795795}"/>
    <dgm:cxn modelId="{D581FB59-3555-4FC2-9332-5FD202D76CFA}" type="presOf" srcId="{E8EC3670-0F61-4F2D-813C-31FC4E08A27A}" destId="{BC27B0F6-D4F0-4C8C-9FEF-6DA6B3338BC5}" srcOrd="0" destOrd="0" presId="urn:microsoft.com/office/officeart/2018/2/layout/IconLabelList"/>
    <dgm:cxn modelId="{C6ABEA68-07A8-423E-A4B6-58874B891993}" type="presOf" srcId="{16989747-BDA2-41BE-84AC-150E065F09EF}" destId="{30566106-ACDC-4715-A921-2B6A3D1DE21D}" srcOrd="0" destOrd="0" presId="urn:microsoft.com/office/officeart/2018/2/layout/IconLabelList"/>
    <dgm:cxn modelId="{B829017B-1079-420F-8A23-5D9D89DBCD60}" srcId="{294E0EFE-1AB9-4E67-B496-977F2FA388AA}" destId="{173F485A-CDF4-41B6-A6AD-1A74B20DF602}" srcOrd="3" destOrd="0" parTransId="{0114B8CD-0A0D-49C2-AAE4-4A0B645DC64C}" sibTransId="{016AEC0B-83EE-4468-A95B-34E989F3576F}"/>
    <dgm:cxn modelId="{5A6CC1AC-010B-41D7-BB98-438E061FF259}" type="presOf" srcId="{173F485A-CDF4-41B6-A6AD-1A74B20DF602}" destId="{998C5DD1-79C4-47ED-95A7-B75925376C9A}" srcOrd="0" destOrd="0" presId="urn:microsoft.com/office/officeart/2018/2/layout/IconLabelList"/>
    <dgm:cxn modelId="{3D1FDEAE-4C7E-4BF8-8944-B0AB565F84C2}" srcId="{294E0EFE-1AB9-4E67-B496-977F2FA388AA}" destId="{8FE93721-1298-4BD9-8750-E361BAB53C59}" srcOrd="2" destOrd="0" parTransId="{A1C92325-15A1-47C1-AEC3-6E478F0D0C04}" sibTransId="{63B0BC63-56FF-4C42-9E88-C54950BD320C}"/>
    <dgm:cxn modelId="{5A44CFC1-C0EC-4820-96A3-900A4E654B57}" srcId="{294E0EFE-1AB9-4E67-B496-977F2FA388AA}" destId="{D9028A0E-039F-40AA-9D43-F7578F887870}" srcOrd="5" destOrd="0" parTransId="{3E5C9BAE-3FF1-4720-9704-07A0A0BCAD8D}" sibTransId="{E4500F13-D3DF-475E-A1F9-D9CC4D205958}"/>
    <dgm:cxn modelId="{4997F3C3-BE56-4CD9-B649-790DD248A396}" srcId="{294E0EFE-1AB9-4E67-B496-977F2FA388AA}" destId="{E8EC3670-0F61-4F2D-813C-31FC4E08A27A}" srcOrd="4" destOrd="0" parTransId="{A8DC2BBA-14EC-4F99-8BBD-234DB97316CF}" sibTransId="{CC6E4EB1-1F82-4830-AFF5-26F3E0FF8C76}"/>
    <dgm:cxn modelId="{3E117BC9-A41D-467F-B7A0-A76A2BF9D8EB}" srcId="{294E0EFE-1AB9-4E67-B496-977F2FA388AA}" destId="{A9476023-85AF-4788-B2A5-EAAC471EC3FA}" srcOrd="1" destOrd="0" parTransId="{62BE3FD2-DFF5-47C5-9CDA-C1C96E984A94}" sibTransId="{6EE87616-A56D-4A61-81C0-6C57CBD7C999}"/>
    <dgm:cxn modelId="{798CACD2-0556-4477-BBD1-7A43A5ADED10}" type="presOf" srcId="{8FE93721-1298-4BD9-8750-E361BAB53C59}" destId="{F756DFB3-9A50-4F6D-9B50-8651725BE99C}" srcOrd="0" destOrd="0" presId="urn:microsoft.com/office/officeart/2018/2/layout/IconLabelList"/>
    <dgm:cxn modelId="{52D482D2-3D81-4C83-BDA2-3FF318D91F9B}" type="presParOf" srcId="{CDEC703B-C8C6-4FAF-ABB1-70AC331A5E2D}" destId="{9D31A1FB-3348-4E1A-A43C-D05C246A773A}" srcOrd="0" destOrd="0" presId="urn:microsoft.com/office/officeart/2018/2/layout/IconLabelList"/>
    <dgm:cxn modelId="{4D23CF6B-EFD5-4E16-AA9E-D0BADA68D712}" type="presParOf" srcId="{9D31A1FB-3348-4E1A-A43C-D05C246A773A}" destId="{85D1942C-DCC8-4077-B659-311FE6328497}" srcOrd="0" destOrd="0" presId="urn:microsoft.com/office/officeart/2018/2/layout/IconLabelList"/>
    <dgm:cxn modelId="{F30CAA84-2C0C-4565-9B77-F8B0086DDDDD}" type="presParOf" srcId="{9D31A1FB-3348-4E1A-A43C-D05C246A773A}" destId="{AF8883C5-BA80-4A84-87B1-81ADD4A7344B}" srcOrd="1" destOrd="0" presId="urn:microsoft.com/office/officeart/2018/2/layout/IconLabelList"/>
    <dgm:cxn modelId="{A1623588-E2BE-40D1-B590-86F69BDA2D00}" type="presParOf" srcId="{9D31A1FB-3348-4E1A-A43C-D05C246A773A}" destId="{30566106-ACDC-4715-A921-2B6A3D1DE21D}" srcOrd="2" destOrd="0" presId="urn:microsoft.com/office/officeart/2018/2/layout/IconLabelList"/>
    <dgm:cxn modelId="{F9FAA5B0-8373-4E09-AEDD-BCB7C7962499}" type="presParOf" srcId="{CDEC703B-C8C6-4FAF-ABB1-70AC331A5E2D}" destId="{28A0EE15-ECA5-45B3-9942-3FE5AF251719}" srcOrd="1" destOrd="0" presId="urn:microsoft.com/office/officeart/2018/2/layout/IconLabelList"/>
    <dgm:cxn modelId="{D6A1B28F-34A5-4BF2-8127-1714BC21B042}" type="presParOf" srcId="{CDEC703B-C8C6-4FAF-ABB1-70AC331A5E2D}" destId="{2C4DCEC4-F2D4-4822-854E-D866B2B22C8C}" srcOrd="2" destOrd="0" presId="urn:microsoft.com/office/officeart/2018/2/layout/IconLabelList"/>
    <dgm:cxn modelId="{60F7B7FA-EF3A-4BD1-B26A-1A26D4ED328F}" type="presParOf" srcId="{2C4DCEC4-F2D4-4822-854E-D866B2B22C8C}" destId="{B27DA0DE-DB57-4991-905E-E481663E4C70}" srcOrd="0" destOrd="0" presId="urn:microsoft.com/office/officeart/2018/2/layout/IconLabelList"/>
    <dgm:cxn modelId="{0622F4FB-0B45-467E-9703-9730218D3C17}" type="presParOf" srcId="{2C4DCEC4-F2D4-4822-854E-D866B2B22C8C}" destId="{458E748A-164E-4387-A0EE-4B0257C7AC3F}" srcOrd="1" destOrd="0" presId="urn:microsoft.com/office/officeart/2018/2/layout/IconLabelList"/>
    <dgm:cxn modelId="{CBED960B-C298-4EAC-A5D2-564A100E5973}" type="presParOf" srcId="{2C4DCEC4-F2D4-4822-854E-D866B2B22C8C}" destId="{5AAE1934-2DD4-405E-B601-BB6A7537F39A}" srcOrd="2" destOrd="0" presId="urn:microsoft.com/office/officeart/2018/2/layout/IconLabelList"/>
    <dgm:cxn modelId="{EF19776C-7C74-497E-B2D6-9D689AE5A35E}" type="presParOf" srcId="{CDEC703B-C8C6-4FAF-ABB1-70AC331A5E2D}" destId="{9A557C87-D4CE-469B-AF5E-E9180B384E32}" srcOrd="3" destOrd="0" presId="urn:microsoft.com/office/officeart/2018/2/layout/IconLabelList"/>
    <dgm:cxn modelId="{FCB34854-16E0-45E9-9650-86943F2FB53A}" type="presParOf" srcId="{CDEC703B-C8C6-4FAF-ABB1-70AC331A5E2D}" destId="{92C1E052-9448-4A52-96A8-94DBF2A39930}" srcOrd="4" destOrd="0" presId="urn:microsoft.com/office/officeart/2018/2/layout/IconLabelList"/>
    <dgm:cxn modelId="{23C0AA8A-F796-4CB7-AE5E-7470586D5D63}" type="presParOf" srcId="{92C1E052-9448-4A52-96A8-94DBF2A39930}" destId="{4C37EF4B-8C92-4F7C-A306-E25AA32C6E57}" srcOrd="0" destOrd="0" presId="urn:microsoft.com/office/officeart/2018/2/layout/IconLabelList"/>
    <dgm:cxn modelId="{47B48A05-993D-4788-BE34-04C57E3E3A9F}" type="presParOf" srcId="{92C1E052-9448-4A52-96A8-94DBF2A39930}" destId="{B9A1985A-DB86-4411-98F4-D55C7EBE3C15}" srcOrd="1" destOrd="0" presId="urn:microsoft.com/office/officeart/2018/2/layout/IconLabelList"/>
    <dgm:cxn modelId="{D098E371-DBA2-4583-86E3-548BD62D4260}" type="presParOf" srcId="{92C1E052-9448-4A52-96A8-94DBF2A39930}" destId="{F756DFB3-9A50-4F6D-9B50-8651725BE99C}" srcOrd="2" destOrd="0" presId="urn:microsoft.com/office/officeart/2018/2/layout/IconLabelList"/>
    <dgm:cxn modelId="{B8DC8E77-7246-4BE8-A6BB-4C066D5F5464}" type="presParOf" srcId="{CDEC703B-C8C6-4FAF-ABB1-70AC331A5E2D}" destId="{76A226AA-3491-4B32-A1FD-627991BEECF5}" srcOrd="5" destOrd="0" presId="urn:microsoft.com/office/officeart/2018/2/layout/IconLabelList"/>
    <dgm:cxn modelId="{66D1956F-38FB-4D39-ACCE-ED5DAFA0B377}" type="presParOf" srcId="{CDEC703B-C8C6-4FAF-ABB1-70AC331A5E2D}" destId="{D3E18244-3157-4242-A84B-49F9529C9AF7}" srcOrd="6" destOrd="0" presId="urn:microsoft.com/office/officeart/2018/2/layout/IconLabelList"/>
    <dgm:cxn modelId="{C8E8441F-3977-438E-9611-493385ED77C8}" type="presParOf" srcId="{D3E18244-3157-4242-A84B-49F9529C9AF7}" destId="{DE595BE3-2792-4087-99A3-CA04A4252F28}" srcOrd="0" destOrd="0" presId="urn:microsoft.com/office/officeart/2018/2/layout/IconLabelList"/>
    <dgm:cxn modelId="{3DF3B106-1B1B-41D0-BD47-BADF30EDB2B9}" type="presParOf" srcId="{D3E18244-3157-4242-A84B-49F9529C9AF7}" destId="{CC9A180E-0C41-4385-83A0-E7361FED753F}" srcOrd="1" destOrd="0" presId="urn:microsoft.com/office/officeart/2018/2/layout/IconLabelList"/>
    <dgm:cxn modelId="{BF825821-3A78-439B-91EA-8CA532655294}" type="presParOf" srcId="{D3E18244-3157-4242-A84B-49F9529C9AF7}" destId="{998C5DD1-79C4-47ED-95A7-B75925376C9A}" srcOrd="2" destOrd="0" presId="urn:microsoft.com/office/officeart/2018/2/layout/IconLabelList"/>
    <dgm:cxn modelId="{310309CF-D7B9-449D-AF55-13F84AC35135}" type="presParOf" srcId="{CDEC703B-C8C6-4FAF-ABB1-70AC331A5E2D}" destId="{026C7FB3-7B51-4097-AA15-B5E86691A6C7}" srcOrd="7" destOrd="0" presId="urn:microsoft.com/office/officeart/2018/2/layout/IconLabelList"/>
    <dgm:cxn modelId="{1BFFEB01-2B89-4862-8571-1C1D52E4CD96}" type="presParOf" srcId="{CDEC703B-C8C6-4FAF-ABB1-70AC331A5E2D}" destId="{31C319FC-E272-4961-AF10-C954C9C92A51}" srcOrd="8" destOrd="0" presId="urn:microsoft.com/office/officeart/2018/2/layout/IconLabelList"/>
    <dgm:cxn modelId="{AF11F73B-1C9C-4D3E-B7D6-10C7D5EAADF7}" type="presParOf" srcId="{31C319FC-E272-4961-AF10-C954C9C92A51}" destId="{B674ACC9-8978-4FCC-9790-B5E958F8DA87}" srcOrd="0" destOrd="0" presId="urn:microsoft.com/office/officeart/2018/2/layout/IconLabelList"/>
    <dgm:cxn modelId="{16C1F64A-B3F3-4900-A981-E5A81338EEDB}" type="presParOf" srcId="{31C319FC-E272-4961-AF10-C954C9C92A51}" destId="{584B51D2-8A2F-4036-909B-50EAA8F04103}" srcOrd="1" destOrd="0" presId="urn:microsoft.com/office/officeart/2018/2/layout/IconLabelList"/>
    <dgm:cxn modelId="{D994B2A4-8661-4A97-9223-CC68F6CC3F4F}" type="presParOf" srcId="{31C319FC-E272-4961-AF10-C954C9C92A51}" destId="{BC27B0F6-D4F0-4C8C-9FEF-6DA6B3338BC5}" srcOrd="2" destOrd="0" presId="urn:microsoft.com/office/officeart/2018/2/layout/IconLabelList"/>
    <dgm:cxn modelId="{1C76A617-64CE-456E-B867-9E3399B51EE9}" type="presParOf" srcId="{CDEC703B-C8C6-4FAF-ABB1-70AC331A5E2D}" destId="{A886D854-E1F2-45FA-BE99-60B03C79986C}" srcOrd="9" destOrd="0" presId="urn:microsoft.com/office/officeart/2018/2/layout/IconLabelList"/>
    <dgm:cxn modelId="{ED970360-9264-4C93-85B6-8458DF1463C0}" type="presParOf" srcId="{CDEC703B-C8C6-4FAF-ABB1-70AC331A5E2D}" destId="{297A1A61-2D33-449C-B04B-B4988BA05CE1}" srcOrd="10" destOrd="0" presId="urn:microsoft.com/office/officeart/2018/2/layout/IconLabelList"/>
    <dgm:cxn modelId="{355B2A1D-EC2E-4CF1-A8C6-ECAD1E0548C4}" type="presParOf" srcId="{297A1A61-2D33-449C-B04B-B4988BA05CE1}" destId="{CAC88CB4-0756-45D1-BBCC-F424B03174FC}" srcOrd="0" destOrd="0" presId="urn:microsoft.com/office/officeart/2018/2/layout/IconLabelList"/>
    <dgm:cxn modelId="{5D550F1C-36FB-45F8-8B08-AE62CA60F6B8}" type="presParOf" srcId="{297A1A61-2D33-449C-B04B-B4988BA05CE1}" destId="{A055C53A-2C13-413C-8C48-A49937D85842}" srcOrd="1" destOrd="0" presId="urn:microsoft.com/office/officeart/2018/2/layout/IconLabelList"/>
    <dgm:cxn modelId="{76B8B265-F7B7-4D3E-8843-E8690F879952}" type="presParOf" srcId="{297A1A61-2D33-449C-B04B-B4988BA05CE1}" destId="{0F8CE3FD-9CA8-4968-82BB-A1B93E8BBA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C9C33-E156-4261-81A2-207D9496E2D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F1EAD7-4958-436F-B625-C64161AEC60E}">
      <dgm:prSet/>
      <dgm:spPr/>
      <dgm:t>
        <a:bodyPr/>
        <a:lstStyle/>
        <a:p>
          <a:r>
            <a:rPr lang="el-GR"/>
            <a:t>Πώς η αλληλεπίδραση με έργα τέχνης (μουσική, οπτικοακουστικό υλικό, έργα ζωγραφικής κλπ) επηρεάζει τον </a:t>
          </a:r>
          <a:r>
            <a:rPr lang="en-US"/>
            <a:t>HRV</a:t>
          </a:r>
          <a:r>
            <a:rPr lang="el-GR"/>
            <a:t>;</a:t>
          </a:r>
          <a:endParaRPr lang="en-US"/>
        </a:p>
      </dgm:t>
    </dgm:pt>
    <dgm:pt modelId="{A73CDE5B-188B-49BE-9A5E-300904085999}" type="parTrans" cxnId="{934759C9-8156-4F69-9E41-E2EA13C28257}">
      <dgm:prSet/>
      <dgm:spPr/>
      <dgm:t>
        <a:bodyPr/>
        <a:lstStyle/>
        <a:p>
          <a:endParaRPr lang="en-US"/>
        </a:p>
      </dgm:t>
    </dgm:pt>
    <dgm:pt modelId="{97772203-624B-403A-B90F-A9CE4430FEBA}" type="sibTrans" cxnId="{934759C9-8156-4F69-9E41-E2EA13C28257}">
      <dgm:prSet/>
      <dgm:spPr/>
      <dgm:t>
        <a:bodyPr/>
        <a:lstStyle/>
        <a:p>
          <a:endParaRPr lang="en-US"/>
        </a:p>
      </dgm:t>
    </dgm:pt>
    <dgm:pt modelId="{3A932A0F-1A31-4AD7-A806-CB593FE5E16F}">
      <dgm:prSet/>
      <dgm:spPr/>
      <dgm:t>
        <a:bodyPr/>
        <a:lstStyle/>
        <a:p>
          <a:r>
            <a:rPr lang="el-GR"/>
            <a:t>Πώς μπορεί αυτό να αξιοποιηθεί για θεραπευτικούς σκοπούς;</a:t>
          </a:r>
          <a:endParaRPr lang="en-US"/>
        </a:p>
      </dgm:t>
    </dgm:pt>
    <dgm:pt modelId="{6923E245-95E5-4E41-9926-40BDEAC7A2AA}" type="parTrans" cxnId="{D7CAECC3-043B-4E81-9AB0-44DCC75D2F33}">
      <dgm:prSet/>
      <dgm:spPr/>
      <dgm:t>
        <a:bodyPr/>
        <a:lstStyle/>
        <a:p>
          <a:endParaRPr lang="en-US"/>
        </a:p>
      </dgm:t>
    </dgm:pt>
    <dgm:pt modelId="{C72814A5-9401-4288-A997-840DBA077AB3}" type="sibTrans" cxnId="{D7CAECC3-043B-4E81-9AB0-44DCC75D2F33}">
      <dgm:prSet/>
      <dgm:spPr/>
      <dgm:t>
        <a:bodyPr/>
        <a:lstStyle/>
        <a:p>
          <a:endParaRPr lang="en-US"/>
        </a:p>
      </dgm:t>
    </dgm:pt>
    <dgm:pt modelId="{1B8BD3E1-F8FA-4EA1-A5A6-9A799A209978}">
      <dgm:prSet/>
      <dgm:spPr/>
      <dgm:t>
        <a:bodyPr/>
        <a:lstStyle/>
        <a:p>
          <a:r>
            <a:rPr lang="en-US"/>
            <a:t>Effect of Music Therapy on Heart Rate Variability: A Reliable Marker to Pre-competition Stress in Sports Performance (Shaji John Kachanathu, Satish Kumar Verma and Gulshan Lal Khanna) </a:t>
          </a:r>
        </a:p>
      </dgm:t>
    </dgm:pt>
    <dgm:pt modelId="{D7AA1C0D-016C-4880-B447-CDCCFD9D08B1}" type="parTrans" cxnId="{279085D8-6EE3-486F-B115-EE52B4F69A64}">
      <dgm:prSet/>
      <dgm:spPr/>
      <dgm:t>
        <a:bodyPr/>
        <a:lstStyle/>
        <a:p>
          <a:endParaRPr lang="en-US"/>
        </a:p>
      </dgm:t>
    </dgm:pt>
    <dgm:pt modelId="{1A95BA0A-28DE-4977-A5C5-36C200C880F5}" type="sibTrans" cxnId="{279085D8-6EE3-486F-B115-EE52B4F69A64}">
      <dgm:prSet/>
      <dgm:spPr/>
      <dgm:t>
        <a:bodyPr/>
        <a:lstStyle/>
        <a:p>
          <a:endParaRPr lang="en-US"/>
        </a:p>
      </dgm:t>
    </dgm:pt>
    <dgm:pt modelId="{A493FC32-2846-48A4-BC16-677E06D69D3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https://scialert.net/fulltext/?doi=jms.2013.418.424</a:t>
          </a:r>
          <a:endParaRPr lang="en-US"/>
        </a:p>
      </dgm:t>
    </dgm:pt>
    <dgm:pt modelId="{DB965225-29F7-47BB-9C68-620F686D4C47}" type="parTrans" cxnId="{DA491EB1-F910-466C-A21A-F86E244C72A3}">
      <dgm:prSet/>
      <dgm:spPr/>
      <dgm:t>
        <a:bodyPr/>
        <a:lstStyle/>
        <a:p>
          <a:endParaRPr lang="en-US"/>
        </a:p>
      </dgm:t>
    </dgm:pt>
    <dgm:pt modelId="{6FC3C97E-DB60-4769-8319-A154DF7C82E3}" type="sibTrans" cxnId="{DA491EB1-F910-466C-A21A-F86E244C72A3}">
      <dgm:prSet/>
      <dgm:spPr/>
      <dgm:t>
        <a:bodyPr/>
        <a:lstStyle/>
        <a:p>
          <a:endParaRPr lang="en-US"/>
        </a:p>
      </dgm:t>
    </dgm:pt>
    <dgm:pt modelId="{C1532163-02D7-4FE8-9749-ADB1FC08205E}">
      <dgm:prSet/>
      <dgm:spPr/>
      <dgm:t>
        <a:bodyPr/>
        <a:lstStyle/>
        <a:p>
          <a:r>
            <a:rPr lang="en-US"/>
            <a:t>Music and the heart (Stefan Koelsch, Lutz Jäncke)</a:t>
          </a:r>
        </a:p>
      </dgm:t>
    </dgm:pt>
    <dgm:pt modelId="{1BEAD0E4-0ECE-43C9-8BA0-5B62BC5E6E9C}" type="parTrans" cxnId="{5DC7499A-28B8-493E-ABFD-F7EE83AFDE48}">
      <dgm:prSet/>
      <dgm:spPr/>
      <dgm:t>
        <a:bodyPr/>
        <a:lstStyle/>
        <a:p>
          <a:endParaRPr lang="en-US"/>
        </a:p>
      </dgm:t>
    </dgm:pt>
    <dgm:pt modelId="{9C32E426-1B83-4648-8F9D-E569B1215426}" type="sibTrans" cxnId="{5DC7499A-28B8-493E-ABFD-F7EE83AFDE48}">
      <dgm:prSet/>
      <dgm:spPr/>
      <dgm:t>
        <a:bodyPr/>
        <a:lstStyle/>
        <a:p>
          <a:endParaRPr lang="en-US"/>
        </a:p>
      </dgm:t>
    </dgm:pt>
    <dgm:pt modelId="{1E5689B2-7E53-487D-A434-911739CA905C}">
      <dgm:prSet/>
      <dgm:spPr/>
      <dgm:t>
        <a:bodyPr/>
        <a:lstStyle/>
        <a:p>
          <a:r>
            <a:rPr lang="en-US"/>
            <a:t>https://academic.oup.com/eurheartj/article/36/44/3043/2293535</a:t>
          </a:r>
        </a:p>
      </dgm:t>
    </dgm:pt>
    <dgm:pt modelId="{E74D5DEC-2942-4F72-96FC-6E38A958F2CE}" type="parTrans" cxnId="{804B0DB4-5D57-430A-B004-0176668E3C3C}">
      <dgm:prSet/>
      <dgm:spPr/>
      <dgm:t>
        <a:bodyPr/>
        <a:lstStyle/>
        <a:p>
          <a:endParaRPr lang="en-US"/>
        </a:p>
      </dgm:t>
    </dgm:pt>
    <dgm:pt modelId="{E9692D1E-AF9B-44C6-87BE-2A5C6774C302}" type="sibTrans" cxnId="{804B0DB4-5D57-430A-B004-0176668E3C3C}">
      <dgm:prSet/>
      <dgm:spPr/>
      <dgm:t>
        <a:bodyPr/>
        <a:lstStyle/>
        <a:p>
          <a:endParaRPr lang="en-US"/>
        </a:p>
      </dgm:t>
    </dgm:pt>
    <dgm:pt modelId="{ADB08053-976A-254F-9A17-4B2BD01FC367}" type="pres">
      <dgm:prSet presAssocID="{3EAC9C33-E156-4261-81A2-207D9496E2D6}" presName="linear" presStyleCnt="0">
        <dgm:presLayoutVars>
          <dgm:animLvl val="lvl"/>
          <dgm:resizeHandles val="exact"/>
        </dgm:presLayoutVars>
      </dgm:prSet>
      <dgm:spPr/>
    </dgm:pt>
    <dgm:pt modelId="{365A0382-B19C-984B-957A-F450586CE906}" type="pres">
      <dgm:prSet presAssocID="{DDF1EAD7-4958-436F-B625-C64161AEC6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2274D8B-D9F9-7E42-A213-83630ABB843E}" type="pres">
      <dgm:prSet presAssocID="{97772203-624B-403A-B90F-A9CE4430FEBA}" presName="spacer" presStyleCnt="0"/>
      <dgm:spPr/>
    </dgm:pt>
    <dgm:pt modelId="{075F7D81-847C-EC45-9443-37341CAD44BF}" type="pres">
      <dgm:prSet presAssocID="{3A932A0F-1A31-4AD7-A806-CB593FE5E1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68CDAB3-9709-9342-B6C9-21F1C5A700AD}" type="pres">
      <dgm:prSet presAssocID="{C72814A5-9401-4288-A997-840DBA077AB3}" presName="spacer" presStyleCnt="0"/>
      <dgm:spPr/>
    </dgm:pt>
    <dgm:pt modelId="{D4B74CFB-ECB1-EE41-BBF5-419C39F609AA}" type="pres">
      <dgm:prSet presAssocID="{1B8BD3E1-F8FA-4EA1-A5A6-9A799A2099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28A46E-5913-574F-B78B-0353DC36842C}" type="pres">
      <dgm:prSet presAssocID="{1A95BA0A-28DE-4977-A5C5-36C200C880F5}" presName="spacer" presStyleCnt="0"/>
      <dgm:spPr/>
    </dgm:pt>
    <dgm:pt modelId="{2987061E-AF7E-1749-9D5C-0C7CD9E6D34D}" type="pres">
      <dgm:prSet presAssocID="{A493FC32-2846-48A4-BC16-677E06D69D3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B865A3-281B-0440-9278-ED8C40A8ED32}" type="pres">
      <dgm:prSet presAssocID="{6FC3C97E-DB60-4769-8319-A154DF7C82E3}" presName="spacer" presStyleCnt="0"/>
      <dgm:spPr/>
    </dgm:pt>
    <dgm:pt modelId="{6B1766BD-3CBD-1C46-862F-A2C1CA74C90A}" type="pres">
      <dgm:prSet presAssocID="{C1532163-02D7-4FE8-9749-ADB1FC08205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A972D60-DE2B-4C4F-A6D6-0AEB051B9CE6}" type="pres">
      <dgm:prSet presAssocID="{9C32E426-1B83-4648-8F9D-E569B1215426}" presName="spacer" presStyleCnt="0"/>
      <dgm:spPr/>
    </dgm:pt>
    <dgm:pt modelId="{BDEF777F-0537-0241-AB29-C40550030E56}" type="pres">
      <dgm:prSet presAssocID="{1E5689B2-7E53-487D-A434-911739CA905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4A6510-1A2D-7E45-82A7-76886265B61F}" type="presOf" srcId="{1E5689B2-7E53-487D-A434-911739CA905C}" destId="{BDEF777F-0537-0241-AB29-C40550030E56}" srcOrd="0" destOrd="0" presId="urn:microsoft.com/office/officeart/2005/8/layout/vList2"/>
    <dgm:cxn modelId="{6424E555-2FC5-2644-91D9-88E2C4CBC0B2}" type="presOf" srcId="{3A932A0F-1A31-4AD7-A806-CB593FE5E16F}" destId="{075F7D81-847C-EC45-9443-37341CAD44BF}" srcOrd="0" destOrd="0" presId="urn:microsoft.com/office/officeart/2005/8/layout/vList2"/>
    <dgm:cxn modelId="{CF8C8F74-4EF1-2B47-B9C2-B2F918E24DB3}" type="presOf" srcId="{3EAC9C33-E156-4261-81A2-207D9496E2D6}" destId="{ADB08053-976A-254F-9A17-4B2BD01FC367}" srcOrd="0" destOrd="0" presId="urn:microsoft.com/office/officeart/2005/8/layout/vList2"/>
    <dgm:cxn modelId="{1BF62F7B-FD8A-A246-884A-B9E3B9CC266B}" type="presOf" srcId="{C1532163-02D7-4FE8-9749-ADB1FC08205E}" destId="{6B1766BD-3CBD-1C46-862F-A2C1CA74C90A}" srcOrd="0" destOrd="0" presId="urn:microsoft.com/office/officeart/2005/8/layout/vList2"/>
    <dgm:cxn modelId="{7E734388-78C2-A247-A288-064ACDED5FAC}" type="presOf" srcId="{A493FC32-2846-48A4-BC16-677E06D69D36}" destId="{2987061E-AF7E-1749-9D5C-0C7CD9E6D34D}" srcOrd="0" destOrd="0" presId="urn:microsoft.com/office/officeart/2005/8/layout/vList2"/>
    <dgm:cxn modelId="{5DC7499A-28B8-493E-ABFD-F7EE83AFDE48}" srcId="{3EAC9C33-E156-4261-81A2-207D9496E2D6}" destId="{C1532163-02D7-4FE8-9749-ADB1FC08205E}" srcOrd="4" destOrd="0" parTransId="{1BEAD0E4-0ECE-43C9-8BA0-5B62BC5E6E9C}" sibTransId="{9C32E426-1B83-4648-8F9D-E569B1215426}"/>
    <dgm:cxn modelId="{2C392A9E-5CEA-284D-85EC-6A1F83E21CFC}" type="presOf" srcId="{1B8BD3E1-F8FA-4EA1-A5A6-9A799A209978}" destId="{D4B74CFB-ECB1-EE41-BBF5-419C39F609AA}" srcOrd="0" destOrd="0" presId="urn:microsoft.com/office/officeart/2005/8/layout/vList2"/>
    <dgm:cxn modelId="{DA491EB1-F910-466C-A21A-F86E244C72A3}" srcId="{3EAC9C33-E156-4261-81A2-207D9496E2D6}" destId="{A493FC32-2846-48A4-BC16-677E06D69D36}" srcOrd="3" destOrd="0" parTransId="{DB965225-29F7-47BB-9C68-620F686D4C47}" sibTransId="{6FC3C97E-DB60-4769-8319-A154DF7C82E3}"/>
    <dgm:cxn modelId="{B53B4AB1-E7F1-954F-8FAA-B833DEF8873B}" type="presOf" srcId="{DDF1EAD7-4958-436F-B625-C64161AEC60E}" destId="{365A0382-B19C-984B-957A-F450586CE906}" srcOrd="0" destOrd="0" presId="urn:microsoft.com/office/officeart/2005/8/layout/vList2"/>
    <dgm:cxn modelId="{804B0DB4-5D57-430A-B004-0176668E3C3C}" srcId="{3EAC9C33-E156-4261-81A2-207D9496E2D6}" destId="{1E5689B2-7E53-487D-A434-911739CA905C}" srcOrd="5" destOrd="0" parTransId="{E74D5DEC-2942-4F72-96FC-6E38A958F2CE}" sibTransId="{E9692D1E-AF9B-44C6-87BE-2A5C6774C302}"/>
    <dgm:cxn modelId="{D7CAECC3-043B-4E81-9AB0-44DCC75D2F33}" srcId="{3EAC9C33-E156-4261-81A2-207D9496E2D6}" destId="{3A932A0F-1A31-4AD7-A806-CB593FE5E16F}" srcOrd="1" destOrd="0" parTransId="{6923E245-95E5-4E41-9926-40BDEAC7A2AA}" sibTransId="{C72814A5-9401-4288-A997-840DBA077AB3}"/>
    <dgm:cxn modelId="{934759C9-8156-4F69-9E41-E2EA13C28257}" srcId="{3EAC9C33-E156-4261-81A2-207D9496E2D6}" destId="{DDF1EAD7-4958-436F-B625-C64161AEC60E}" srcOrd="0" destOrd="0" parTransId="{A73CDE5B-188B-49BE-9A5E-300904085999}" sibTransId="{97772203-624B-403A-B90F-A9CE4430FEBA}"/>
    <dgm:cxn modelId="{279085D8-6EE3-486F-B115-EE52B4F69A64}" srcId="{3EAC9C33-E156-4261-81A2-207D9496E2D6}" destId="{1B8BD3E1-F8FA-4EA1-A5A6-9A799A209978}" srcOrd="2" destOrd="0" parTransId="{D7AA1C0D-016C-4880-B447-CDCCFD9D08B1}" sibTransId="{1A95BA0A-28DE-4977-A5C5-36C200C880F5}"/>
    <dgm:cxn modelId="{049DE048-D46E-A046-9938-C6402F5A8F94}" type="presParOf" srcId="{ADB08053-976A-254F-9A17-4B2BD01FC367}" destId="{365A0382-B19C-984B-957A-F450586CE906}" srcOrd="0" destOrd="0" presId="urn:microsoft.com/office/officeart/2005/8/layout/vList2"/>
    <dgm:cxn modelId="{C86A5476-10B2-A94D-8E27-DC666406179B}" type="presParOf" srcId="{ADB08053-976A-254F-9A17-4B2BD01FC367}" destId="{F2274D8B-D9F9-7E42-A213-83630ABB843E}" srcOrd="1" destOrd="0" presId="urn:microsoft.com/office/officeart/2005/8/layout/vList2"/>
    <dgm:cxn modelId="{CC04835A-2D1B-1945-B5AD-BC64A736C913}" type="presParOf" srcId="{ADB08053-976A-254F-9A17-4B2BD01FC367}" destId="{075F7D81-847C-EC45-9443-37341CAD44BF}" srcOrd="2" destOrd="0" presId="urn:microsoft.com/office/officeart/2005/8/layout/vList2"/>
    <dgm:cxn modelId="{00D38244-FD24-544B-82A9-35DC5E07D92D}" type="presParOf" srcId="{ADB08053-976A-254F-9A17-4B2BD01FC367}" destId="{468CDAB3-9709-9342-B6C9-21F1C5A700AD}" srcOrd="3" destOrd="0" presId="urn:microsoft.com/office/officeart/2005/8/layout/vList2"/>
    <dgm:cxn modelId="{5D9D3E13-4819-DC4D-A094-2A67EAE44FD9}" type="presParOf" srcId="{ADB08053-976A-254F-9A17-4B2BD01FC367}" destId="{D4B74CFB-ECB1-EE41-BBF5-419C39F609AA}" srcOrd="4" destOrd="0" presId="urn:microsoft.com/office/officeart/2005/8/layout/vList2"/>
    <dgm:cxn modelId="{FA6D206E-7769-0D48-9881-AA7DC68FE4CC}" type="presParOf" srcId="{ADB08053-976A-254F-9A17-4B2BD01FC367}" destId="{9828A46E-5913-574F-B78B-0353DC36842C}" srcOrd="5" destOrd="0" presId="urn:microsoft.com/office/officeart/2005/8/layout/vList2"/>
    <dgm:cxn modelId="{BD058EEF-A124-334D-909B-D5CE566CF017}" type="presParOf" srcId="{ADB08053-976A-254F-9A17-4B2BD01FC367}" destId="{2987061E-AF7E-1749-9D5C-0C7CD9E6D34D}" srcOrd="6" destOrd="0" presId="urn:microsoft.com/office/officeart/2005/8/layout/vList2"/>
    <dgm:cxn modelId="{E0F316E2-82C9-B644-AF75-D0C618E0C916}" type="presParOf" srcId="{ADB08053-976A-254F-9A17-4B2BD01FC367}" destId="{46B865A3-281B-0440-9278-ED8C40A8ED32}" srcOrd="7" destOrd="0" presId="urn:microsoft.com/office/officeart/2005/8/layout/vList2"/>
    <dgm:cxn modelId="{1F522609-718B-FD48-B663-988D571B7B09}" type="presParOf" srcId="{ADB08053-976A-254F-9A17-4B2BD01FC367}" destId="{6B1766BD-3CBD-1C46-862F-A2C1CA74C90A}" srcOrd="8" destOrd="0" presId="urn:microsoft.com/office/officeart/2005/8/layout/vList2"/>
    <dgm:cxn modelId="{A19C6EDC-7B1D-5444-B416-4FB51FE51F56}" type="presParOf" srcId="{ADB08053-976A-254F-9A17-4B2BD01FC367}" destId="{3A972D60-DE2B-4C4F-A6D6-0AEB051B9CE6}" srcOrd="9" destOrd="0" presId="urn:microsoft.com/office/officeart/2005/8/layout/vList2"/>
    <dgm:cxn modelId="{BAA3E232-85CD-1C4B-9867-4C0A59B0BEC5}" type="presParOf" srcId="{ADB08053-976A-254F-9A17-4B2BD01FC367}" destId="{BDEF777F-0537-0241-AB29-C40550030E5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1942C-DCC8-4077-B659-311FE6328497}">
      <dsp:nvSpPr>
        <dsp:cNvPr id="0" name=""/>
        <dsp:cNvSpPr/>
      </dsp:nvSpPr>
      <dsp:spPr>
        <a:xfrm>
          <a:off x="438504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6106-ACDC-4715-A921-2B6A3D1DE21D}">
      <dsp:nvSpPr>
        <dsp:cNvPr id="0" name=""/>
        <dsp:cNvSpPr/>
      </dsp:nvSpPr>
      <dsp:spPr>
        <a:xfrm>
          <a:off x="1512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EmotiBit repo:</a:t>
          </a:r>
        </a:p>
      </dsp:txBody>
      <dsp:txXfrm>
        <a:off x="1512" y="2261913"/>
        <a:ext cx="1589062" cy="635625"/>
      </dsp:txXfrm>
    </dsp:sp>
    <dsp:sp modelId="{B27DA0DE-DB57-4991-905E-E481663E4C70}">
      <dsp:nvSpPr>
        <dsp:cNvPr id="0" name=""/>
        <dsp:cNvSpPr/>
      </dsp:nvSpPr>
      <dsp:spPr>
        <a:xfrm>
          <a:off x="2305652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E1934-2DD4-405E-B601-BB6A7537F39A}">
      <dsp:nvSpPr>
        <dsp:cNvPr id="0" name=""/>
        <dsp:cNvSpPr/>
      </dsp:nvSpPr>
      <dsp:spPr>
        <a:xfrm>
          <a:off x="1868660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Parser (</a:t>
          </a:r>
          <a:r>
            <a:rPr lang="el-GR" sz="1100" kern="1200"/>
            <a:t>χωρίζει τα </a:t>
          </a:r>
          <a:r>
            <a:rPr lang="en-US" sz="1100" kern="1200"/>
            <a:t>raw data </a:t>
          </a:r>
          <a:r>
            <a:rPr lang="el-GR" sz="1100" kern="1200"/>
            <a:t>σε αρχεία με </a:t>
          </a:r>
          <a:r>
            <a:rPr lang="en-US" sz="1100" kern="1200"/>
            <a:t>tags </a:t>
          </a:r>
          <a:r>
            <a:rPr lang="el-GR" sz="1100" kern="1200"/>
            <a:t>ανάλογα με το δείκτη που μετράνε)</a:t>
          </a:r>
          <a:endParaRPr lang="en-US" sz="1100" kern="1200"/>
        </a:p>
      </dsp:txBody>
      <dsp:txXfrm>
        <a:off x="1868660" y="2261913"/>
        <a:ext cx="1589062" cy="635625"/>
      </dsp:txXfrm>
    </dsp:sp>
    <dsp:sp modelId="{4C37EF4B-8C92-4F7C-A306-E25AA32C6E57}">
      <dsp:nvSpPr>
        <dsp:cNvPr id="0" name=""/>
        <dsp:cNvSpPr/>
      </dsp:nvSpPr>
      <dsp:spPr>
        <a:xfrm>
          <a:off x="4172801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6DFB3-9A50-4F6D-9B50-8651725BE99C}">
      <dsp:nvSpPr>
        <dsp:cNvPr id="0" name=""/>
        <dsp:cNvSpPr/>
      </dsp:nvSpPr>
      <dsp:spPr>
        <a:xfrm>
          <a:off x="3735809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Oscilloscope</a:t>
          </a:r>
          <a:r>
            <a:rPr lang="el-GR" sz="1100" kern="1200"/>
            <a:t> (για τις </a:t>
          </a:r>
          <a:r>
            <a:rPr lang="en-US" sz="1100" kern="1200"/>
            <a:t>live </a:t>
          </a:r>
          <a:r>
            <a:rPr lang="el-GR" sz="1100" kern="1200"/>
            <a:t>μετρήσεις)</a:t>
          </a:r>
          <a:endParaRPr lang="en-US" sz="1100" kern="1200"/>
        </a:p>
      </dsp:txBody>
      <dsp:txXfrm>
        <a:off x="3735809" y="2261913"/>
        <a:ext cx="1589062" cy="635625"/>
      </dsp:txXfrm>
    </dsp:sp>
    <dsp:sp modelId="{DE595BE3-2792-4087-99A3-CA04A4252F28}">
      <dsp:nvSpPr>
        <dsp:cNvPr id="0" name=""/>
        <dsp:cNvSpPr/>
      </dsp:nvSpPr>
      <dsp:spPr>
        <a:xfrm>
          <a:off x="6039949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5DD1-79C4-47ED-95A7-B75925376C9A}">
      <dsp:nvSpPr>
        <dsp:cNvPr id="0" name=""/>
        <dsp:cNvSpPr/>
      </dsp:nvSpPr>
      <dsp:spPr>
        <a:xfrm>
          <a:off x="5602957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Firmware Installer</a:t>
          </a:r>
        </a:p>
      </dsp:txBody>
      <dsp:txXfrm>
        <a:off x="5602957" y="2261913"/>
        <a:ext cx="1589062" cy="635625"/>
      </dsp:txXfrm>
    </dsp:sp>
    <dsp:sp modelId="{B674ACC9-8978-4FCC-9790-B5E958F8DA87}">
      <dsp:nvSpPr>
        <dsp:cNvPr id="0" name=""/>
        <dsp:cNvSpPr/>
      </dsp:nvSpPr>
      <dsp:spPr>
        <a:xfrm>
          <a:off x="7907098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7B0F6-D4F0-4C8C-9FEF-6DA6B3338BC5}">
      <dsp:nvSpPr>
        <dsp:cNvPr id="0" name=""/>
        <dsp:cNvSpPr/>
      </dsp:nvSpPr>
      <dsp:spPr>
        <a:xfrm>
          <a:off x="7470105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EmotiBit python data viewer</a:t>
          </a:r>
          <a:r>
            <a:rPr lang="el-GR" sz="1100" kern="1200"/>
            <a:t> (για </a:t>
          </a:r>
          <a:r>
            <a:rPr lang="en-US" sz="1100" kern="1200"/>
            <a:t>plotting </a:t>
          </a:r>
          <a:r>
            <a:rPr lang="el-GR" sz="1100" kern="1200"/>
            <a:t>των δεδομένων)</a:t>
          </a:r>
          <a:endParaRPr lang="en-US" sz="1100" kern="1200"/>
        </a:p>
      </dsp:txBody>
      <dsp:txXfrm>
        <a:off x="7470105" y="2261913"/>
        <a:ext cx="1589062" cy="635625"/>
      </dsp:txXfrm>
    </dsp:sp>
    <dsp:sp modelId="{CAC88CB4-0756-45D1-BBCC-F424B03174FC}">
      <dsp:nvSpPr>
        <dsp:cNvPr id="0" name=""/>
        <dsp:cNvSpPr/>
      </dsp:nvSpPr>
      <dsp:spPr>
        <a:xfrm>
          <a:off x="9774246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3FD-9CA8-4968-82BB-A1B93E8BBA72}">
      <dsp:nvSpPr>
        <dsp:cNvPr id="0" name=""/>
        <dsp:cNvSpPr/>
      </dsp:nvSpPr>
      <dsp:spPr>
        <a:xfrm>
          <a:off x="9337254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Heart rate variability {HRV) </a:t>
          </a:r>
          <a:r>
            <a:rPr lang="en-GB" sz="1100" b="1" i="0" kern="1200"/>
            <a:t>measures the difference in time between each heartbeat</a:t>
          </a:r>
          <a:r>
            <a:rPr lang="en-GB" sz="1100" b="0" i="0" kern="1200"/>
            <a:t>.</a:t>
          </a:r>
          <a:endParaRPr lang="en-US" sz="1100" kern="1200"/>
        </a:p>
      </dsp:txBody>
      <dsp:txXfrm>
        <a:off x="9337254" y="2261913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A0382-B19C-984B-957A-F450586CE906}">
      <dsp:nvSpPr>
        <dsp:cNvPr id="0" name=""/>
        <dsp:cNvSpPr/>
      </dsp:nvSpPr>
      <dsp:spPr>
        <a:xfrm>
          <a:off x="0" y="101631"/>
          <a:ext cx="66668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kern="1200"/>
            <a:t>Πώς η αλληλεπίδραση με έργα τέχνης (μουσική, οπτικοακουστικό υλικό, έργα ζωγραφικής κλπ) επηρεάζει τον </a:t>
          </a:r>
          <a:r>
            <a:rPr lang="en-US" sz="1500" kern="1200"/>
            <a:t>HRV</a:t>
          </a:r>
          <a:r>
            <a:rPr lang="el-GR" sz="1500" kern="1200"/>
            <a:t>;</a:t>
          </a:r>
          <a:endParaRPr lang="en-US" sz="1500" kern="1200"/>
        </a:p>
      </dsp:txBody>
      <dsp:txXfrm>
        <a:off x="40962" y="142593"/>
        <a:ext cx="6584909" cy="757185"/>
      </dsp:txXfrm>
    </dsp:sp>
    <dsp:sp modelId="{075F7D81-847C-EC45-9443-37341CAD44BF}">
      <dsp:nvSpPr>
        <dsp:cNvPr id="0" name=""/>
        <dsp:cNvSpPr/>
      </dsp:nvSpPr>
      <dsp:spPr>
        <a:xfrm>
          <a:off x="0" y="983941"/>
          <a:ext cx="6666833" cy="839109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kern="1200"/>
            <a:t>Πώς μπορεί αυτό να αξιοποιηθεί για θεραπευτικούς σκοπούς;</a:t>
          </a:r>
          <a:endParaRPr lang="en-US" sz="1500" kern="1200"/>
        </a:p>
      </dsp:txBody>
      <dsp:txXfrm>
        <a:off x="40962" y="1024903"/>
        <a:ext cx="6584909" cy="757185"/>
      </dsp:txXfrm>
    </dsp:sp>
    <dsp:sp modelId="{D4B74CFB-ECB1-EE41-BBF5-419C39F609AA}">
      <dsp:nvSpPr>
        <dsp:cNvPr id="0" name=""/>
        <dsp:cNvSpPr/>
      </dsp:nvSpPr>
      <dsp:spPr>
        <a:xfrm>
          <a:off x="0" y="1866250"/>
          <a:ext cx="6666833" cy="839109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Effect of Music Therapy on Heart Rate Variability: A Reliable Marker to Pre-competition Stress in Sports Performance (Shaji John Kachanathu, Satish Kumar Verma and Gulshan Lal Khanna) </a:t>
          </a:r>
        </a:p>
      </dsp:txBody>
      <dsp:txXfrm>
        <a:off x="40962" y="1907212"/>
        <a:ext cx="6584909" cy="757185"/>
      </dsp:txXfrm>
    </dsp:sp>
    <dsp:sp modelId="{2987061E-AF7E-1749-9D5C-0C7CD9E6D34D}">
      <dsp:nvSpPr>
        <dsp:cNvPr id="0" name=""/>
        <dsp:cNvSpPr/>
      </dsp:nvSpPr>
      <dsp:spPr>
        <a:xfrm>
          <a:off x="0" y="2748560"/>
          <a:ext cx="6666833" cy="839109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"/>
            </a:rPr>
            <a:t>https://scialert.net/fulltext/?doi=jms.2013.418.424</a:t>
          </a:r>
          <a:endParaRPr lang="en-US" sz="1500" kern="1200"/>
        </a:p>
      </dsp:txBody>
      <dsp:txXfrm>
        <a:off x="40962" y="2789522"/>
        <a:ext cx="6584909" cy="757185"/>
      </dsp:txXfrm>
    </dsp:sp>
    <dsp:sp modelId="{6B1766BD-3CBD-1C46-862F-A2C1CA74C90A}">
      <dsp:nvSpPr>
        <dsp:cNvPr id="0" name=""/>
        <dsp:cNvSpPr/>
      </dsp:nvSpPr>
      <dsp:spPr>
        <a:xfrm>
          <a:off x="0" y="3630869"/>
          <a:ext cx="6666833" cy="839109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Music and the heart (Stefan Koelsch, Lutz Jäncke)</a:t>
          </a:r>
        </a:p>
      </dsp:txBody>
      <dsp:txXfrm>
        <a:off x="40962" y="3671831"/>
        <a:ext cx="6584909" cy="757185"/>
      </dsp:txXfrm>
    </dsp:sp>
    <dsp:sp modelId="{BDEF777F-0537-0241-AB29-C40550030E56}">
      <dsp:nvSpPr>
        <dsp:cNvPr id="0" name=""/>
        <dsp:cNvSpPr/>
      </dsp:nvSpPr>
      <dsp:spPr>
        <a:xfrm>
          <a:off x="0" y="4513178"/>
          <a:ext cx="6666833" cy="8391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https://academic.oup.com/eurheartj/article/36/44/3043/2293535</a:t>
          </a:r>
        </a:p>
      </dsp:txBody>
      <dsp:txXfrm>
        <a:off x="40962" y="4554140"/>
        <a:ext cx="6584909" cy="757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E851-486E-AC76-A0B5-F7FB7363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92DF-F271-0F27-15F2-91688DEE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52E2-2B41-672A-A1B9-AD408399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73B5-33CE-5ED3-968F-0DE0D52E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3E0E-807D-8E4C-03C8-EE716F1C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2C0-1E1B-A294-80BA-9B70206C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5D382-2712-5F6C-9135-FC7718AD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2161-9180-8E0A-12E7-B565E8D8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EA78-EF64-C638-D01B-F89D5CC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5DC5-C4F2-38C2-6181-CC4618F6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06BF0-1B6C-2187-B094-A0F63E60D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9D70-9AC5-C2C6-858E-7FE725C6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EE3B-246C-20E6-6065-BBF88CD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5842-0E79-9280-3518-9DAFB10A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F636-4A67-CC06-B09D-6E5813E3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7C54-23B4-B7DA-DBF8-BE28BE6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0509-52AE-2408-29DB-910F0B7F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4D27-362E-0146-6B96-5DF708D1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46E7-7791-7BA1-57B6-AAFD9C52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3F79-8772-DA40-7857-8602AA46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94C-BB35-8E54-7D2A-F16BE73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1738-AF75-7C1B-6C91-0EA338A5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543A-2442-4C82-3C44-BC3E91F2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FEEC-78AE-50B8-9321-A8D0E025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9454-E116-502A-86BC-B9764861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0C07-9A78-3807-A37F-A33CB4F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B67B-3AC0-B2A6-176D-0FD28FE28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8EFD-CF65-EE7C-1E82-8D22C30D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8E6E-D0DB-A75A-7B06-72C7063B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D2F9-7179-7CA5-F942-EA3BDFE1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D71A-2DEF-F6DB-C3C1-C2EB192A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89BC-F7C7-843F-3A5B-95848F90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D117-672A-070C-2892-46BBA223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15BC-B567-65E1-78D1-817AA5D88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03E8F-F029-7C98-2618-1DB11CF8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AA485-01EC-FAD7-24E8-21729BB5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E4B03-7A1E-6F1F-402B-893B239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087BE-4CAD-2FBF-A395-AE9CCB85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9A704-57F9-E8B1-D86B-33F81A7B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3102-78CD-E512-036D-4E85660F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6A975-6AC2-5BD7-198B-1F91BA83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4DB3-9600-B8EC-1ED0-A5DA0AC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159DC-6E00-025F-F0E5-44BFFFA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A7224-B345-AA31-E4AF-B42DCFE8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B3920-A5ED-69BF-588C-6AA552AE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67AF-E984-2D97-190D-28BD0F2F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0689-89DD-EE74-C18E-CE3A5C3E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ED55-AACC-122F-6EA8-29189B83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CFFF-2EEE-4C64-68CB-5ECD65AA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DC1F5-76B5-3985-14D8-D422A503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EE53-F3B0-2E62-46FC-DD5DEEF3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E1D3-C8F4-445D-8AA0-D82F2D6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0C5-50BD-4FD5-8DEC-8AAEB836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9F9C7-2FC5-1AC2-F133-2B4C088AD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2F15A-0991-E71B-855D-B384B520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523E-4804-0D71-A03A-C82A94A6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11FEF-BC43-4879-95DF-93E94749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4DFDF-3B5C-0B4E-FF83-36B1A146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62A7-3715-3B5C-29C1-1E0CC338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E3AF0-006E-7BC8-479F-750A6040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B82B-6EFA-70C9-9FE0-3FD2ED2E8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A955-B243-40F8-A5E7-BB75F0F8F8A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5C8F-E61B-32FB-C24D-B99D93C32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D92C-7B07-DB8A-0713-B63E7F5A2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9676-7129-4E9C-9AE1-C6301BF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6D6E5-E0C3-4CED-5324-F814E526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l-GR" sz="4100" b="1">
                <a:solidFill>
                  <a:srgbClr val="FFFFFF"/>
                </a:solidFill>
              </a:rPr>
              <a:t>«Υπολογισμός μεταβλητότητας καρδιακού ρυθμού σε πραγματικό χρόνο</a:t>
            </a:r>
            <a:br>
              <a:rPr lang="el-GR" sz="4100" b="1">
                <a:solidFill>
                  <a:srgbClr val="FFFFFF"/>
                </a:solidFill>
              </a:rPr>
            </a:br>
            <a:r>
              <a:rPr lang="el-GR" sz="4100" b="1">
                <a:solidFill>
                  <a:srgbClr val="FFFFFF"/>
                </a:solidFill>
              </a:rPr>
              <a:t>μέσω φορητού ασύρματου αισθητήρα»</a:t>
            </a:r>
            <a:endParaRPr lang="en-US" sz="4100" b="1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3EC1-AD2E-2F38-EC8B-4B3A1FFE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l-GR" sz="1100" b="1">
                <a:solidFill>
                  <a:srgbClr val="FFFFFF"/>
                </a:solidFill>
              </a:rPr>
              <a:t>ΟΜΑΔΑ 3</a:t>
            </a:r>
          </a:p>
          <a:p>
            <a:pPr algn="l"/>
            <a:r>
              <a:rPr lang="el-GR" sz="1100" i="1">
                <a:solidFill>
                  <a:srgbClr val="FFFFFF"/>
                </a:solidFill>
              </a:rPr>
              <a:t>Χάρης Μπότσας</a:t>
            </a:r>
          </a:p>
          <a:p>
            <a:pPr algn="l"/>
            <a:r>
              <a:rPr lang="el-GR" sz="1100" i="1">
                <a:solidFill>
                  <a:srgbClr val="FFFFFF"/>
                </a:solidFill>
              </a:rPr>
              <a:t>Αργυρώ Τσίπη</a:t>
            </a:r>
          </a:p>
          <a:p>
            <a:pPr algn="l"/>
            <a:r>
              <a:rPr lang="el-GR" sz="1100" i="1">
                <a:solidFill>
                  <a:srgbClr val="FFFFFF"/>
                </a:solidFill>
              </a:rPr>
              <a:t>Αριστομένης Κουμπανάκης</a:t>
            </a:r>
            <a:endParaRPr lang="en-US" sz="11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16C9-3320-D6DB-6CFC-061EBE9A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Emotibit</a:t>
            </a:r>
            <a:r>
              <a:rPr lang="en-US" sz="4000" dirty="0">
                <a:solidFill>
                  <a:srgbClr val="FFFFFF"/>
                </a:solidFill>
              </a:rPr>
              <a:t> Repo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821AE71-02E3-4F63-4F75-281900495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717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19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8F54-5F22-AAE0-AF7D-E7382347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C14B-6893-C216-2DB8-FEB66160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l-GR" sz="2000"/>
          </a:p>
          <a:p>
            <a:pPr marL="0" indent="0">
              <a:buNone/>
            </a:pPr>
            <a:endParaRPr lang="el-GR" sz="2000"/>
          </a:p>
          <a:p>
            <a:pPr marL="0" indent="0">
              <a:buNone/>
            </a:pPr>
            <a:endParaRPr lang="el-GR" sz="2000"/>
          </a:p>
          <a:p>
            <a:pPr marL="0" indent="0">
              <a:buNone/>
            </a:pPr>
            <a:r>
              <a:rPr lang="el-GR" sz="2000"/>
              <a:t>Μετά από </a:t>
            </a:r>
            <a:r>
              <a:rPr lang="en-US" sz="2000"/>
              <a:t>parsing -&gt;</a:t>
            </a:r>
            <a:endParaRPr lang="el-GR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C84B1-C6C3-E57D-12B6-C2019F88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319875"/>
            <a:ext cx="4170530" cy="425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6A7B3D-CF27-9AD6-C860-A25D79576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76" y="402570"/>
            <a:ext cx="5872647" cy="321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F04A1-92EC-A736-32A3-1A4A639058AA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Πλοταρισμένα από τον EmotiByt</a:t>
            </a:r>
            <a:r>
              <a:rPr lang="en-US" sz="2000" dirty="0"/>
              <a:t> python data viewer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296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6F393-DA45-CB9B-F5E4-D751CC1A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C4837-A297-86F2-D728-FBF4716F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35" y="402570"/>
            <a:ext cx="6124328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7D0C-777C-0E1B-AC4A-8F3F6DFC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/>
              <a:t>Φιλτράρισμα του σήματος </a:t>
            </a:r>
            <a:r>
              <a:rPr lang="en-US" sz="2000"/>
              <a:t>ppg </a:t>
            </a:r>
            <a:r>
              <a:rPr lang="el-GR" sz="2000"/>
              <a:t>με βιβλιοθήκη από:</a:t>
            </a:r>
          </a:p>
          <a:p>
            <a:pPr marL="0" indent="0">
              <a:buNone/>
            </a:pPr>
            <a:r>
              <a:rPr lang="en-US" sz="2000"/>
              <a:t>https://biosppy.readthedocs.io/en/latest/biosppy.signals.html#biosppy.signals.ppg.ppg</a:t>
            </a:r>
          </a:p>
        </p:txBody>
      </p:sp>
    </p:spTree>
    <p:extLst>
      <p:ext uri="{BB962C8B-B14F-4D97-AF65-F5344CB8AC3E}">
        <p14:creationId xmlns:p14="http://schemas.microsoft.com/office/powerpoint/2010/main" val="163601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90825-66BB-4421-710C-EF1CB962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l-GR" sz="3400">
                <a:solidFill>
                  <a:srgbClr val="FFFFFF"/>
                </a:solidFill>
              </a:rPr>
              <a:t>Αλληλεπίδραση με τέχνη και επίδραση στον </a:t>
            </a:r>
            <a:r>
              <a:rPr lang="en-US" sz="3400">
                <a:solidFill>
                  <a:srgbClr val="FFFFFF"/>
                </a:solidFill>
              </a:rPr>
              <a:t>HRV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7C0368-6D27-E38A-B92A-7BE513E9C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22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5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1AF1A-CD16-DBEF-FC7F-6A22C5C2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Επίδραση και σε άλλους δείκτες του </a:t>
            </a:r>
            <a:r>
              <a:rPr lang="en-US" sz="4000">
                <a:solidFill>
                  <a:srgbClr val="FFFFFF"/>
                </a:solidFill>
              </a:rPr>
              <a:t>EmotiBit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2A21-5B51-0DEF-250D-B528F805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l-GR" sz="2000"/>
              <a:t>Αυτό που διαχωρίζει τον </a:t>
            </a:r>
            <a:r>
              <a:rPr lang="en-US" sz="2000"/>
              <a:t>EmotiBit </a:t>
            </a:r>
            <a:r>
              <a:rPr lang="el-GR" sz="2000"/>
              <a:t>από άλλους αισθητήρες είναι ότι επιτρέπει πιο άμεσες και </a:t>
            </a:r>
            <a:r>
              <a:rPr lang="en-US" sz="2000"/>
              <a:t>“</a:t>
            </a:r>
            <a:r>
              <a:rPr lang="el-GR" sz="2000"/>
              <a:t>φυσικές</a:t>
            </a:r>
            <a:r>
              <a:rPr lang="en-US" sz="2000"/>
              <a:t>” </a:t>
            </a:r>
            <a:r>
              <a:rPr lang="el-GR" sz="2000"/>
              <a:t>μετρήσεις, αφού φοριέται σαν ρολοι και μετράει πολλούς δείκτες ταυτόχρονα, αντί να είναι εξειδικευμένο σε έναν (θερμοκρασία, αγωγιμότητα δέρματος κλπ) 	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502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280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«Υπολογισμός μεταβλητότητας καρδιακού ρυθμού σε πραγματικό χρόνο μέσω φορητού ασύρματου αισθητήρα»</vt:lpstr>
      <vt:lpstr>Emotibit Repo</vt:lpstr>
      <vt:lpstr>Raw data</vt:lpstr>
      <vt:lpstr>PowerPoint Presentation</vt:lpstr>
      <vt:lpstr>Filtering</vt:lpstr>
      <vt:lpstr>Αλληλεπίδραση με τέχνη και επίδραση στον HRV</vt:lpstr>
      <vt:lpstr>Επίδραση και σε άλλους δείκτες του EmotiBit</vt:lpstr>
    </vt:vector>
  </TitlesOfParts>
  <Company>ntua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«Υπολογισμός μεταβλητότητας καρδιακού ρυθμού σε πραγματικό χρόνο μέσω φορητού ασύρματου αισθητήρα»</dc:title>
  <dc:creator>Αριστομενης Παναγιωτης Κουμπανακης</dc:creator>
  <cp:lastModifiedBy>Argyro Tsipi</cp:lastModifiedBy>
  <cp:revision>6</cp:revision>
  <dcterms:created xsi:type="dcterms:W3CDTF">2023-05-03T10:27:55Z</dcterms:created>
  <dcterms:modified xsi:type="dcterms:W3CDTF">2024-09-06T19:52:42Z</dcterms:modified>
</cp:coreProperties>
</file>