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2" r:id="rId5"/>
    <p:sldId id="292" r:id="rId6"/>
    <p:sldId id="291" r:id="rId7"/>
    <p:sldId id="297" r:id="rId8"/>
    <p:sldId id="300" r:id="rId9"/>
    <p:sldId id="298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10" r:id="rId20"/>
    <p:sldId id="296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7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CB070B-93E8-4E3F-93BA-4C6F4F890423}" type="datetime1">
              <a:rPr lang="es-ES" smtClean="0"/>
              <a:t>22/02/2022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EAA754-C899-4020-AF30-0F80416D4F92}" type="datetime1">
              <a:rPr lang="es-ES" noProof="0" smtClean="0"/>
              <a:t>22/02/2022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8463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9682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9440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2033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462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4018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58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71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6270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9530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226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734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196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8269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08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 peque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contenido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osición de contenido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ítul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 gra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osición de imagen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Escriba la leyenda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s-ES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s-ES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0582" t="3209" r="3840" b="2716"/>
          <a:stretch/>
        </p:blipFill>
        <p:spPr>
          <a:xfrm>
            <a:off x="9804400" y="-24250"/>
            <a:ext cx="2387601" cy="6891486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016" y="3742288"/>
            <a:ext cx="6798250" cy="2278478"/>
          </a:xfrm>
        </p:spPr>
        <p:txBody>
          <a:bodyPr rtlCol="0"/>
          <a:lstStyle/>
          <a:p>
            <a:pPr rtl="0"/>
            <a:r>
              <a:rPr lang="ca-ES" dirty="0"/>
              <a:t>Resultats</a:t>
            </a:r>
            <a:r>
              <a:rPr lang="es-ES" dirty="0"/>
              <a:t> de </a:t>
            </a:r>
            <a:r>
              <a:rPr lang="es-ES" dirty="0" err="1"/>
              <a:t>l’Anàlisi</a:t>
            </a:r>
            <a:r>
              <a:rPr lang="es-ES" dirty="0"/>
              <a:t> de la Planta de DS/CA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3252" y="4026716"/>
            <a:ext cx="3080130" cy="1815861"/>
          </a:xfrm>
        </p:spPr>
        <p:txBody>
          <a:bodyPr rtlCol="0"/>
          <a:lstStyle/>
          <a:p>
            <a:pPr algn="ctr" rtl="0"/>
            <a:r>
              <a:rPr lang="ca-ES" dirty="0"/>
              <a:t>Sessió</a:t>
            </a:r>
            <a:r>
              <a:rPr lang="es-ES" dirty="0"/>
              <a:t> 22/02/22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Error afectat per</a:t>
            </a:r>
            <a:r>
              <a:rPr lang="es-ES" sz="2800" dirty="0"/>
              <a:t> la Massa (</a:t>
            </a:r>
            <a:r>
              <a:rPr lang="es-ES" sz="2800" dirty="0" err="1"/>
              <a:t>Kp</a:t>
            </a:r>
            <a:r>
              <a:rPr lang="es-ES" sz="2800" dirty="0"/>
              <a:t> = 2)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6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Error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510226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r>
              <a:rPr lang="ca-ES" sz="2800" dirty="0"/>
              <a:t>Error afectat per</a:t>
            </a:r>
            <a:r>
              <a:rPr lang="es-ES" sz="2800" dirty="0"/>
              <a:t> la Massa (</a:t>
            </a:r>
            <a:r>
              <a:rPr lang="es-ES" sz="2800" dirty="0" err="1"/>
              <a:t>Kp</a:t>
            </a:r>
            <a:r>
              <a:rPr lang="es-ES" sz="2800" dirty="0"/>
              <a:t> = 2)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6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Error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259230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r>
              <a:rPr lang="ca-ES" sz="2800" dirty="0"/>
              <a:t>Temps D’establiment afectat per</a:t>
            </a:r>
            <a:r>
              <a:rPr lang="es-ES" sz="2800" dirty="0"/>
              <a:t> la Massa (</a:t>
            </a:r>
            <a:r>
              <a:rPr lang="es-ES" sz="2800" dirty="0" err="1"/>
              <a:t>Kp</a:t>
            </a:r>
            <a:r>
              <a:rPr lang="es-ES" sz="2800" dirty="0"/>
              <a:t> = 6)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5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Error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22371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r>
              <a:rPr lang="ca-ES" sz="2800" dirty="0"/>
              <a:t>Temps D’establiment afectat per</a:t>
            </a:r>
            <a:r>
              <a:rPr lang="es-ES" sz="2800" dirty="0"/>
              <a:t> la Massa (</a:t>
            </a:r>
            <a:r>
              <a:rPr lang="es-ES" sz="2800" dirty="0" err="1"/>
              <a:t>Kp</a:t>
            </a:r>
            <a:r>
              <a:rPr lang="es-ES" sz="2800" dirty="0"/>
              <a:t> = 6)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5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Error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179055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47191"/>
            <a:ext cx="7262076" cy="2195386"/>
          </a:xfrm>
        </p:spPr>
        <p:txBody>
          <a:bodyPr rtlCol="0"/>
          <a:lstStyle/>
          <a:p>
            <a:r>
              <a:rPr lang="es-ES" sz="4400" dirty="0"/>
              <a:t>CONTROL DE POSICIÓ AMB </a:t>
            </a:r>
            <a:r>
              <a:rPr lang="es-ES" sz="4400" dirty="0" err="1"/>
              <a:t>CONTROLAdor</a:t>
            </a:r>
            <a:r>
              <a:rPr lang="es-ES" sz="4400" dirty="0"/>
              <a:t>  PROPORCIONAL - Integral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L2-4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922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r>
              <a:rPr lang="ca-ES" sz="2800" dirty="0"/>
              <a:t>Temps D’establiment afectat per</a:t>
            </a:r>
            <a:r>
              <a:rPr lang="es-ES" sz="2800" dirty="0"/>
              <a:t> la Massa</a:t>
            </a:r>
            <a:br>
              <a:rPr lang="es-ES" sz="2800" dirty="0"/>
            </a:br>
            <a:r>
              <a:rPr lang="es-ES" sz="2800" dirty="0"/>
              <a:t>(</a:t>
            </a:r>
            <a:r>
              <a:rPr lang="es-ES" sz="2800" dirty="0" err="1"/>
              <a:t>Kp</a:t>
            </a:r>
            <a:r>
              <a:rPr lang="es-ES" sz="2800" dirty="0"/>
              <a:t> = 5 | KI = 10)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5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Error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57910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r>
              <a:rPr lang="ca-ES" sz="2800" dirty="0"/>
              <a:t>Temps D’establiment afectat per</a:t>
            </a:r>
            <a:r>
              <a:rPr lang="es-ES" sz="2800" dirty="0"/>
              <a:t> la Massa</a:t>
            </a:r>
            <a:br>
              <a:rPr lang="es-ES" sz="2800" dirty="0"/>
            </a:br>
            <a:r>
              <a:rPr lang="es-ES" sz="2800" dirty="0"/>
              <a:t>(</a:t>
            </a:r>
            <a:r>
              <a:rPr lang="es-ES" sz="2800" dirty="0" err="1"/>
              <a:t>Kp</a:t>
            </a:r>
            <a:r>
              <a:rPr lang="es-ES" sz="2800" dirty="0"/>
              <a:t> = 5 | KI = 10)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7" y="1128634"/>
            <a:ext cx="9928194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Error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58997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GRÀCIES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6" y="3647191"/>
            <a:ext cx="6798250" cy="2195386"/>
          </a:xfrm>
        </p:spPr>
        <p:txBody>
          <a:bodyPr rtlCol="0"/>
          <a:lstStyle/>
          <a:p>
            <a:r>
              <a:rPr lang="es-ES" sz="4400" dirty="0"/>
              <a:t>RESPOSTA TEMPORAL DEL SISTEMA EN </a:t>
            </a:r>
            <a:r>
              <a:rPr lang="es-ES" sz="4400" dirty="0" err="1"/>
              <a:t>LLAç</a:t>
            </a:r>
            <a:r>
              <a:rPr lang="es-ES" sz="4400" dirty="0"/>
              <a:t> TANCAT I SORTIDA VELOCITAT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L1-3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50 (</a:t>
            </a:r>
            <a:r>
              <a:rPr lang="ca-ES" sz="2800" dirty="0"/>
              <a:t>sense 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80"/>
          <a:stretch/>
        </p:blipFill>
        <p:spPr>
          <a:xfrm>
            <a:off x="79514" y="1128634"/>
            <a:ext cx="9928196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50 (</a:t>
            </a:r>
            <a:r>
              <a:rPr lang="ca-ES" sz="2800" dirty="0"/>
              <a:t>sense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6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22004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50 (</a:t>
            </a:r>
            <a:r>
              <a:rPr lang="ca-ES" sz="2800" dirty="0"/>
              <a:t>sense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6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66260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32 (</a:t>
            </a:r>
            <a:r>
              <a:rPr lang="ca-ES" sz="2800" dirty="0"/>
              <a:t>amb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6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11799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32 (</a:t>
            </a:r>
            <a:r>
              <a:rPr lang="ca-ES" sz="2800" dirty="0"/>
              <a:t>amb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5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05666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32 (</a:t>
            </a:r>
            <a:r>
              <a:rPr lang="ca-ES" sz="2800" dirty="0"/>
              <a:t>amb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5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34867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47191"/>
            <a:ext cx="7262076" cy="2195386"/>
          </a:xfrm>
        </p:spPr>
        <p:txBody>
          <a:bodyPr rtlCol="0"/>
          <a:lstStyle/>
          <a:p>
            <a:r>
              <a:rPr lang="es-ES" sz="4400" dirty="0"/>
              <a:t>CONTROL DE POSICIÓ AMB </a:t>
            </a:r>
            <a:r>
              <a:rPr lang="es-ES" sz="4400" dirty="0" err="1"/>
              <a:t>CONTROLAdor</a:t>
            </a:r>
            <a:r>
              <a:rPr lang="es-ES" sz="4400" dirty="0"/>
              <a:t>  PROPORCIONAL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L2-3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0970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14_TF67328976" id="{CFA10EA1-FB96-4DF7-9AEA-652009566947}" vid="{942A39ED-054D-487A-BA3A-AD0BCEB3D6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934E25-8442-49E9-ABDF-3146C4145F3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fb0879af-3eba-417a-a55a-ffe6dcd6ca77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minimalista</Template>
  <TotalTime>0</TotalTime>
  <Words>359</Words>
  <Application>Microsoft Office PowerPoint</Application>
  <PresentationFormat>Panorámica</PresentationFormat>
  <Paragraphs>98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Tema de Office</vt:lpstr>
      <vt:lpstr>Resultats de l’Anàlisi de la Planta de DS/CA</vt:lpstr>
      <vt:lpstr>RESPOSTA TEMPORAL DEL SISTEMA EN LLAç TANCAT I SORTIDA VELOCITAT</vt:lpstr>
      <vt:lpstr>Descompensació de la Massa LED a 50 (sense fre)</vt:lpstr>
      <vt:lpstr>Descompensació de la Massa LED a 50 (sense fre)</vt:lpstr>
      <vt:lpstr>Descompensació de la Massa LED a 50 (sense fre)</vt:lpstr>
      <vt:lpstr>Descompensació de la Massa LED a 32 (amb fre)</vt:lpstr>
      <vt:lpstr>Descompensació de la Massa LED a 32 (amb fre)</vt:lpstr>
      <vt:lpstr>Descompensació de la Massa LED a 32 (amb fre)</vt:lpstr>
      <vt:lpstr>CONTROL DE POSICIÓ AMB CONTROLAdor  PROPORCIONAL</vt:lpstr>
      <vt:lpstr>Error afectat per la Massa (Kp = 2)</vt:lpstr>
      <vt:lpstr>Error afectat per la Massa (Kp = 2)</vt:lpstr>
      <vt:lpstr>Temps D’establiment afectat per la Massa (Kp = 6)</vt:lpstr>
      <vt:lpstr>Temps D’establiment afectat per la Massa (Kp = 6)</vt:lpstr>
      <vt:lpstr>CONTROL DE POSICIÓ AMB CONTROLAdor  PROPORCIONAL - Integral</vt:lpstr>
      <vt:lpstr>Temps D’establiment afectat per la Massa (Kp = 5 | KI = 10)</vt:lpstr>
      <vt:lpstr>Temps D’establiment afectat per la Massa (Kp = 5 | KI = 10)</vt:lpstr>
      <vt:lpstr>GRÀCIES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2022-02-22T10:07:40Z</dcterms:created>
  <dcterms:modified xsi:type="dcterms:W3CDTF">2022-02-22T11:00:23Z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