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02/03/2022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355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39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4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63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</a:t>
            </a:r>
            <a:r>
              <a:rPr lang="es-ES" dirty="0" smtClean="0"/>
              <a:t>2/03/22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1, 2V)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7" y="1128634"/>
            <a:ext cx="9895255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Controlador (</a:t>
            </a:r>
            <a:r>
              <a:rPr lang="es-ES" dirty="0" err="1" smtClean="0"/>
              <a:t>Extrem</a:t>
            </a:r>
            <a:r>
              <a:rPr lang="es-ES" dirty="0" smtClean="0"/>
              <a:t> </a:t>
            </a:r>
            <a:r>
              <a:rPr lang="es-ES" dirty="0" err="1" smtClean="0"/>
              <a:t>oposat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 smtClean="0"/>
              <a:t>Referència</a:t>
            </a:r>
            <a:r>
              <a:rPr lang="es-ES" dirty="0" smtClean="0"/>
              <a:t> 0V Motor</a:t>
            </a:r>
          </a:p>
        </p:txBody>
      </p:sp>
    </p:spTree>
    <p:extLst>
      <p:ext uri="{BB962C8B-B14F-4D97-AF65-F5344CB8AC3E}">
        <p14:creationId xmlns:p14="http://schemas.microsoft.com/office/powerpoint/2010/main" val="334608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10, 2V)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80768" y="1128634"/>
            <a:ext cx="9903491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Controlador (</a:t>
            </a:r>
            <a:r>
              <a:rPr lang="es-ES" dirty="0" err="1" smtClean="0"/>
              <a:t>Extrem</a:t>
            </a:r>
            <a:r>
              <a:rPr lang="es-ES" dirty="0" smtClean="0"/>
              <a:t> </a:t>
            </a:r>
            <a:r>
              <a:rPr lang="es-ES" dirty="0" err="1" smtClean="0"/>
              <a:t>oposat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 smtClean="0"/>
              <a:t>Referència</a:t>
            </a:r>
            <a:r>
              <a:rPr lang="es-ES" dirty="0" smtClean="0"/>
              <a:t> 0V Motor</a:t>
            </a:r>
          </a:p>
        </p:txBody>
      </p:sp>
    </p:spTree>
    <p:extLst>
      <p:ext uri="{BB962C8B-B14F-4D97-AF65-F5344CB8AC3E}">
        <p14:creationId xmlns:p14="http://schemas.microsoft.com/office/powerpoint/2010/main" val="24487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10, 3V)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80768" y="1128634"/>
            <a:ext cx="9903491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Controlador (</a:t>
            </a:r>
            <a:r>
              <a:rPr lang="es-ES" dirty="0" err="1" smtClean="0"/>
              <a:t>Extrem</a:t>
            </a:r>
            <a:r>
              <a:rPr lang="es-ES" dirty="0" smtClean="0"/>
              <a:t> </a:t>
            </a:r>
            <a:r>
              <a:rPr lang="es-ES" dirty="0" err="1" smtClean="0"/>
              <a:t>oposat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 smtClean="0"/>
              <a:t>Referència</a:t>
            </a:r>
            <a:r>
              <a:rPr lang="es-ES" dirty="0" smtClean="0"/>
              <a:t> 0V Motor</a:t>
            </a:r>
          </a:p>
        </p:txBody>
      </p:sp>
    </p:spTree>
    <p:extLst>
      <p:ext uri="{BB962C8B-B14F-4D97-AF65-F5344CB8AC3E}">
        <p14:creationId xmlns:p14="http://schemas.microsoft.com/office/powerpoint/2010/main" val="16889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 smtClean="0"/>
              <a:t>Control de Posició amb controlador proporcional (</a:t>
            </a:r>
            <a:r>
              <a:rPr lang="ca-ES" sz="4000" dirty="0" err="1" smtClean="0"/>
              <a:t>Kp</a:t>
            </a:r>
            <a:r>
              <a:rPr lang="ca-ES" sz="4000" dirty="0" smtClean="0"/>
              <a:t> baixes)</a:t>
            </a:r>
            <a:endParaRPr lang="ca-ES" sz="4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 smtClean="0"/>
              <a:t>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2, 2V)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ca-ES" sz="2800" dirty="0" smtClean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80768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Motor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 smtClean="0"/>
              <a:t>Pot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1, 2V)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ca-ES" sz="2800" dirty="0" smtClean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80768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Motor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 smtClean="0"/>
              <a:t>Pot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2, 3V)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ca-ES" sz="2800" dirty="0" smtClean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Motor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 smtClean="0"/>
              <a:t>Pot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1, 3V)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ca-ES" sz="2800" dirty="0" smtClean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80769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Motor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 smtClean="0"/>
              <a:t>Pot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0.5, 3V)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ca-ES" sz="2800" dirty="0" smtClean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Motor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 smtClean="0"/>
              <a:t>Pot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</a:t>
            </a:r>
            <a:r>
              <a:rPr lang="es-ES" sz="2800" dirty="0" smtClean="0"/>
              <a:t>Massa (</a:t>
            </a:r>
            <a:r>
              <a:rPr lang="es-ES" sz="2800" dirty="0" err="1" smtClean="0"/>
              <a:t>Kp</a:t>
            </a:r>
            <a:r>
              <a:rPr lang="es-ES" sz="2800" dirty="0" smtClean="0"/>
              <a:t> = 1, 3V)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ca-ES" sz="2800" dirty="0" smtClean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</a:t>
            </a:r>
            <a:r>
              <a:rPr lang="es-ES" dirty="0" smtClean="0"/>
              <a:t>Motor</a:t>
            </a:r>
            <a:endParaRPr lang="es-ES" dirty="0"/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</a:t>
            </a:r>
            <a:r>
              <a:rPr lang="es-ES" dirty="0" smtClean="0"/>
              <a:t>Controlador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 smtClean="0"/>
              <a:t>Pot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950" y="3647191"/>
            <a:ext cx="5705125" cy="2195386"/>
          </a:xfrm>
        </p:spPr>
        <p:txBody>
          <a:bodyPr rtlCol="0"/>
          <a:lstStyle/>
          <a:p>
            <a:r>
              <a:rPr lang="ca-ES" sz="4000" dirty="0" smtClean="0"/>
              <a:t>Control de Velocitat (Test de les masses)</a:t>
            </a:r>
            <a:endParaRPr lang="ca-ES" sz="4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 smtClean="0"/>
              <a:t>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216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sharepoint/v3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292</Words>
  <Application>Microsoft Office PowerPoint</Application>
  <PresentationFormat>Pantalla panoràmica</PresentationFormat>
  <Paragraphs>76</Paragraphs>
  <Slides>12</Slides>
  <Notes>12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Control de Velocitat (Test de les masses)</vt:lpstr>
      <vt:lpstr>Descompensació de la Massa (Kp = 1, 2V)</vt:lpstr>
      <vt:lpstr>Descompensació de la Massa (Kp = 10, 2V)</vt:lpstr>
      <vt:lpstr>Descompensació de la Massa (Kp = 10, 3V)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2022-03-02T11:01:42Z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