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56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tx1"/>
            </a:gs>
            <a:gs pos="100000">
              <a:srgbClr val="3E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E56CDDA-ED2E-4CE8-8D8A-1DDD6ADD4F8D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8296EF6-377C-4D79-AF24-7D8563B850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36" y="446946"/>
            <a:ext cx="6310184" cy="6310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42" y="149808"/>
            <a:ext cx="9144000" cy="2387600"/>
          </a:xfrm>
        </p:spPr>
        <p:txBody>
          <a:bodyPr>
            <a:normAutofit/>
            <a:scene3d>
              <a:camera prst="perspectiveBelow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960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42900" sx="80000" sy="80000" kx="800400" algn="bl" rotWithShape="0">
                    <a:srgbClr val="FFC000">
                      <a:alpha val="0"/>
                    </a:srgbClr>
                  </a:outerShdw>
                </a:effectLst>
              </a:rPr>
              <a:t>WEBBLE</a:t>
            </a:r>
            <a:endParaRPr lang="en-US" sz="960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42900" sx="80000" sy="80000" kx="800400" algn="bl" rotWithShape="0">
                  <a:srgbClr val="FFC000">
                    <a:alpha val="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1701" y="5362381"/>
            <a:ext cx="4865082" cy="1067831"/>
          </a:xfrm>
        </p:spPr>
        <p:txBody>
          <a:bodyPr>
            <a:normAutofit fontScale="62500" lnSpcReduction="20000"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7200" b="1" dirty="0" smtClean="0">
                <a:ln w="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Touch to Play</a:t>
            </a:r>
            <a:endParaRPr lang="en-US" sz="7200" b="1" dirty="0">
              <a:ln w="0"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00B05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2735" y="765110"/>
            <a:ext cx="587828" cy="578498"/>
          </a:xfrm>
          <a:prstGeom prst="roundRect">
            <a:avLst/>
          </a:prstGeom>
          <a:solidFill>
            <a:srgbClr val="FF0000">
              <a:alpha val="47843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2861" y="1502558"/>
            <a:ext cx="120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Free Mode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2686" y="-1695839"/>
            <a:ext cx="18288000" cy="10287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51722" y="3433665"/>
            <a:ext cx="5085184" cy="1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53216" y="3360967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Protect this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963" y="5389139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Catch this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7257" y="5338339"/>
            <a:ext cx="1121593" cy="2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12624" y="364053"/>
            <a:ext cx="4324232" cy="82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612" y="158945"/>
            <a:ext cx="401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Tap intersections on the web to move to.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951722" y="3433665"/>
            <a:ext cx="5085184" cy="1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53216" y="3360967"/>
            <a:ext cx="3107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Protect this;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If an enemy gets to it, you lose.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58</TotalTime>
  <Words>22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Couture</vt:lpstr>
      <vt:lpstr>WEBBLE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WEBBLE</dc:title>
  <dc:creator>FORREST SHOOSTER (RIT Student)</dc:creator>
  <cp:lastModifiedBy>RAIN</cp:lastModifiedBy>
  <cp:revision>7</cp:revision>
  <dcterms:created xsi:type="dcterms:W3CDTF">2013-11-15T02:46:44Z</dcterms:created>
  <dcterms:modified xsi:type="dcterms:W3CDTF">2014-05-18T16:48:31Z</dcterms:modified>
</cp:coreProperties>
</file>