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C73B9C-6916-4FF8-8B75-7B66C6B3C905}">
  <a:tblStyle styleId="{8CC73B9C-6916-4FF8-8B75-7B66C6B3C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2ae76f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32ae76f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32ae76f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32ae76f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32ae76f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32ae76f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32ae76f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32ae76f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32ae76f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32ae76f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32ae76f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32ae76f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2ae76f4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32ae76f4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32ae76f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32ae76f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daecd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daecd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2daecd14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2daecd14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daecd14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2daecd1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2daecd14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2daecd14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2daecd14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2daecd14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32ae76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32ae76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32ae76f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32ae76f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2ae76f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32ae76f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YouTube Metrics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Education factor	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6" y="974526"/>
            <a:ext cx="6353450" cy="4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6491125" y="1038100"/>
            <a:ext cx="26529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Looking at the graph, it can be said that the higher the education of a country, more the YouTube channels</a:t>
            </a:r>
            <a:endParaRPr sz="1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There are a few exceptions</a:t>
            </a:r>
            <a:endParaRPr sz="1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Unemployment</a:t>
            </a:r>
            <a:r>
              <a:rPr lang="en-GB"/>
              <a:t> rate in countries with most YouTube channels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225" y="1131450"/>
            <a:ext cx="5357475" cy="39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5509875" y="1167275"/>
            <a:ext cx="36342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The unemployment rate is quite high for some countries with many YouTube channels</a:t>
            </a:r>
            <a:endParaRPr sz="17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This could mean people are solely focusing on their YouTube channel and making a living out of that</a:t>
            </a:r>
            <a:endParaRPr sz="17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Geographic distribution of YouTube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2275"/>
            <a:ext cx="6332232" cy="41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6332225" y="955900"/>
            <a:ext cx="2811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n-GB" sz="1600">
                <a:solidFill>
                  <a:srgbClr val="4A86E8"/>
                </a:solidFill>
              </a:rPr>
              <a:t>Looking at the scatter plot, we can see that the channels are distributed all over the world, with higher concentrations in some regions such as North America, Europe, and Asia</a:t>
            </a:r>
            <a:endParaRPr sz="1250">
              <a:solidFill>
                <a:srgbClr val="4A86E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 vs Number of Subscribers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325"/>
            <a:ext cx="6660967" cy="4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6731175" y="814975"/>
            <a:ext cx="24129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Greater the population, more the number of subscribers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countries with highest number of YouTube channels vs their population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50" y="1154925"/>
            <a:ext cx="5284436" cy="3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Views for the last 30 days for different categories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8325"/>
            <a:ext cx="6618349" cy="3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6618350" y="885425"/>
            <a:ext cx="25257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‘Animals’ category has got the most views for the past 30 days</a:t>
            </a:r>
            <a:endParaRPr sz="16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‘Tech’ category has got the least views for the past 30 days</a:t>
            </a:r>
            <a:endParaRPr sz="16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 Trends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350"/>
            <a:ext cx="6733819" cy="428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6531550" y="908925"/>
            <a:ext cx="26124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The graph shows an upward trend in the average number of videos uploaded by month. </a:t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There is a slight increase in the number of videos uploaded during the months (June, August, October)</a:t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-9400" y="1824875"/>
            <a:ext cx="91440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8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YouTube channels with most subscribers	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5" y="1567550"/>
            <a:ext cx="482994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 wise analysis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</a:rPr>
              <a:t>Highest number of subscribers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FF"/>
                </a:solidFill>
              </a:rPr>
              <a:t>‘Shows’ with an average of 41615384 subscribers</a:t>
            </a:r>
            <a:endParaRPr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Average </a:t>
            </a:r>
            <a:r>
              <a:rPr b="1" lang="en-GB" sz="1700"/>
              <a:t>uploads in each category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25" y="2001475"/>
            <a:ext cx="2225450" cy="26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countries with most channels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388050" y="1554800"/>
            <a:ext cx="64119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{8CC73B9C-6916-4FF8-8B75-7B66C6B3C905}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United States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435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India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167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Brazil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62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United Kingdom 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43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Mexico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33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82725" y="393750"/>
            <a:ext cx="72537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channels across different categories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25" y="873450"/>
            <a:ext cx="5099126" cy="39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6181850" y="1707450"/>
            <a:ext cx="29622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The category with the most channels is “Entertainment”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The category with the second most channels is “Music”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subscribers vs Video Views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																								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38350"/>
            <a:ext cx="6217600" cy="400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7048250" y="1237725"/>
            <a:ext cx="20958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Greater the number of subscribers, greater the video views</a:t>
            </a:r>
            <a:endParaRPr sz="13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5509875" y="962950"/>
            <a:ext cx="34641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‘Shows’ has the highest monthly earnings on aggregate</a:t>
            </a:r>
            <a:endParaRPr sz="16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Earnings	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50" y="924925"/>
            <a:ext cx="5580325" cy="41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Yearly Earnings	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3" y="920675"/>
            <a:ext cx="5036324" cy="39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5225400" y="920675"/>
            <a:ext cx="39186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There are a few outliers in the ‘Yearly Earnings’ for YouTube Channels</a:t>
            </a:r>
            <a:endParaRPr sz="17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 creation year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4" y="855975"/>
            <a:ext cx="5898649" cy="39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6108775" y="861950"/>
            <a:ext cx="29592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Many channels were created during the years 2006, 2011 and 2014</a:t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There has been a decline in the number of channels created recently</a:t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This could be due to the increased popularity of other social media platforms </a:t>
            </a:r>
            <a:endParaRPr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