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World Bold" panose="020B0604020202020204" charset="-128"/>
      <p:regular r:id="rId16"/>
    </p:embeddedFont>
    <p:embeddedFont>
      <p:font typeface="Canva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3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0237" y="3230741"/>
            <a:ext cx="3324974" cy="771704"/>
            <a:chOff x="0" y="0"/>
            <a:chExt cx="1060504" cy="2461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0503" cy="246136"/>
            </a:xfrm>
            <a:custGeom>
              <a:avLst/>
              <a:gdLst/>
              <a:ahLst/>
              <a:cxnLst/>
              <a:rect l="l" t="t" r="r" b="b"/>
              <a:pathLst>
                <a:path w="1060503" h="246136">
                  <a:moveTo>
                    <a:pt x="118749" y="0"/>
                  </a:moveTo>
                  <a:lnTo>
                    <a:pt x="941754" y="0"/>
                  </a:lnTo>
                  <a:cubicBezTo>
                    <a:pt x="973249" y="0"/>
                    <a:pt x="1003453" y="12511"/>
                    <a:pt x="1025723" y="34781"/>
                  </a:cubicBezTo>
                  <a:cubicBezTo>
                    <a:pt x="1047992" y="57051"/>
                    <a:pt x="1060503" y="87255"/>
                    <a:pt x="1060503" y="118749"/>
                  </a:cubicBezTo>
                  <a:lnTo>
                    <a:pt x="1060503" y="127387"/>
                  </a:lnTo>
                  <a:cubicBezTo>
                    <a:pt x="1060503" y="158881"/>
                    <a:pt x="1047992" y="189085"/>
                    <a:pt x="1025723" y="211355"/>
                  </a:cubicBezTo>
                  <a:cubicBezTo>
                    <a:pt x="1003453" y="233625"/>
                    <a:pt x="973249" y="246136"/>
                    <a:pt x="941754" y="246136"/>
                  </a:cubicBezTo>
                  <a:lnTo>
                    <a:pt x="118749" y="246136"/>
                  </a:lnTo>
                  <a:cubicBezTo>
                    <a:pt x="87255" y="246136"/>
                    <a:pt x="57051" y="233625"/>
                    <a:pt x="34781" y="211355"/>
                  </a:cubicBezTo>
                  <a:cubicBezTo>
                    <a:pt x="12511" y="189085"/>
                    <a:pt x="0" y="158881"/>
                    <a:pt x="0" y="127387"/>
                  </a:cubicBezTo>
                  <a:lnTo>
                    <a:pt x="0" y="118749"/>
                  </a:lnTo>
                  <a:cubicBezTo>
                    <a:pt x="0" y="87255"/>
                    <a:pt x="12511" y="57051"/>
                    <a:pt x="34781" y="34781"/>
                  </a:cubicBezTo>
                  <a:cubicBezTo>
                    <a:pt x="57051" y="12511"/>
                    <a:pt x="87255" y="0"/>
                    <a:pt x="1187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60504" cy="29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0237" y="4431070"/>
            <a:ext cx="8872266" cy="1222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8"/>
              </a:lnSpc>
            </a:pPr>
            <a:r>
              <a:rPr lang="en-US" sz="9998" spc="-349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5Dev1Project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226661" y="3230741"/>
            <a:ext cx="3324974" cy="771704"/>
            <a:chOff x="0" y="0"/>
            <a:chExt cx="1060504" cy="2461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60503" cy="246136"/>
            </a:xfrm>
            <a:custGeom>
              <a:avLst/>
              <a:gdLst/>
              <a:ahLst/>
              <a:cxnLst/>
              <a:rect l="l" t="t" r="r" b="b"/>
              <a:pathLst>
                <a:path w="1060503" h="246136">
                  <a:moveTo>
                    <a:pt x="118749" y="0"/>
                  </a:moveTo>
                  <a:lnTo>
                    <a:pt x="941754" y="0"/>
                  </a:lnTo>
                  <a:cubicBezTo>
                    <a:pt x="973249" y="0"/>
                    <a:pt x="1003453" y="12511"/>
                    <a:pt x="1025723" y="34781"/>
                  </a:cubicBezTo>
                  <a:cubicBezTo>
                    <a:pt x="1047992" y="57051"/>
                    <a:pt x="1060503" y="87255"/>
                    <a:pt x="1060503" y="118749"/>
                  </a:cubicBezTo>
                  <a:lnTo>
                    <a:pt x="1060503" y="127387"/>
                  </a:lnTo>
                  <a:cubicBezTo>
                    <a:pt x="1060503" y="158881"/>
                    <a:pt x="1047992" y="189085"/>
                    <a:pt x="1025723" y="211355"/>
                  </a:cubicBezTo>
                  <a:cubicBezTo>
                    <a:pt x="1003453" y="233625"/>
                    <a:pt x="973249" y="246136"/>
                    <a:pt x="941754" y="246136"/>
                  </a:cubicBezTo>
                  <a:lnTo>
                    <a:pt x="118749" y="246136"/>
                  </a:lnTo>
                  <a:cubicBezTo>
                    <a:pt x="87255" y="246136"/>
                    <a:pt x="57051" y="233625"/>
                    <a:pt x="34781" y="211355"/>
                  </a:cubicBezTo>
                  <a:cubicBezTo>
                    <a:pt x="12511" y="189085"/>
                    <a:pt x="0" y="158881"/>
                    <a:pt x="0" y="127387"/>
                  </a:cubicBezTo>
                  <a:lnTo>
                    <a:pt x="0" y="118749"/>
                  </a:lnTo>
                  <a:cubicBezTo>
                    <a:pt x="0" y="87255"/>
                    <a:pt x="12511" y="57051"/>
                    <a:pt x="34781" y="34781"/>
                  </a:cubicBezTo>
                  <a:cubicBezTo>
                    <a:pt x="57051" y="12511"/>
                    <a:pt x="87255" y="0"/>
                    <a:pt x="1187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060504" cy="29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4819230" y="-556181"/>
            <a:ext cx="3587900" cy="3587900"/>
          </a:xfrm>
          <a:custGeom>
            <a:avLst/>
            <a:gdLst/>
            <a:ahLst/>
            <a:cxnLst/>
            <a:rect l="l" t="t" r="r" b="b"/>
            <a:pathLst>
              <a:path w="3587900" h="3587900">
                <a:moveTo>
                  <a:pt x="0" y="0"/>
                </a:moveTo>
                <a:lnTo>
                  <a:pt x="3587900" y="0"/>
                </a:lnTo>
                <a:lnTo>
                  <a:pt x="3587900" y="3587900"/>
                </a:lnTo>
                <a:lnTo>
                  <a:pt x="0" y="3587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28700" y="627140"/>
            <a:ext cx="3609630" cy="1221258"/>
          </a:xfrm>
          <a:custGeom>
            <a:avLst/>
            <a:gdLst/>
            <a:ahLst/>
            <a:cxnLst/>
            <a:rect l="l" t="t" r="r" b="b"/>
            <a:pathLst>
              <a:path w="3609630" h="1221258">
                <a:moveTo>
                  <a:pt x="0" y="0"/>
                </a:moveTo>
                <a:lnTo>
                  <a:pt x="3609630" y="0"/>
                </a:lnTo>
                <a:lnTo>
                  <a:pt x="3609630" y="1221258"/>
                </a:lnTo>
                <a:lnTo>
                  <a:pt x="0" y="1221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28700" y="5791045"/>
            <a:ext cx="6155471" cy="54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39"/>
              </a:lnSpc>
            </a:pPr>
            <a:r>
              <a:rPr lang="en-US" sz="317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 -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64986" y="3294101"/>
            <a:ext cx="2635476" cy="578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7"/>
              </a:lnSpc>
            </a:pPr>
            <a:r>
              <a:rPr lang="en-US" sz="339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Team Name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0237" y="6396293"/>
            <a:ext cx="11438753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Sameer Yadav RA2311003010916</a:t>
            </a:r>
            <a:r>
              <a:rPr lang="en-US" sz="3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800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Leader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0237" y="6966522"/>
            <a:ext cx="9388308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Aditya Kumar Singh RA2311003010916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0237" y="7536751"/>
            <a:ext cx="9388308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Arhaan Siddiquee RA2311003010045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8106980"/>
            <a:ext cx="9814664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Arkadyuti Chaudhuri RA2311003010931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8677209"/>
            <a:ext cx="9814664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Suyash Jha RA2311003010923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624704" y="3294101"/>
            <a:ext cx="2528887" cy="578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7"/>
              </a:lnSpc>
            </a:pPr>
            <a:r>
              <a:rPr lang="en-US" sz="339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Our Project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26661" y="4431070"/>
            <a:ext cx="6394073" cy="1222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498"/>
              </a:lnSpc>
            </a:pPr>
            <a:r>
              <a:rPr lang="en-US" sz="9998" spc="-349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10xCoders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26350" y="3273101"/>
            <a:ext cx="17363518" cy="1714007"/>
            <a:chOff x="0" y="0"/>
            <a:chExt cx="5538110" cy="5466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38110" cy="546684"/>
            </a:xfrm>
            <a:custGeom>
              <a:avLst/>
              <a:gdLst/>
              <a:ahLst/>
              <a:cxnLst/>
              <a:rect l="l" t="t" r="r" b="b"/>
              <a:pathLst>
                <a:path w="5538110" h="546684">
                  <a:moveTo>
                    <a:pt x="22740" y="0"/>
                  </a:moveTo>
                  <a:lnTo>
                    <a:pt x="5515370" y="0"/>
                  </a:lnTo>
                  <a:cubicBezTo>
                    <a:pt x="5527929" y="0"/>
                    <a:pt x="5538110" y="10181"/>
                    <a:pt x="5538110" y="22740"/>
                  </a:cubicBezTo>
                  <a:lnTo>
                    <a:pt x="5538110" y="523945"/>
                  </a:lnTo>
                  <a:cubicBezTo>
                    <a:pt x="5538110" y="536503"/>
                    <a:pt x="5527929" y="546684"/>
                    <a:pt x="5515370" y="546684"/>
                  </a:cubicBezTo>
                  <a:lnTo>
                    <a:pt x="22740" y="546684"/>
                  </a:lnTo>
                  <a:cubicBezTo>
                    <a:pt x="16709" y="546684"/>
                    <a:pt x="10925" y="544288"/>
                    <a:pt x="6660" y="540024"/>
                  </a:cubicBezTo>
                  <a:cubicBezTo>
                    <a:pt x="2396" y="535759"/>
                    <a:pt x="0" y="529975"/>
                    <a:pt x="0" y="523945"/>
                  </a:cubicBezTo>
                  <a:lnTo>
                    <a:pt x="0" y="22740"/>
                  </a:lnTo>
                  <a:cubicBezTo>
                    <a:pt x="0" y="16709"/>
                    <a:pt x="2396" y="10925"/>
                    <a:pt x="6660" y="6660"/>
                  </a:cubicBezTo>
                  <a:cubicBezTo>
                    <a:pt x="10925" y="2396"/>
                    <a:pt x="16709" y="0"/>
                    <a:pt x="2274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538110" cy="5943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26350" y="5143500"/>
            <a:ext cx="17363518" cy="1811503"/>
            <a:chOff x="0" y="0"/>
            <a:chExt cx="5538110" cy="5777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38110" cy="577780"/>
            </a:xfrm>
            <a:custGeom>
              <a:avLst/>
              <a:gdLst/>
              <a:ahLst/>
              <a:cxnLst/>
              <a:rect l="l" t="t" r="r" b="b"/>
              <a:pathLst>
                <a:path w="5538110" h="577780">
                  <a:moveTo>
                    <a:pt x="22740" y="0"/>
                  </a:moveTo>
                  <a:lnTo>
                    <a:pt x="5515370" y="0"/>
                  </a:lnTo>
                  <a:cubicBezTo>
                    <a:pt x="5527929" y="0"/>
                    <a:pt x="5538110" y="10181"/>
                    <a:pt x="5538110" y="22740"/>
                  </a:cubicBezTo>
                  <a:lnTo>
                    <a:pt x="5538110" y="555041"/>
                  </a:lnTo>
                  <a:cubicBezTo>
                    <a:pt x="5538110" y="567600"/>
                    <a:pt x="5527929" y="577780"/>
                    <a:pt x="5515370" y="577780"/>
                  </a:cubicBezTo>
                  <a:lnTo>
                    <a:pt x="22740" y="577780"/>
                  </a:lnTo>
                  <a:cubicBezTo>
                    <a:pt x="16709" y="577780"/>
                    <a:pt x="10925" y="575385"/>
                    <a:pt x="6660" y="571120"/>
                  </a:cubicBezTo>
                  <a:cubicBezTo>
                    <a:pt x="2396" y="566856"/>
                    <a:pt x="0" y="561072"/>
                    <a:pt x="0" y="555041"/>
                  </a:cubicBezTo>
                  <a:lnTo>
                    <a:pt x="0" y="22740"/>
                  </a:lnTo>
                  <a:cubicBezTo>
                    <a:pt x="0" y="16709"/>
                    <a:pt x="2396" y="10925"/>
                    <a:pt x="6660" y="6660"/>
                  </a:cubicBezTo>
                  <a:cubicBezTo>
                    <a:pt x="10925" y="2396"/>
                    <a:pt x="16709" y="0"/>
                    <a:pt x="2274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538110" cy="6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20849" y="5392837"/>
            <a:ext cx="16015780" cy="191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3"/>
              </a:lnSpc>
            </a:pPr>
            <a:r>
              <a:rPr lang="en-US" sz="360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They </a:t>
            </a:r>
            <a:r>
              <a:rPr lang="en-US" sz="360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want to learn a specific domain like Ex :- Web </a:t>
            </a:r>
            <a:r>
              <a:rPr lang="en-US" sz="360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</a:t>
            </a:r>
            <a:r>
              <a:rPr lang="en-US" sz="360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Android Developer, etc. But they don’t know where to start.</a:t>
            </a:r>
          </a:p>
          <a:p>
            <a:pPr algn="l">
              <a:lnSpc>
                <a:spcPts val="5053"/>
              </a:lnSpc>
            </a:pPr>
            <a:endParaRPr lang="en-US" sz="360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62241" y="7107403"/>
            <a:ext cx="17363518" cy="2380188"/>
            <a:chOff x="0" y="0"/>
            <a:chExt cx="5538110" cy="75916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538110" cy="759163"/>
            </a:xfrm>
            <a:custGeom>
              <a:avLst/>
              <a:gdLst/>
              <a:ahLst/>
              <a:cxnLst/>
              <a:rect l="l" t="t" r="r" b="b"/>
              <a:pathLst>
                <a:path w="5538110" h="759163">
                  <a:moveTo>
                    <a:pt x="22740" y="0"/>
                  </a:moveTo>
                  <a:lnTo>
                    <a:pt x="5515370" y="0"/>
                  </a:lnTo>
                  <a:cubicBezTo>
                    <a:pt x="5527929" y="0"/>
                    <a:pt x="5538110" y="10181"/>
                    <a:pt x="5538110" y="22740"/>
                  </a:cubicBezTo>
                  <a:lnTo>
                    <a:pt x="5538110" y="736424"/>
                  </a:lnTo>
                  <a:cubicBezTo>
                    <a:pt x="5538110" y="742455"/>
                    <a:pt x="5535714" y="748238"/>
                    <a:pt x="5531450" y="752503"/>
                  </a:cubicBezTo>
                  <a:cubicBezTo>
                    <a:pt x="5527185" y="756767"/>
                    <a:pt x="5521401" y="759163"/>
                    <a:pt x="5515370" y="759163"/>
                  </a:cubicBezTo>
                  <a:lnTo>
                    <a:pt x="22740" y="759163"/>
                  </a:lnTo>
                  <a:cubicBezTo>
                    <a:pt x="10181" y="759163"/>
                    <a:pt x="0" y="748982"/>
                    <a:pt x="0" y="736424"/>
                  </a:cubicBezTo>
                  <a:lnTo>
                    <a:pt x="0" y="22740"/>
                  </a:lnTo>
                  <a:cubicBezTo>
                    <a:pt x="0" y="16709"/>
                    <a:pt x="2396" y="10925"/>
                    <a:pt x="6660" y="6660"/>
                  </a:cubicBezTo>
                  <a:cubicBezTo>
                    <a:pt x="10925" y="2396"/>
                    <a:pt x="16709" y="0"/>
                    <a:pt x="2274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5538110" cy="8067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4772775" y="-319605"/>
            <a:ext cx="3515225" cy="3515225"/>
          </a:xfrm>
          <a:custGeom>
            <a:avLst/>
            <a:gdLst/>
            <a:ahLst/>
            <a:cxnLst/>
            <a:rect l="l" t="t" r="r" b="b"/>
            <a:pathLst>
              <a:path w="3515225" h="3515225">
                <a:moveTo>
                  <a:pt x="0" y="0"/>
                </a:moveTo>
                <a:lnTo>
                  <a:pt x="3515225" y="0"/>
                </a:lnTo>
                <a:lnTo>
                  <a:pt x="3515225" y="3515226"/>
                </a:lnTo>
                <a:lnTo>
                  <a:pt x="0" y="3515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26349" y="521482"/>
            <a:ext cx="7155807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09"/>
              </a:lnSpc>
            </a:pPr>
            <a:r>
              <a:rPr lang="en-US" sz="9140" spc="-319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PROBLEM STATEMENT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20849" y="3486650"/>
            <a:ext cx="14952681" cy="188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3"/>
              </a:lnSpc>
            </a:pPr>
            <a:r>
              <a:rPr lang="en-US" sz="3495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There </a:t>
            </a:r>
            <a:r>
              <a:rPr lang="en-US" sz="3495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are many students around the world who want to learn coding but they don’t know how to start.</a:t>
            </a:r>
          </a:p>
          <a:p>
            <a:pPr algn="l">
              <a:lnSpc>
                <a:spcPts val="4893"/>
              </a:lnSpc>
            </a:pPr>
            <a:endParaRPr lang="en-US" sz="3495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24482" y="7355303"/>
            <a:ext cx="17132728" cy="2522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3"/>
              </a:lnSpc>
            </a:pPr>
            <a:r>
              <a:rPr lang="en-US" sz="3552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Many </a:t>
            </a:r>
            <a:r>
              <a:rPr lang="en-US" sz="3552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people do not know what are the best resources to start learning.</a:t>
            </a:r>
          </a:p>
          <a:p>
            <a:pPr algn="l">
              <a:lnSpc>
                <a:spcPts val="4973"/>
              </a:lnSpc>
            </a:pPr>
            <a:r>
              <a:rPr lang="en-US" sz="3552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Many </a:t>
            </a:r>
            <a:r>
              <a:rPr lang="en-US" sz="3552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people don’t know how to connect with people and start their career  and also what path to choose.</a:t>
            </a:r>
          </a:p>
          <a:p>
            <a:pPr algn="l">
              <a:lnSpc>
                <a:spcPts val="4973"/>
              </a:lnSpc>
            </a:pPr>
            <a:endParaRPr lang="en-US" sz="3552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56768" y="6212185"/>
            <a:ext cx="13088952" cy="1417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6"/>
              </a:lnSpc>
            </a:pPr>
            <a:r>
              <a:rPr lang="en-US" sz="2704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An </a:t>
            </a:r>
            <a:r>
              <a:rPr lang="en-US" sz="270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 tutor, which will solve all your doubts and will give you the guidance you need.</a:t>
            </a:r>
          </a:p>
          <a:p>
            <a:pPr algn="l">
              <a:lnSpc>
                <a:spcPts val="3786"/>
              </a:lnSpc>
            </a:pPr>
            <a:endParaRPr lang="en-US" sz="270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789128" y="-489123"/>
            <a:ext cx="3498872" cy="3498872"/>
          </a:xfrm>
          <a:custGeom>
            <a:avLst/>
            <a:gdLst/>
            <a:ahLst/>
            <a:cxnLst/>
            <a:rect l="l" t="t" r="r" b="b"/>
            <a:pathLst>
              <a:path w="3498872" h="3498872">
                <a:moveTo>
                  <a:pt x="0" y="0"/>
                </a:moveTo>
                <a:lnTo>
                  <a:pt x="3498872" y="0"/>
                </a:lnTo>
                <a:lnTo>
                  <a:pt x="3498872" y="3498872"/>
                </a:lnTo>
                <a:lnTo>
                  <a:pt x="0" y="3498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56768" y="603582"/>
            <a:ext cx="4437463" cy="1069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2"/>
              </a:lnSpc>
            </a:pPr>
            <a:r>
              <a:rPr lang="en-US" sz="7784" spc="-272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Solution 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6768" y="1969669"/>
            <a:ext cx="10239832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2764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10xCoders </a:t>
            </a:r>
            <a:r>
              <a:rPr lang="en-US" sz="276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is a one stop solution for all these problems.</a:t>
            </a:r>
          </a:p>
          <a:p>
            <a:pPr algn="l">
              <a:lnSpc>
                <a:spcPts val="3870"/>
              </a:lnSpc>
            </a:pPr>
            <a:endParaRPr lang="en-US" sz="276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56768" y="4528612"/>
            <a:ext cx="11660696" cy="1417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6"/>
              </a:lnSpc>
            </a:pPr>
            <a:r>
              <a:rPr lang="en-US" sz="2704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We </a:t>
            </a:r>
            <a:r>
              <a:rPr lang="en-US" sz="270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have famous developer communities which can help you choose your career path and help you to master your domain in less time.</a:t>
            </a:r>
          </a:p>
          <a:p>
            <a:pPr algn="l">
              <a:lnSpc>
                <a:spcPts val="3786"/>
              </a:lnSpc>
            </a:pPr>
            <a:endParaRPr lang="en-US" sz="270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56768" y="7572245"/>
            <a:ext cx="11810538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A </a:t>
            </a:r>
            <a:r>
              <a:rPr lang="en-US" sz="2700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personalized </a:t>
            </a:r>
            <a:r>
              <a:rPr lang="en-US" sz="27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dashboard to check the progress which will motivate you to learn more.</a:t>
            </a:r>
          </a:p>
          <a:p>
            <a:pPr algn="l">
              <a:lnSpc>
                <a:spcPts val="3779"/>
              </a:lnSpc>
            </a:pPr>
            <a:endParaRPr lang="en-US" sz="27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56768" y="3016072"/>
            <a:ext cx="13336598" cy="1417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6"/>
              </a:lnSpc>
            </a:pPr>
            <a:r>
              <a:rPr lang="en-US" sz="2704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In </a:t>
            </a:r>
            <a:r>
              <a:rPr lang="en-US" sz="2704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10xCoders, we provide the best learning roadmaps and resources which you can follow to learn about your preferred domain.</a:t>
            </a:r>
          </a:p>
          <a:p>
            <a:pPr algn="l">
              <a:lnSpc>
                <a:spcPts val="3786"/>
              </a:lnSpc>
            </a:pPr>
            <a:endParaRPr lang="en-US" sz="2704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43050" y="2461080"/>
            <a:ext cx="545764" cy="813295"/>
          </a:xfrm>
          <a:custGeom>
            <a:avLst/>
            <a:gdLst/>
            <a:ahLst/>
            <a:cxnLst/>
            <a:rect l="l" t="t" r="r" b="b"/>
            <a:pathLst>
              <a:path w="545764" h="813295">
                <a:moveTo>
                  <a:pt x="0" y="0"/>
                </a:moveTo>
                <a:lnTo>
                  <a:pt x="545764" y="0"/>
                </a:lnTo>
                <a:lnTo>
                  <a:pt x="545764" y="813295"/>
                </a:lnTo>
                <a:lnTo>
                  <a:pt x="0" y="8132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994519" y="4133726"/>
            <a:ext cx="1190985" cy="1061798"/>
          </a:xfrm>
          <a:custGeom>
            <a:avLst/>
            <a:gdLst/>
            <a:ahLst/>
            <a:cxnLst/>
            <a:rect l="l" t="t" r="r" b="b"/>
            <a:pathLst>
              <a:path w="1190985" h="1061798">
                <a:moveTo>
                  <a:pt x="0" y="0"/>
                </a:moveTo>
                <a:lnTo>
                  <a:pt x="1190985" y="0"/>
                </a:lnTo>
                <a:lnTo>
                  <a:pt x="1190985" y="1061797"/>
                </a:lnTo>
                <a:lnTo>
                  <a:pt x="0" y="10617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1973" t="-30675" r="-62644" b="-28449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395853" y="4133726"/>
            <a:ext cx="1142976" cy="1127804"/>
          </a:xfrm>
          <a:custGeom>
            <a:avLst/>
            <a:gdLst/>
            <a:ahLst/>
            <a:cxnLst/>
            <a:rect l="l" t="t" r="r" b="b"/>
            <a:pathLst>
              <a:path w="1142976" h="1127804">
                <a:moveTo>
                  <a:pt x="0" y="0"/>
                </a:moveTo>
                <a:lnTo>
                  <a:pt x="1142976" y="0"/>
                </a:lnTo>
                <a:lnTo>
                  <a:pt x="1142976" y="1127803"/>
                </a:lnTo>
                <a:lnTo>
                  <a:pt x="0" y="1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171522" y="5786145"/>
            <a:ext cx="2362537" cy="673507"/>
          </a:xfrm>
          <a:custGeom>
            <a:avLst/>
            <a:gdLst/>
            <a:ahLst/>
            <a:cxnLst/>
            <a:rect l="l" t="t" r="r" b="b"/>
            <a:pathLst>
              <a:path w="2362537" h="673507">
                <a:moveTo>
                  <a:pt x="0" y="0"/>
                </a:moveTo>
                <a:lnTo>
                  <a:pt x="2362537" y="0"/>
                </a:lnTo>
                <a:lnTo>
                  <a:pt x="2362537" y="673507"/>
                </a:lnTo>
                <a:lnTo>
                  <a:pt x="0" y="6735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185504" y="5514682"/>
            <a:ext cx="1226305" cy="1226305"/>
          </a:xfrm>
          <a:custGeom>
            <a:avLst/>
            <a:gdLst/>
            <a:ahLst/>
            <a:cxnLst/>
            <a:rect l="l" t="t" r="r" b="b"/>
            <a:pathLst>
              <a:path w="1226305" h="1226305">
                <a:moveTo>
                  <a:pt x="0" y="0"/>
                </a:moveTo>
                <a:lnTo>
                  <a:pt x="1226305" y="0"/>
                </a:lnTo>
                <a:lnTo>
                  <a:pt x="1226305" y="1226305"/>
                </a:lnTo>
                <a:lnTo>
                  <a:pt x="0" y="12263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538829" y="5338246"/>
            <a:ext cx="1597487" cy="1597487"/>
          </a:xfrm>
          <a:custGeom>
            <a:avLst/>
            <a:gdLst/>
            <a:ahLst/>
            <a:cxnLst/>
            <a:rect l="l" t="t" r="r" b="b"/>
            <a:pathLst>
              <a:path w="1597487" h="1597487">
                <a:moveTo>
                  <a:pt x="0" y="0"/>
                </a:moveTo>
                <a:lnTo>
                  <a:pt x="1597487" y="0"/>
                </a:lnTo>
                <a:lnTo>
                  <a:pt x="1597487" y="1597487"/>
                </a:lnTo>
                <a:lnTo>
                  <a:pt x="0" y="15974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291051" y="7192009"/>
            <a:ext cx="1410111" cy="1410111"/>
          </a:xfrm>
          <a:custGeom>
            <a:avLst/>
            <a:gdLst/>
            <a:ahLst/>
            <a:cxnLst/>
            <a:rect l="l" t="t" r="r" b="b"/>
            <a:pathLst>
              <a:path w="1410111" h="1410111">
                <a:moveTo>
                  <a:pt x="0" y="0"/>
                </a:moveTo>
                <a:lnTo>
                  <a:pt x="1410110" y="0"/>
                </a:lnTo>
                <a:lnTo>
                  <a:pt x="1410110" y="1410111"/>
                </a:lnTo>
                <a:lnTo>
                  <a:pt x="0" y="1410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579256" y="7183004"/>
            <a:ext cx="1419116" cy="1419116"/>
          </a:xfrm>
          <a:custGeom>
            <a:avLst/>
            <a:gdLst/>
            <a:ahLst/>
            <a:cxnLst/>
            <a:rect l="l" t="t" r="r" b="b"/>
            <a:pathLst>
              <a:path w="1419116" h="1419116">
                <a:moveTo>
                  <a:pt x="0" y="0"/>
                </a:moveTo>
                <a:lnTo>
                  <a:pt x="1419116" y="0"/>
                </a:lnTo>
                <a:lnTo>
                  <a:pt x="1419116" y="1419116"/>
                </a:lnTo>
                <a:lnTo>
                  <a:pt x="0" y="141911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28700" y="705021"/>
            <a:ext cx="8561311" cy="799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5729" spc="-20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TECHNICAL  APPROACH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96614" y="1848045"/>
            <a:ext cx="8609095" cy="188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sz="3518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Design</a:t>
            </a:r>
            <a:endParaRPr lang="en-US" sz="3518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4926"/>
              </a:lnSpc>
            </a:pPr>
            <a:r>
              <a:rPr lang="en-US" sz="3518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Designing </a:t>
            </a:r>
            <a:r>
              <a:rPr lang="en-US" sz="3518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 :-          </a:t>
            </a:r>
            <a:r>
              <a:rPr lang="en-US" sz="3518" dirty="0" err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Figma</a:t>
            </a:r>
            <a:r>
              <a:rPr lang="en-US" sz="3518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</a:t>
            </a:r>
          </a:p>
          <a:p>
            <a:pPr algn="just">
              <a:lnSpc>
                <a:spcPts val="4926"/>
              </a:lnSpc>
            </a:pPr>
            <a:endParaRPr lang="en-US" sz="3518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96614" y="3617275"/>
            <a:ext cx="16010450" cy="1216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sz="3518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Frontend</a:t>
            </a:r>
            <a:endParaRPr lang="en-US" sz="3518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4926"/>
              </a:lnSpc>
            </a:pPr>
            <a:r>
              <a:rPr lang="en-US" sz="3518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Frontend tools and frameworks :-             </a:t>
            </a:r>
            <a:r>
              <a:rPr lang="en-US" sz="3518" dirty="0" err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React.Js</a:t>
            </a:r>
            <a:r>
              <a:rPr lang="en-US" sz="3518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</a:t>
            </a:r>
            <a:r>
              <a:rPr lang="en-US" sz="3518" dirty="0" err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TailwindCSS</a:t>
            </a:r>
            <a:endParaRPr lang="en-US" sz="3518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96614" y="5176545"/>
            <a:ext cx="16010450" cy="183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sz="3518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Backend</a:t>
            </a:r>
            <a:endParaRPr lang="en-US" sz="3518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4926"/>
              </a:lnSpc>
            </a:pPr>
            <a:r>
              <a:rPr lang="en-US" sz="3518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Backend </a:t>
            </a:r>
            <a:r>
              <a:rPr lang="en-US" sz="3518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:-                        </a:t>
            </a:r>
            <a:r>
              <a:rPr lang="en-US" sz="3518" dirty="0" err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MongoDB</a:t>
            </a:r>
            <a:r>
              <a:rPr lang="en-US" sz="3518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              Express,                   Node.js</a:t>
            </a:r>
          </a:p>
          <a:p>
            <a:pPr algn="just">
              <a:lnSpc>
                <a:spcPts val="4926"/>
              </a:lnSpc>
            </a:pPr>
            <a:endParaRPr lang="en-US" sz="3518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96614" y="6945775"/>
            <a:ext cx="15373078" cy="183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sz="3518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VCS</a:t>
            </a:r>
            <a:endParaRPr lang="en-US" sz="3518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4926"/>
              </a:lnSpc>
            </a:pPr>
            <a:r>
              <a:rPr lang="en-US" sz="3518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VCS tools :-                </a:t>
            </a:r>
            <a:r>
              <a:rPr lang="en-US" sz="3518" dirty="0" err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</a:t>
            </a:r>
            <a:r>
              <a:rPr lang="en-US" sz="3518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            </a:t>
            </a:r>
            <a:r>
              <a:rPr lang="en-US" sz="3518" dirty="0" err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</a:t>
            </a:r>
            <a:endParaRPr lang="en-US" sz="3518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4926"/>
              </a:lnSpc>
            </a:pPr>
            <a:endParaRPr lang="en-US" sz="3518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14789128" y="-489123"/>
            <a:ext cx="3498872" cy="3498872"/>
          </a:xfrm>
          <a:custGeom>
            <a:avLst/>
            <a:gdLst/>
            <a:ahLst/>
            <a:cxnLst/>
            <a:rect l="l" t="t" r="r" b="b"/>
            <a:pathLst>
              <a:path w="3498872" h="3498872">
                <a:moveTo>
                  <a:pt x="0" y="0"/>
                </a:moveTo>
                <a:lnTo>
                  <a:pt x="3498872" y="0"/>
                </a:lnTo>
                <a:lnTo>
                  <a:pt x="3498872" y="3498872"/>
                </a:lnTo>
                <a:lnTo>
                  <a:pt x="0" y="3498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625235"/>
            <a:ext cx="16230600" cy="8633065"/>
            <a:chOff x="0" y="0"/>
            <a:chExt cx="5176765" cy="27535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76765" cy="2753524"/>
            </a:xfrm>
            <a:custGeom>
              <a:avLst/>
              <a:gdLst/>
              <a:ahLst/>
              <a:cxnLst/>
              <a:rect l="l" t="t" r="r" b="b"/>
              <a:pathLst>
                <a:path w="5176765" h="2753524">
                  <a:moveTo>
                    <a:pt x="24327" y="0"/>
                  </a:moveTo>
                  <a:lnTo>
                    <a:pt x="5152438" y="0"/>
                  </a:lnTo>
                  <a:cubicBezTo>
                    <a:pt x="5165873" y="0"/>
                    <a:pt x="5176765" y="10891"/>
                    <a:pt x="5176765" y="24327"/>
                  </a:cubicBezTo>
                  <a:lnTo>
                    <a:pt x="5176765" y="2729197"/>
                  </a:lnTo>
                  <a:cubicBezTo>
                    <a:pt x="5176765" y="2742633"/>
                    <a:pt x="5165873" y="2753524"/>
                    <a:pt x="5152438" y="2753524"/>
                  </a:cubicBezTo>
                  <a:lnTo>
                    <a:pt x="24327" y="2753524"/>
                  </a:lnTo>
                  <a:cubicBezTo>
                    <a:pt x="10891" y="2753524"/>
                    <a:pt x="0" y="2742633"/>
                    <a:pt x="0" y="272919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176765" cy="2801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9339205" y="3067756"/>
            <a:ext cx="7459287" cy="2362108"/>
          </a:xfrm>
          <a:custGeom>
            <a:avLst/>
            <a:gdLst/>
            <a:ahLst/>
            <a:cxnLst/>
            <a:rect l="l" t="t" r="r" b="b"/>
            <a:pathLst>
              <a:path w="7459287" h="2362108">
                <a:moveTo>
                  <a:pt x="0" y="0"/>
                </a:moveTo>
                <a:lnTo>
                  <a:pt x="7459287" y="0"/>
                </a:lnTo>
                <a:lnTo>
                  <a:pt x="7459287" y="2362107"/>
                </a:lnTo>
                <a:lnTo>
                  <a:pt x="0" y="2362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98055" y="3067756"/>
            <a:ext cx="7459287" cy="2362108"/>
          </a:xfrm>
          <a:custGeom>
            <a:avLst/>
            <a:gdLst/>
            <a:ahLst/>
            <a:cxnLst/>
            <a:rect l="l" t="t" r="r" b="b"/>
            <a:pathLst>
              <a:path w="7459287" h="2362108">
                <a:moveTo>
                  <a:pt x="0" y="0"/>
                </a:moveTo>
                <a:lnTo>
                  <a:pt x="7459287" y="0"/>
                </a:lnTo>
                <a:lnTo>
                  <a:pt x="7459287" y="2362107"/>
                </a:lnTo>
                <a:lnTo>
                  <a:pt x="0" y="23621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52487" y="5972172"/>
            <a:ext cx="7442571" cy="2356814"/>
          </a:xfrm>
          <a:custGeom>
            <a:avLst/>
            <a:gdLst/>
            <a:ahLst/>
            <a:cxnLst/>
            <a:rect l="l" t="t" r="r" b="b"/>
            <a:pathLst>
              <a:path w="7442571" h="2356814">
                <a:moveTo>
                  <a:pt x="0" y="0"/>
                </a:moveTo>
                <a:lnTo>
                  <a:pt x="7442571" y="0"/>
                </a:lnTo>
                <a:lnTo>
                  <a:pt x="7442571" y="2356814"/>
                </a:lnTo>
                <a:lnTo>
                  <a:pt x="0" y="23568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355921" y="5972172"/>
            <a:ext cx="7442571" cy="2356814"/>
          </a:xfrm>
          <a:custGeom>
            <a:avLst/>
            <a:gdLst/>
            <a:ahLst/>
            <a:cxnLst/>
            <a:rect l="l" t="t" r="r" b="b"/>
            <a:pathLst>
              <a:path w="7442571" h="2356814">
                <a:moveTo>
                  <a:pt x="0" y="0"/>
                </a:moveTo>
                <a:lnTo>
                  <a:pt x="7442571" y="0"/>
                </a:lnTo>
                <a:lnTo>
                  <a:pt x="7442571" y="2356814"/>
                </a:lnTo>
                <a:lnTo>
                  <a:pt x="0" y="23568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452487" y="1238250"/>
            <a:ext cx="4098999" cy="1108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69"/>
              </a:lnSpc>
            </a:pPr>
            <a:r>
              <a:rPr lang="en-US" sz="7902" spc="-276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Features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251563" y="0"/>
            <a:ext cx="3498872" cy="3498872"/>
          </a:xfrm>
          <a:custGeom>
            <a:avLst/>
            <a:gdLst/>
            <a:ahLst/>
            <a:cxnLst/>
            <a:rect l="l" t="t" r="r" b="b"/>
            <a:pathLst>
              <a:path w="3498872" h="3498872">
                <a:moveTo>
                  <a:pt x="0" y="0"/>
                </a:moveTo>
                <a:lnTo>
                  <a:pt x="3498873" y="0"/>
                </a:lnTo>
                <a:lnTo>
                  <a:pt x="3498873" y="3498872"/>
                </a:lnTo>
                <a:lnTo>
                  <a:pt x="0" y="3498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44458" y="177100"/>
            <a:ext cx="5372100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 :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5878" y="1903730"/>
            <a:ext cx="17236244" cy="735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Educational Access: Makes coding accessible and reduces barriers for beginners.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 Development: Accelerates learning and builds a strong coding foundation.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Community Building: Fosters a supportive and collaborative learning community.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Career Opportunities: Enhances employability and bridges the tech industry skill gap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707765" y="-159421"/>
            <a:ext cx="2778136" cy="2778136"/>
          </a:xfrm>
          <a:custGeom>
            <a:avLst/>
            <a:gdLst/>
            <a:ahLst/>
            <a:cxnLst/>
            <a:rect l="l" t="t" r="r" b="b"/>
            <a:pathLst>
              <a:path w="2778136" h="2778136">
                <a:moveTo>
                  <a:pt x="0" y="0"/>
                </a:moveTo>
                <a:lnTo>
                  <a:pt x="2778136" y="0"/>
                </a:lnTo>
                <a:lnTo>
                  <a:pt x="2778136" y="2778136"/>
                </a:lnTo>
                <a:lnTo>
                  <a:pt x="0" y="2778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457200" y="659355"/>
            <a:ext cx="5851358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5429" spc="-190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FEASIBILITY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49542" y="1372887"/>
            <a:ext cx="16573365" cy="728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359" lvl="1" algn="just">
              <a:lnSpc>
                <a:spcPts val="7124"/>
              </a:lnSpc>
            </a:pPr>
            <a:r>
              <a:rPr lang="en-US" sz="5089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 and Quality </a:t>
            </a:r>
            <a:r>
              <a:rPr lang="en-US" sz="5089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depth</a:t>
            </a:r>
            <a:endParaRPr lang="en-US" sz="5089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1098718" lvl="1" indent="-549359" algn="just">
              <a:lnSpc>
                <a:spcPts val="7124"/>
              </a:lnSpc>
              <a:buFont typeface="Arial"/>
              <a:buChar char="•"/>
            </a:pPr>
            <a:r>
              <a:rPr lang="en-US" sz="5089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Feasible if tutorials are well-curated for beginners.</a:t>
            </a:r>
          </a:p>
          <a:p>
            <a:pPr marL="1098718" lvl="1" indent="-549359" algn="just">
              <a:lnSpc>
                <a:spcPts val="7124"/>
              </a:lnSpc>
              <a:buFont typeface="Arial"/>
              <a:buChar char="•"/>
            </a:pPr>
            <a:r>
              <a:rPr lang="en-US" sz="5089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Requires regular updates and expert validation.</a:t>
            </a:r>
          </a:p>
          <a:p>
            <a:pPr marL="549359" lvl="1" algn="just">
              <a:lnSpc>
                <a:spcPts val="7124"/>
              </a:lnSpc>
            </a:pPr>
            <a:r>
              <a:rPr lang="en-US" sz="5089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UX and </a:t>
            </a:r>
            <a:r>
              <a:rPr lang="en-US" sz="5089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Interface</a:t>
            </a:r>
            <a:endParaRPr lang="en-US" sz="5089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1098718" lvl="1" indent="-549359" algn="just">
              <a:lnSpc>
                <a:spcPts val="7124"/>
              </a:lnSpc>
              <a:buFont typeface="Arial"/>
              <a:buChar char="•"/>
            </a:pPr>
            <a:r>
              <a:rPr lang="en-US" sz="5089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Feasible with a clean, intuitive UI.</a:t>
            </a:r>
          </a:p>
          <a:p>
            <a:pPr marL="1098718" lvl="1" indent="-549359" algn="just">
              <a:lnSpc>
                <a:spcPts val="7124"/>
              </a:lnSpc>
              <a:buFont typeface="Arial"/>
              <a:buChar char="•"/>
            </a:pPr>
            <a:r>
              <a:rPr lang="en-US" sz="5089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in balancing usability for varied skill levels.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707765" y="-159421"/>
            <a:ext cx="2778136" cy="2778136"/>
          </a:xfrm>
          <a:custGeom>
            <a:avLst/>
            <a:gdLst/>
            <a:ahLst/>
            <a:cxnLst/>
            <a:rect l="l" t="t" r="r" b="b"/>
            <a:pathLst>
              <a:path w="2778136" h="2778136">
                <a:moveTo>
                  <a:pt x="0" y="0"/>
                </a:moveTo>
                <a:lnTo>
                  <a:pt x="2778136" y="0"/>
                </a:lnTo>
                <a:lnTo>
                  <a:pt x="2778136" y="2778136"/>
                </a:lnTo>
                <a:lnTo>
                  <a:pt x="0" y="2778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07958" y="-1347543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67282" y="373852"/>
            <a:ext cx="7658887" cy="8884448"/>
            <a:chOff x="0" y="0"/>
            <a:chExt cx="2017155" cy="233993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7155" cy="2339937"/>
            </a:xfrm>
            <a:custGeom>
              <a:avLst/>
              <a:gdLst/>
              <a:ahLst/>
              <a:cxnLst/>
              <a:rect l="l" t="t" r="r" b="b"/>
              <a:pathLst>
                <a:path w="2017155" h="2339937">
                  <a:moveTo>
                    <a:pt x="51553" y="0"/>
                  </a:moveTo>
                  <a:lnTo>
                    <a:pt x="1965603" y="0"/>
                  </a:lnTo>
                  <a:cubicBezTo>
                    <a:pt x="1979275" y="0"/>
                    <a:pt x="1992388" y="5431"/>
                    <a:pt x="2002056" y="15099"/>
                  </a:cubicBezTo>
                  <a:cubicBezTo>
                    <a:pt x="2011724" y="24768"/>
                    <a:pt x="2017155" y="37880"/>
                    <a:pt x="2017155" y="51553"/>
                  </a:cubicBezTo>
                  <a:lnTo>
                    <a:pt x="2017155" y="2288384"/>
                  </a:lnTo>
                  <a:cubicBezTo>
                    <a:pt x="2017155" y="2302057"/>
                    <a:pt x="2011724" y="2315169"/>
                    <a:pt x="2002056" y="2324837"/>
                  </a:cubicBezTo>
                  <a:cubicBezTo>
                    <a:pt x="1992388" y="2334505"/>
                    <a:pt x="1979275" y="2339937"/>
                    <a:pt x="1965603" y="2339937"/>
                  </a:cubicBezTo>
                  <a:lnTo>
                    <a:pt x="51553" y="2339937"/>
                  </a:lnTo>
                  <a:cubicBezTo>
                    <a:pt x="37880" y="2339937"/>
                    <a:pt x="24768" y="2334505"/>
                    <a:pt x="15099" y="2324837"/>
                  </a:cubicBezTo>
                  <a:cubicBezTo>
                    <a:pt x="5431" y="2315169"/>
                    <a:pt x="0" y="2302057"/>
                    <a:pt x="0" y="2288384"/>
                  </a:cubicBezTo>
                  <a:lnTo>
                    <a:pt x="0" y="51553"/>
                  </a:lnTo>
                  <a:cubicBezTo>
                    <a:pt x="0" y="37880"/>
                    <a:pt x="5431" y="24768"/>
                    <a:pt x="15099" y="15099"/>
                  </a:cubicBezTo>
                  <a:cubicBezTo>
                    <a:pt x="24768" y="5431"/>
                    <a:pt x="37880" y="0"/>
                    <a:pt x="51553" y="0"/>
                  </a:cubicBezTo>
                  <a:close/>
                </a:path>
              </a:pathLst>
            </a:custGeom>
            <a:solidFill>
              <a:srgbClr val="E6E7E8">
                <a:alpha val="46667"/>
              </a:srgbClr>
            </a:solidFill>
            <a:ln w="257175" cap="rnd">
              <a:solidFill>
                <a:srgbClr val="000000">
                  <a:alpha val="46667"/>
                </a:srgbClr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017155" cy="2387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805291" y="2109578"/>
            <a:ext cx="3034701" cy="6577537"/>
          </a:xfrm>
          <a:custGeom>
            <a:avLst/>
            <a:gdLst/>
            <a:ahLst/>
            <a:cxnLst/>
            <a:rect l="l" t="t" r="r" b="b"/>
            <a:pathLst>
              <a:path w="3034701" h="6577537">
                <a:moveTo>
                  <a:pt x="0" y="0"/>
                </a:moveTo>
                <a:lnTo>
                  <a:pt x="3034701" y="0"/>
                </a:lnTo>
                <a:lnTo>
                  <a:pt x="3034701" y="6577537"/>
                </a:lnTo>
                <a:lnTo>
                  <a:pt x="0" y="65775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517510" y="2109578"/>
            <a:ext cx="3034701" cy="6577537"/>
          </a:xfrm>
          <a:custGeom>
            <a:avLst/>
            <a:gdLst/>
            <a:ahLst/>
            <a:cxnLst/>
            <a:rect l="l" t="t" r="r" b="b"/>
            <a:pathLst>
              <a:path w="3034701" h="6577537">
                <a:moveTo>
                  <a:pt x="0" y="0"/>
                </a:moveTo>
                <a:lnTo>
                  <a:pt x="3034701" y="0"/>
                </a:lnTo>
                <a:lnTo>
                  <a:pt x="3034701" y="6577537"/>
                </a:lnTo>
                <a:lnTo>
                  <a:pt x="0" y="65775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62027" y="1465092"/>
            <a:ext cx="9743681" cy="7395088"/>
            <a:chOff x="0" y="0"/>
            <a:chExt cx="2566237" cy="194767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66237" cy="1947677"/>
            </a:xfrm>
            <a:custGeom>
              <a:avLst/>
              <a:gdLst/>
              <a:ahLst/>
              <a:cxnLst/>
              <a:rect l="l" t="t" r="r" b="b"/>
              <a:pathLst>
                <a:path w="2566237" h="1947677">
                  <a:moveTo>
                    <a:pt x="40522" y="0"/>
                  </a:moveTo>
                  <a:lnTo>
                    <a:pt x="2525715" y="0"/>
                  </a:lnTo>
                  <a:cubicBezTo>
                    <a:pt x="2548095" y="0"/>
                    <a:pt x="2566237" y="18143"/>
                    <a:pt x="2566237" y="40522"/>
                  </a:cubicBezTo>
                  <a:lnTo>
                    <a:pt x="2566237" y="1907155"/>
                  </a:lnTo>
                  <a:cubicBezTo>
                    <a:pt x="2566237" y="1929535"/>
                    <a:pt x="2548095" y="1947677"/>
                    <a:pt x="2525715" y="1947677"/>
                  </a:cubicBezTo>
                  <a:lnTo>
                    <a:pt x="40522" y="1947677"/>
                  </a:lnTo>
                  <a:cubicBezTo>
                    <a:pt x="18143" y="1947677"/>
                    <a:pt x="0" y="1929535"/>
                    <a:pt x="0" y="1907155"/>
                  </a:cubicBezTo>
                  <a:lnTo>
                    <a:pt x="0" y="40522"/>
                  </a:lnTo>
                  <a:cubicBezTo>
                    <a:pt x="0" y="18143"/>
                    <a:pt x="18143" y="0"/>
                    <a:pt x="40522" y="0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566237" cy="1995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587618" y="2591038"/>
            <a:ext cx="9092499" cy="5614618"/>
          </a:xfrm>
          <a:custGeom>
            <a:avLst/>
            <a:gdLst/>
            <a:ahLst/>
            <a:cxnLst/>
            <a:rect l="l" t="t" r="r" b="b"/>
            <a:pathLst>
              <a:path w="9092499" h="5614618">
                <a:moveTo>
                  <a:pt x="0" y="0"/>
                </a:moveTo>
                <a:lnTo>
                  <a:pt x="9092500" y="0"/>
                </a:lnTo>
                <a:lnTo>
                  <a:pt x="9092500" y="5614618"/>
                </a:lnTo>
                <a:lnTo>
                  <a:pt x="0" y="56146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40814" y="516727"/>
            <a:ext cx="7255386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69"/>
              </a:lnSpc>
            </a:pPr>
            <a:r>
              <a:rPr lang="en-US" sz="5402" spc="-189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Product Mockup UI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925089" y="952500"/>
            <a:ext cx="4343273" cy="68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8"/>
              </a:lnSpc>
            </a:pPr>
            <a:r>
              <a:rPr lang="en-US" sz="4063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App Mobile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87618" y="1731753"/>
            <a:ext cx="418105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Version PC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870232" y="-366933"/>
            <a:ext cx="2778136" cy="2778136"/>
          </a:xfrm>
          <a:custGeom>
            <a:avLst/>
            <a:gdLst/>
            <a:ahLst/>
            <a:cxnLst/>
            <a:rect l="l" t="t" r="r" b="b"/>
            <a:pathLst>
              <a:path w="2778136" h="2778136">
                <a:moveTo>
                  <a:pt x="0" y="0"/>
                </a:moveTo>
                <a:lnTo>
                  <a:pt x="2778136" y="0"/>
                </a:lnTo>
                <a:lnTo>
                  <a:pt x="2778136" y="2778136"/>
                </a:lnTo>
                <a:lnTo>
                  <a:pt x="0" y="2778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67654" y="2226283"/>
            <a:ext cx="17278297" cy="674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3904" lvl="1" indent="-516952" algn="just">
              <a:lnSpc>
                <a:spcPts val="6704"/>
              </a:lnSpc>
              <a:buFont typeface="Arial"/>
              <a:buChar char="•"/>
            </a:pPr>
            <a:r>
              <a:rPr lang="en-US" sz="478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Scalable by adding more domains and tutorials.</a:t>
            </a:r>
          </a:p>
          <a:p>
            <a:pPr marL="1033904" lvl="1" indent="-516952" algn="just">
              <a:lnSpc>
                <a:spcPts val="6704"/>
              </a:lnSpc>
              <a:buFont typeface="Arial"/>
              <a:buChar char="•"/>
            </a:pPr>
            <a:r>
              <a:rPr lang="en-US" sz="478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Requires a robust CMS and clear structure.</a:t>
            </a:r>
          </a:p>
          <a:p>
            <a:pPr algn="just">
              <a:lnSpc>
                <a:spcPts val="6704"/>
              </a:lnSpc>
            </a:pPr>
            <a:r>
              <a:rPr lang="en-US" sz="4788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Base Growth:</a:t>
            </a:r>
          </a:p>
          <a:p>
            <a:pPr marL="1033904" lvl="1" indent="-516952" algn="just">
              <a:lnSpc>
                <a:spcPts val="6704"/>
              </a:lnSpc>
              <a:buFont typeface="Arial"/>
              <a:buChar char="•"/>
            </a:pPr>
            <a:r>
              <a:rPr lang="en-US" sz="478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Scalable with cloud services like AWS.</a:t>
            </a:r>
          </a:p>
          <a:p>
            <a:pPr marL="1033904" lvl="1" indent="-516952" algn="just">
              <a:lnSpc>
                <a:spcPts val="6704"/>
              </a:lnSpc>
              <a:buFont typeface="Arial"/>
              <a:buChar char="•"/>
            </a:pPr>
            <a:r>
              <a:rPr lang="en-US" sz="478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Needs advanced backend solutions for larger traffic.</a:t>
            </a:r>
          </a:p>
          <a:p>
            <a:pPr algn="just">
              <a:lnSpc>
                <a:spcPts val="6704"/>
              </a:lnSpc>
            </a:pPr>
            <a:r>
              <a:rPr lang="en-US" sz="4788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Monetization:</a:t>
            </a:r>
          </a:p>
          <a:p>
            <a:pPr marL="1033904" lvl="1" indent="-516952" algn="just">
              <a:lnSpc>
                <a:spcPts val="6704"/>
              </a:lnSpc>
              <a:buFont typeface="Arial"/>
              <a:buChar char="•"/>
            </a:pPr>
            <a:r>
              <a:rPr lang="en-US" sz="478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Scalable with premium content and partnerships.</a:t>
            </a:r>
          </a:p>
          <a:p>
            <a:pPr marL="1033904" lvl="1" indent="-516952" algn="just">
              <a:lnSpc>
                <a:spcPts val="6704"/>
              </a:lnSpc>
              <a:buFont typeface="Arial"/>
              <a:buChar char="•"/>
            </a:pPr>
            <a:r>
              <a:rPr lang="en-US" sz="478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Balancing free and paid content can be challenging.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7654" y="622510"/>
            <a:ext cx="10252746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36"/>
              </a:lnSpc>
            </a:pPr>
            <a:r>
              <a:rPr lang="en-US" sz="6668" dirty="0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 Expansion: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509864" y="0"/>
            <a:ext cx="2778136" cy="2778136"/>
          </a:xfrm>
          <a:custGeom>
            <a:avLst/>
            <a:gdLst/>
            <a:ahLst/>
            <a:cxnLst/>
            <a:rect l="l" t="t" r="r" b="b"/>
            <a:pathLst>
              <a:path w="2778136" h="2778136">
                <a:moveTo>
                  <a:pt x="0" y="0"/>
                </a:moveTo>
                <a:lnTo>
                  <a:pt x="2778136" y="0"/>
                </a:lnTo>
                <a:lnTo>
                  <a:pt x="2778136" y="2778136"/>
                </a:lnTo>
                <a:lnTo>
                  <a:pt x="0" y="2778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2"/>
          <p:cNvGrpSpPr/>
          <p:nvPr/>
        </p:nvGrpSpPr>
        <p:grpSpPr>
          <a:xfrm>
            <a:off x="-381000" y="-342900"/>
            <a:ext cx="19060169" cy="10605843"/>
            <a:chOff x="0" y="0"/>
            <a:chExt cx="25413559" cy="14141124"/>
          </a:xfrm>
        </p:grpSpPr>
        <p:sp>
          <p:nvSpPr>
            <p:cNvPr id="12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406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Canva Sans</vt:lpstr>
      <vt:lpstr>Calibri</vt:lpstr>
      <vt:lpstr>Helvetica World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Shodwe</dc:title>
  <dc:creator>Asus</dc:creator>
  <cp:lastModifiedBy>Microsoft account</cp:lastModifiedBy>
  <cp:revision>8</cp:revision>
  <dcterms:created xsi:type="dcterms:W3CDTF">2006-08-16T00:00:00Z</dcterms:created>
  <dcterms:modified xsi:type="dcterms:W3CDTF">2024-08-30T06:54:31Z</dcterms:modified>
  <dc:identifier>DAGPQ04NT0g</dc:identifier>
</cp:coreProperties>
</file>