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7" r:id="rId35"/>
    <p:sldId id="29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20" r:id="rId64"/>
    <p:sldId id="321" r:id="rId65"/>
    <p:sldId id="323" r:id="rId66"/>
    <p:sldId id="322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5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folder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img</a:t>
            </a:r>
            <a:r>
              <a:rPr lang="en-US" dirty="0" smtClean="0"/>
              <a:t> in project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novigation</a:t>
            </a:r>
            <a:r>
              <a:rPr lang="en-US" dirty="0" smtClean="0"/>
              <a:t> after log div</a:t>
            </a:r>
            <a:endParaRPr lang="en-US" dirty="0"/>
          </a:p>
        </p:txBody>
      </p:sp>
      <p:pic>
        <p:nvPicPr>
          <p:cNvPr id="9218" name="Picture 2" descr="C:\Users\usman\Documents\Lightshot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249987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42" name="Picture 2" descr="C:\Users\usman\Documents\Lightshot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69" y="1905000"/>
            <a:ext cx="711263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 style.css</a:t>
            </a:r>
            <a:endParaRPr lang="en-US" dirty="0"/>
          </a:p>
        </p:txBody>
      </p:sp>
      <p:pic>
        <p:nvPicPr>
          <p:cNvPr id="11266" name="Picture 2" descr="C:\Users\usman\Documents\Lightshot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295400"/>
            <a:ext cx="6516688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css</a:t>
            </a:r>
            <a:r>
              <a:rPr lang="en-US" dirty="0"/>
              <a:t> I style.css</a:t>
            </a:r>
          </a:p>
        </p:txBody>
      </p:sp>
      <p:pic>
        <p:nvPicPr>
          <p:cNvPr id="12290" name="Picture 2" descr="C:\Users\usman\Documents\Lightshot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6684"/>
            <a:ext cx="6407727" cy="500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css</a:t>
            </a:r>
            <a:r>
              <a:rPr lang="en-US" dirty="0"/>
              <a:t> I style.css</a:t>
            </a:r>
          </a:p>
        </p:txBody>
      </p:sp>
      <p:pic>
        <p:nvPicPr>
          <p:cNvPr id="13314" name="Picture 2" descr="C:\Users\usman\Documents\Lightshot\Screenshot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90625"/>
            <a:ext cx="49720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0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4338" name="Picture 2" descr="C:\Users\usman\Documents\Lightshot\Screenshot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3421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5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header in index.html</a:t>
            </a:r>
            <a:endParaRPr lang="en-US" dirty="0"/>
          </a:p>
        </p:txBody>
      </p:sp>
      <p:pic>
        <p:nvPicPr>
          <p:cNvPr id="15362" name="Picture 2" descr="C:\Users\usman\Documents\Lightshot\Screenshot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1905000"/>
            <a:ext cx="751681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9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6386" name="Picture 2" descr="C:\Users\usman\Documents\Lightshot\Screensho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688137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3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 for header</a:t>
            </a:r>
            <a:endParaRPr lang="en-US" dirty="0"/>
          </a:p>
        </p:txBody>
      </p:sp>
      <p:pic>
        <p:nvPicPr>
          <p:cNvPr id="17410" name="Picture 2" descr="C:\Users\usman\Documents\Lightshot\Screenshot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181600" cy="50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 for header</a:t>
            </a:r>
            <a:endParaRPr lang="en-US" dirty="0"/>
          </a:p>
        </p:txBody>
      </p:sp>
      <p:pic>
        <p:nvPicPr>
          <p:cNvPr id="18434" name="Picture 2" descr="C:\Users\usman\Documents\Lightshot\Screenshot_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3739"/>
            <a:ext cx="4953000" cy="54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index.html in main folder</a:t>
            </a:r>
            <a:endParaRPr lang="en-US" dirty="0"/>
          </a:p>
        </p:txBody>
      </p:sp>
      <p:pic>
        <p:nvPicPr>
          <p:cNvPr id="1026" name="Picture 2" descr="C:\Users\usman\Documents\Lightshot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2100"/>
            <a:ext cx="6364288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0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9458" name="Picture 2" descr="C:\Users\usman\Documents\Lightshot\Screenshot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107363" cy="33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6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20482" name="Picture 2" descr="C:\Users\usman\Documents\Lightshot\Screenshot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392987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4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21506" name="Picture 2" descr="C:\Users\usman\Documents\Lightshot\Screenshot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5149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3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2530" name="Picture 2" descr="C:\Users\usman\Documents\Lightshot\Screenshot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800975" cy="24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3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23555" name="Picture 3" descr="C:\Users\usman\Documents\Lightshot\Screenshot_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7452"/>
            <a:ext cx="8040699" cy="4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0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24579" name="Picture 3" descr="C:\Users\usman\Documents\Lightshot\Screenshot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10600" cy="27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8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25602" name="Picture 2" descr="C:\Users\usman\Documents\Lightshot\Screenshot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54" y="1752600"/>
            <a:ext cx="68806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6626" name="Picture 2" descr="C:\Users\usman\Documents\Lightshot\Screenshot_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16963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4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markup in index.html</a:t>
            </a:r>
            <a:endParaRPr lang="en-US" dirty="0"/>
          </a:p>
        </p:txBody>
      </p:sp>
      <p:pic>
        <p:nvPicPr>
          <p:cNvPr id="27650" name="Picture 2" descr="C:\Users\usman\Documents\Lightshot\Screenshot_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57690"/>
            <a:ext cx="7162800" cy="521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8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8674" name="Picture 2" descr="C:\Users\usman\Documents\Lightshot\Screenshot_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26463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9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style.css in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2050" name="Picture 2" descr="C:\Users\usman\Documents\Lightshot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516688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5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style.css</a:t>
            </a:r>
            <a:endParaRPr lang="en-US" dirty="0"/>
          </a:p>
        </p:txBody>
      </p:sp>
      <p:pic>
        <p:nvPicPr>
          <p:cNvPr id="29698" name="Picture 2" descr="C:\Users\usman\Documents\Lightshot\Screenshot_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135"/>
            <a:ext cx="6172200" cy="506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4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style.css</a:t>
            </a:r>
            <a:endParaRPr lang="en-US" dirty="0"/>
          </a:p>
        </p:txBody>
      </p:sp>
      <p:pic>
        <p:nvPicPr>
          <p:cNvPr id="30722" name="Picture 2" descr="C:\Users\usman\Documents\Lightshot\Screenshot_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752600"/>
            <a:ext cx="8259763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9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style.css</a:t>
            </a:r>
            <a:endParaRPr lang="en-US" dirty="0"/>
          </a:p>
        </p:txBody>
      </p:sp>
      <p:pic>
        <p:nvPicPr>
          <p:cNvPr id="31746" name="Picture 2" descr="C:\Users\usman\Documents\Lightshot\Screenshot_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1828800"/>
            <a:ext cx="7086600" cy="43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1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2770" name="Picture 2" descr="C:\Users\usman\Documents\Lightshot\Screenshot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2" y="2057400"/>
            <a:ext cx="8631718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52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font awesome in head </a:t>
            </a:r>
            <a:endParaRPr lang="en-US" dirty="0"/>
          </a:p>
        </p:txBody>
      </p:sp>
      <p:pic>
        <p:nvPicPr>
          <p:cNvPr id="41986" name="Picture 2" descr="C:\Users\usman\Documents\Lightshot\Screenshot_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2438400"/>
            <a:ext cx="8145463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77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3010" name="Picture 2" descr="C:\Users\usman\Documents\Lightshot\Screenshot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98786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7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text in index.html</a:t>
            </a:r>
            <a:endParaRPr lang="en-US" dirty="0"/>
          </a:p>
        </p:txBody>
      </p:sp>
      <p:pic>
        <p:nvPicPr>
          <p:cNvPr id="33794" name="Picture 2" descr="C:\Users\usman\Documents\Lightshot\Screenshot_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61171"/>
            <a:ext cx="6477000" cy="44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32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34818" name="Picture 2" descr="C:\Users\usman\Documents\Lightshot\Screenshot_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1307194"/>
            <a:ext cx="7754938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15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35842" name="Picture 2" descr="C:\Users\usman\Documents\Lightshot\Screenshot_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7181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36866" name="Picture 2" descr="C:\Users\usman\Documents\Lightshot\Screenshot_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8960"/>
            <a:ext cx="8077200" cy="25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 for cheek</a:t>
            </a:r>
            <a:endParaRPr lang="en-US" dirty="0"/>
          </a:p>
        </p:txBody>
      </p:sp>
      <p:pic>
        <p:nvPicPr>
          <p:cNvPr id="3074" name="Picture 2" descr="C:\Users\usman\Documents\Lightshot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878638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67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service section in index.html</a:t>
            </a:r>
            <a:endParaRPr lang="en-US" dirty="0"/>
          </a:p>
        </p:txBody>
      </p:sp>
      <p:pic>
        <p:nvPicPr>
          <p:cNvPr id="37890" name="Picture 2" descr="C:\Users\usman\Documents\Lightshot\Screenshot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480047"/>
            <a:ext cx="7751762" cy="448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11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markp</a:t>
            </a:r>
            <a:r>
              <a:rPr lang="en-US" dirty="0" smtClean="0"/>
              <a:t> in index.html</a:t>
            </a:r>
            <a:endParaRPr lang="en-US" dirty="0"/>
          </a:p>
        </p:txBody>
      </p:sp>
      <p:pic>
        <p:nvPicPr>
          <p:cNvPr id="38914" name="Picture 2" descr="C:\Users\usman\Documents\Lightshot\Screenshot_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28833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45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39938" name="Picture 2" descr="C:\Users\usman\Documents\Lightshot\Screenshot_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0062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98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40962" name="Picture 2" descr="C:\Users\usman\Documents\Lightshot\Screenshot_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752600"/>
            <a:ext cx="728590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83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4034" name="Picture 2" descr="C:\Users\usman\Documents\Lightshot\Screenshot_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1449"/>
            <a:ext cx="8804275" cy="3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32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45058" name="Picture 2" descr="C:\Users\usman\Documents\Lightshot\Screenshot_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883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0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6082" name="Picture 2" descr="C:\Users\usman\Documents\Lightshot\Screenshot_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0198"/>
            <a:ext cx="7666038" cy="446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50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style in style.css</a:t>
            </a:r>
            <a:endParaRPr lang="en-US" dirty="0"/>
          </a:p>
        </p:txBody>
      </p:sp>
      <p:pic>
        <p:nvPicPr>
          <p:cNvPr id="47106" name="Picture 2" descr="C:\Users\usman\Documents\Lightshot\Screenshot_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20929"/>
            <a:ext cx="6553200" cy="51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style in style.css</a:t>
            </a:r>
            <a:endParaRPr lang="en-US" dirty="0"/>
          </a:p>
        </p:txBody>
      </p:sp>
      <p:pic>
        <p:nvPicPr>
          <p:cNvPr id="48130" name="Picture 2" descr="C:\Users\usman\Documents\Lightshot\Screenshot_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010150" cy="48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9154" name="Picture 2" descr="C:\Users\usman\Documents\Lightshot\Screenshot_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178800" cy="330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external style in index.html</a:t>
            </a:r>
            <a:endParaRPr lang="en-US" dirty="0"/>
          </a:p>
        </p:txBody>
      </p:sp>
      <p:pic>
        <p:nvPicPr>
          <p:cNvPr id="4098" name="Picture 2" descr="C:\Users\usman\Documents\Lightshot\Screensho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5382"/>
            <a:ext cx="686911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58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50178" name="Picture 2" descr="C:\Users\usman\Documents\Lightshot\Screenshot_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078787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52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51202" name="Picture 2" descr="C:\Users\usman\Documents\Lightshot\Screenshot_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524000"/>
            <a:ext cx="6010275" cy="48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68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style.css</a:t>
            </a:r>
            <a:endParaRPr lang="en-US" dirty="0"/>
          </a:p>
        </p:txBody>
      </p:sp>
      <p:pic>
        <p:nvPicPr>
          <p:cNvPr id="52226" name="Picture 2" descr="C:\Users\usman\Documents\Lightshot\Screenshot_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172200" cy="506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4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53250" name="Picture 2" descr="C:\Users\usman\Documents\Lightshot\Screenshot_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88387" cy="21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54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index.html</a:t>
            </a:r>
            <a:endParaRPr lang="en-US" dirty="0"/>
          </a:p>
        </p:txBody>
      </p:sp>
      <p:pic>
        <p:nvPicPr>
          <p:cNvPr id="54274" name="Picture 2" descr="C:\Users\usman\Documents\Lightshot\Screenshot_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2709"/>
            <a:ext cx="836017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14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markup in index.html</a:t>
            </a:r>
            <a:endParaRPr lang="en-US" dirty="0"/>
          </a:p>
        </p:txBody>
      </p:sp>
      <p:pic>
        <p:nvPicPr>
          <p:cNvPr id="55298" name="Picture 2" descr="C:\Users\usman\Documents\Lightshot\Screenshot_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40612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32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style.css i</a:t>
            </a:r>
            <a:endParaRPr lang="en-US" dirty="0"/>
          </a:p>
        </p:txBody>
      </p:sp>
      <p:pic>
        <p:nvPicPr>
          <p:cNvPr id="56322" name="Picture 2" descr="C:\Users\usman\Documents\Lightshot\Screenshot_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5" y="1447800"/>
            <a:ext cx="52863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55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57346" name="Picture 2" descr="C:\Users\usman\Documents\Lightshot\Screenshot_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38970"/>
            <a:ext cx="6107112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09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about.html page in project</a:t>
            </a:r>
            <a:endParaRPr lang="en-US" dirty="0"/>
          </a:p>
        </p:txBody>
      </p:sp>
      <p:pic>
        <p:nvPicPr>
          <p:cNvPr id="1026" name="Picture 2" descr="C:\Users\usman\Documents\Lightshot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8" y="1684626"/>
            <a:ext cx="6421438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65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nave,header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service,email</a:t>
            </a:r>
            <a:r>
              <a:rPr lang="en-US" dirty="0" smtClean="0"/>
              <a:t> and footer from index.html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Users\usman\Documents\Lightshot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54937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5122" name="Picture 2" descr="C:\Users\usman\Documents\Lightshot\Screensho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4" y="1219200"/>
            <a:ext cx="784741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01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 paste services section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usman\Documents\Lightshot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98498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534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 email and footer section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C:\Users\usman\Documents\Lightshot\Screensho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45312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56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file about.css in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6146" name="Picture 2" descr="C:\Users\usman\Documents\Lightshot\Screenshot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600200"/>
            <a:ext cx="6392863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42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sbout.css </a:t>
            </a:r>
            <a:br>
              <a:rPr lang="en-US" dirty="0" smtClean="0"/>
            </a:br>
            <a:r>
              <a:rPr lang="en-US" dirty="0" smtClean="0"/>
              <a:t>copy all </a:t>
            </a:r>
            <a:r>
              <a:rPr lang="en-US" dirty="0" err="1" smtClean="0"/>
              <a:t>nav</a:t>
            </a:r>
            <a:r>
              <a:rPr lang="en-US" dirty="0" smtClean="0"/>
              <a:t> section </a:t>
            </a:r>
            <a:endParaRPr lang="en-US" dirty="0"/>
          </a:p>
        </p:txBody>
      </p:sp>
      <p:pic>
        <p:nvPicPr>
          <p:cNvPr id="7172" name="Picture 4" descr="C:\Users\usman\Documents\Lightshot\Screenshot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716587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72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about.css file in about.html</a:t>
            </a:r>
            <a:endParaRPr lang="en-US" dirty="0"/>
          </a:p>
        </p:txBody>
      </p:sp>
      <p:pic>
        <p:nvPicPr>
          <p:cNvPr id="8195" name="Picture 3" descr="C:\Users\usman\Documents\Lightshot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28800"/>
            <a:ext cx="793548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51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10242" name="Picture 2" descr="C:\Users\usman\Documents\Lightshot\Screenshot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90708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59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9218" name="Picture 2" descr="C:\Users\usman\Documents\Lightshot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180262" cy="178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10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about.html</a:t>
            </a:r>
            <a:endParaRPr lang="en-US" dirty="0"/>
          </a:p>
        </p:txBody>
      </p:sp>
      <p:pic>
        <p:nvPicPr>
          <p:cNvPr id="11266" name="Picture 2" descr="C:\Users\usman\Documents\Lightshot\Screensho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726238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62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sbout.css</a:t>
            </a:r>
            <a:endParaRPr lang="en-US" dirty="0"/>
          </a:p>
        </p:txBody>
      </p:sp>
      <p:pic>
        <p:nvPicPr>
          <p:cNvPr id="12290" name="Picture 2" descr="C:\Users\usman\Documents\Lightshot\Screenshot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2197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sbout.css</a:t>
            </a:r>
            <a:endParaRPr lang="en-US" dirty="0"/>
          </a:p>
        </p:txBody>
      </p:sp>
      <p:pic>
        <p:nvPicPr>
          <p:cNvPr id="13314" name="Picture 2" descr="C:\Users\usman\Documents\Lightshot\Screenshot_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0" y="1371600"/>
            <a:ext cx="40957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2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google</a:t>
            </a:r>
            <a:r>
              <a:rPr lang="en-US" dirty="0" smtClean="0"/>
              <a:t> font </a:t>
            </a:r>
            <a:endParaRPr lang="en-US" dirty="0"/>
          </a:p>
        </p:txBody>
      </p:sp>
      <p:pic>
        <p:nvPicPr>
          <p:cNvPr id="6146" name="Picture 2" descr="C:\Users\usman\Documents\Lightshot\Screenshot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877647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74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4338" name="Picture 2" descr="C:\Users\usman\Documents\Lightshot\Screenshot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276234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219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about.html</a:t>
            </a:r>
            <a:endParaRPr lang="en-US" dirty="0"/>
          </a:p>
        </p:txBody>
      </p:sp>
      <p:pic>
        <p:nvPicPr>
          <p:cNvPr id="15362" name="Picture 2" descr="C:\Users\usman\Documents\Lightshot\Screenshot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49400"/>
            <a:ext cx="56102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2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markup in about.html</a:t>
            </a:r>
            <a:endParaRPr lang="en-US" dirty="0"/>
          </a:p>
        </p:txBody>
      </p:sp>
      <p:pic>
        <p:nvPicPr>
          <p:cNvPr id="16386" name="Picture 2" descr="C:\Users\usman\Documents\Lightshot\Screenshot_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653526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41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17410" name="Picture 2" descr="C:\Users\usman\Documents\Lightshot\Screenshot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2578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91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18434" name="Picture 2" descr="C:\Users\usman\Documents\Lightshot\Screenshot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765300"/>
            <a:ext cx="7354887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26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19458" name="Picture 2" descr="C:\Users\usman\Documents\Lightshot\Screenshot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83362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732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0482" name="Picture 2" descr="C:\Users\usman\Documents\Lightshot\Screenshot_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0" y="2438400"/>
            <a:ext cx="8292120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49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about.html</a:t>
            </a:r>
            <a:endParaRPr lang="en-US" dirty="0"/>
          </a:p>
        </p:txBody>
      </p:sp>
      <p:pic>
        <p:nvPicPr>
          <p:cNvPr id="21506" name="Picture 2" descr="C:\Users\usman\Documents\Lightshot\Screenshot_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97374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40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markup in about.html</a:t>
            </a:r>
            <a:endParaRPr lang="en-US" dirty="0"/>
          </a:p>
        </p:txBody>
      </p:sp>
      <p:pic>
        <p:nvPicPr>
          <p:cNvPr id="22530" name="Picture 2" descr="C:\Users\usman\Documents\Lightshot\Screenshot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859462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1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3554" name="Picture 2" descr="C:\Users\usman\Documents\Lightshot\Screenshot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59656"/>
            <a:ext cx="1981200" cy="53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nav</a:t>
            </a:r>
            <a:r>
              <a:rPr lang="en-US" dirty="0" smtClean="0"/>
              <a:t> in index.html</a:t>
            </a:r>
            <a:endParaRPr lang="en-US" dirty="0"/>
          </a:p>
        </p:txBody>
      </p:sp>
      <p:pic>
        <p:nvPicPr>
          <p:cNvPr id="7170" name="Picture 2" descr="C:\Users\usman\Documents\Lightshot\Screenshot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788562"/>
            <a:ext cx="8610601" cy="450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8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24578" name="Picture 2" descr="C:\Users\usman\Documents\Lightshot\Screenshot_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908692" cy="52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459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about.css</a:t>
            </a:r>
            <a:endParaRPr lang="en-US" dirty="0"/>
          </a:p>
        </p:txBody>
      </p:sp>
      <p:pic>
        <p:nvPicPr>
          <p:cNvPr id="25602" name="Picture 2" descr="C:\Users\usman\Documents\Lightshot\Screenshot_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085547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743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26626" name="Picture 2" descr="C:\Users\usman\Documents\Lightshot\Screenshot_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0" y="2514600"/>
            <a:ext cx="8018420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667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Copy email and footer section </a:t>
            </a:r>
            <a:r>
              <a:rPr lang="en-US" sz="3200" dirty="0" err="1" smtClean="0"/>
              <a:t>css</a:t>
            </a:r>
            <a:r>
              <a:rPr lang="en-US" sz="3200" dirty="0" smtClean="0"/>
              <a:t> from style.css</a:t>
            </a:r>
            <a:endParaRPr lang="en-US" sz="3200" dirty="0"/>
          </a:p>
        </p:txBody>
      </p:sp>
      <p:pic>
        <p:nvPicPr>
          <p:cNvPr id="27650" name="Picture 2" descr="C:\Users\usman\Documents\Lightshot\Screenshot_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565467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812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usman\Downloads\screencapture-file-C-Users-usman-Desktop-kross-about-html-2019-08-09-03_42_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09600"/>
            <a:ext cx="3352800" cy="57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7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contect.html main folder</a:t>
            </a:r>
            <a:endParaRPr lang="en-US" dirty="0"/>
          </a:p>
        </p:txBody>
      </p:sp>
      <p:pic>
        <p:nvPicPr>
          <p:cNvPr id="29698" name="Picture 2" descr="C:\Users\usman\Documents\Lightshot\Screenshot_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643096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975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39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nav,header,email,footer</a:t>
            </a:r>
            <a:r>
              <a:rPr lang="en-US" dirty="0" smtClean="0"/>
              <a:t> in contact.html</a:t>
            </a:r>
            <a:endParaRPr lang="en-US" dirty="0"/>
          </a:p>
        </p:txBody>
      </p:sp>
      <p:pic>
        <p:nvPicPr>
          <p:cNvPr id="30722" name="Picture 2" descr="C:\Users\usman\Documents\Lightshot\Screenshot_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2387"/>
            <a:ext cx="7088279" cy="53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452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contact.css in </a:t>
            </a:r>
            <a:r>
              <a:rPr lang="en-US" dirty="0" err="1" smtClean="0"/>
              <a:t>css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31746" name="Picture 2" descr="C:\Users\usman\Documents\Lightshot\Screenshot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430963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48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Copt their </a:t>
            </a:r>
            <a:r>
              <a:rPr lang="en-US" dirty="0" err="1" smtClean="0"/>
              <a:t>css</a:t>
            </a:r>
            <a:r>
              <a:rPr lang="en-US" dirty="0" smtClean="0"/>
              <a:t> from about.css</a:t>
            </a:r>
            <a:br>
              <a:rPr lang="en-US" dirty="0" smtClean="0"/>
            </a:br>
            <a:r>
              <a:rPr lang="en-US" dirty="0" err="1" smtClean="0"/>
              <a:t>nav,header,email</a:t>
            </a:r>
            <a:r>
              <a:rPr lang="en-US" dirty="0" smtClean="0"/>
              <a:t> and in </a:t>
            </a:r>
            <a:endParaRPr lang="en-US" dirty="0"/>
          </a:p>
        </p:txBody>
      </p:sp>
      <p:pic>
        <p:nvPicPr>
          <p:cNvPr id="32770" name="Picture 2" descr="C:\Users\usman\Documents\Lightshot\Screenshot_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612184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5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header text in contact.html</a:t>
            </a:r>
            <a:endParaRPr lang="en-US" dirty="0"/>
          </a:p>
        </p:txBody>
      </p:sp>
      <p:pic>
        <p:nvPicPr>
          <p:cNvPr id="33794" name="Picture 2" descr="C:\Users\usman\Documents\Lightshot\Screenshot_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438400"/>
            <a:ext cx="771378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8194" name="Picture 2" descr="C:\Users\usman\Documents\Lightshot\Screenshot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5938"/>
            <a:ext cx="6824130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318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contact.css in index.html</a:t>
            </a:r>
            <a:endParaRPr lang="en-US" dirty="0"/>
          </a:p>
        </p:txBody>
      </p:sp>
      <p:pic>
        <p:nvPicPr>
          <p:cNvPr id="44034" name="Picture 2" descr="C:\Users\usman\Documents\Lightshot\Screenshot_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7" y="2362200"/>
            <a:ext cx="759399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690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34818" name="Picture 2" descr="C:\Users\usman\Documents\Lightshot\Screenshot_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7" y="2286000"/>
            <a:ext cx="719296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302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markup in contact.html </a:t>
            </a:r>
            <a:endParaRPr lang="en-US" dirty="0"/>
          </a:p>
        </p:txBody>
      </p:sp>
      <p:pic>
        <p:nvPicPr>
          <p:cNvPr id="35842" name="Picture 2" descr="C:\Users\usman\Documents\Lightshot\Screenshot_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45" y="1419033"/>
            <a:ext cx="6248400" cy="50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73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markup in contact.html </a:t>
            </a:r>
            <a:endParaRPr lang="en-US" dirty="0"/>
          </a:p>
        </p:txBody>
      </p:sp>
      <p:pic>
        <p:nvPicPr>
          <p:cNvPr id="36866" name="Picture 2" descr="C:\Users\usman\Documents\Lightshot\Screenshot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03218"/>
            <a:ext cx="6345237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013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37890" name="Picture 2" descr="C:\Users\usman\Documents\Lightshot\Screenshot_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50696"/>
            <a:ext cx="3886200" cy="520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687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in contcat.css</a:t>
            </a:r>
            <a:endParaRPr lang="en-US" dirty="0"/>
          </a:p>
        </p:txBody>
      </p:sp>
      <p:pic>
        <p:nvPicPr>
          <p:cNvPr id="38914" name="Picture 2" descr="C:\Users\usman\Documents\Lightshot\Screenshot_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4505"/>
            <a:ext cx="46577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342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contcat.css</a:t>
            </a:r>
            <a:endParaRPr lang="en-US" dirty="0"/>
          </a:p>
        </p:txBody>
      </p:sp>
      <p:pic>
        <p:nvPicPr>
          <p:cNvPr id="39938" name="Picture 2" descr="C:\Users\usman\Documents\Lightshot\Screenshot_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881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253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Add more </a:t>
            </a:r>
            <a:r>
              <a:rPr lang="en-US" dirty="0" err="1" smtClean="0"/>
              <a:t>css</a:t>
            </a:r>
            <a:r>
              <a:rPr lang="en-US" dirty="0" smtClean="0"/>
              <a:t> in contcat.css</a:t>
            </a:r>
            <a:endParaRPr lang="en-US" dirty="0"/>
          </a:p>
        </p:txBody>
      </p:sp>
      <p:pic>
        <p:nvPicPr>
          <p:cNvPr id="40963" name="Picture 3" descr="C:\Users\usman\Documents\Lightshot\Screenshot_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78792"/>
            <a:ext cx="56578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519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1986" name="Picture 2" descr="C:\Users\usman\Documents\Lightshot\Screenshot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752600"/>
            <a:ext cx="7904162" cy="39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usman\Downloads\screencapture-file-C-Users-usman-Desktop-kross-contact-html-2019-08-09-04_51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6400800" cy="64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362</Words>
  <Application>Microsoft Office PowerPoint</Application>
  <PresentationFormat>On-screen Show (4:3)</PresentationFormat>
  <Paragraphs>98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Kross</vt:lpstr>
      <vt:lpstr>Create index.html in main folder</vt:lpstr>
      <vt:lpstr>Create style.css in css folder</vt:lpstr>
      <vt:lpstr>Add css in style.css for cheek</vt:lpstr>
      <vt:lpstr>Link external style in index.html</vt:lpstr>
      <vt:lpstr>Output </vt:lpstr>
      <vt:lpstr>Add google font </vt:lpstr>
      <vt:lpstr>Add nav in index.html</vt:lpstr>
      <vt:lpstr>Output </vt:lpstr>
      <vt:lpstr>Add novigation after log div</vt:lpstr>
      <vt:lpstr>Output</vt:lpstr>
      <vt:lpstr>Add css I style.css</vt:lpstr>
      <vt:lpstr>Add css I style.css</vt:lpstr>
      <vt:lpstr>Add css I style.css</vt:lpstr>
      <vt:lpstr>Output </vt:lpstr>
      <vt:lpstr>Add header in index.html</vt:lpstr>
      <vt:lpstr>Output </vt:lpstr>
      <vt:lpstr>Add css in style.css for header</vt:lpstr>
      <vt:lpstr>Add css in style.css for header</vt:lpstr>
      <vt:lpstr>Output </vt:lpstr>
      <vt:lpstr>Add markup in index.html</vt:lpstr>
      <vt:lpstr>Add css in style.css</vt:lpstr>
      <vt:lpstr>Output </vt:lpstr>
      <vt:lpstr>Add markup in index.html</vt:lpstr>
      <vt:lpstr>Add markup in index.html</vt:lpstr>
      <vt:lpstr>Add markup in index.html</vt:lpstr>
      <vt:lpstr>Output </vt:lpstr>
      <vt:lpstr>Add more markup in index.html</vt:lpstr>
      <vt:lpstr>Output </vt:lpstr>
      <vt:lpstr>Add css style.css</vt:lpstr>
      <vt:lpstr>Add more css style.css</vt:lpstr>
      <vt:lpstr>Add more css style.css</vt:lpstr>
      <vt:lpstr>Output</vt:lpstr>
      <vt:lpstr>Add font awesome in head </vt:lpstr>
      <vt:lpstr>Output</vt:lpstr>
      <vt:lpstr>Add text in index.html</vt:lpstr>
      <vt:lpstr>Add css in style.css</vt:lpstr>
      <vt:lpstr>Add more css in style.css</vt:lpstr>
      <vt:lpstr>Output </vt:lpstr>
      <vt:lpstr>Add service section in index.html</vt:lpstr>
      <vt:lpstr>Add more markp in index.html</vt:lpstr>
      <vt:lpstr>Add css in style.css</vt:lpstr>
      <vt:lpstr>Add more css in style.css</vt:lpstr>
      <vt:lpstr>Output </vt:lpstr>
      <vt:lpstr>Add markup in index.html</vt:lpstr>
      <vt:lpstr>Output </vt:lpstr>
      <vt:lpstr>Add style in style.css</vt:lpstr>
      <vt:lpstr>Add more style in style.css</vt:lpstr>
      <vt:lpstr>Output </vt:lpstr>
      <vt:lpstr>Add markup in index.html</vt:lpstr>
      <vt:lpstr>Add css in style.css</vt:lpstr>
      <vt:lpstr>Add more css in style.css</vt:lpstr>
      <vt:lpstr>Output </vt:lpstr>
      <vt:lpstr>Add markup in index.html</vt:lpstr>
      <vt:lpstr>Add more markup in index.html</vt:lpstr>
      <vt:lpstr>Add css style.css i</vt:lpstr>
      <vt:lpstr>Output </vt:lpstr>
      <vt:lpstr>Create about.html page in project</vt:lpstr>
      <vt:lpstr>Copy nave,header, service,email and footer from index.html </vt:lpstr>
      <vt:lpstr>Continue… paste services section  </vt:lpstr>
      <vt:lpstr>Continue… email and footer section </vt:lpstr>
      <vt:lpstr>Make a file about.css in css folder</vt:lpstr>
      <vt:lpstr>Add css in sbout.css  copy all nav section </vt:lpstr>
      <vt:lpstr>Link about.css file in about.html</vt:lpstr>
      <vt:lpstr>Add css in about.css</vt:lpstr>
      <vt:lpstr>Output </vt:lpstr>
      <vt:lpstr>Add markup in about.html</vt:lpstr>
      <vt:lpstr>Add css in sbout.css</vt:lpstr>
      <vt:lpstr>Add more css in sbout.css</vt:lpstr>
      <vt:lpstr>Output </vt:lpstr>
      <vt:lpstr>Add markup in about.html</vt:lpstr>
      <vt:lpstr>Add more markup in about.html</vt:lpstr>
      <vt:lpstr>Add css in about.css</vt:lpstr>
      <vt:lpstr>Add more css in about.css</vt:lpstr>
      <vt:lpstr>Add more css in about.css</vt:lpstr>
      <vt:lpstr>Output </vt:lpstr>
      <vt:lpstr>Add markup in about.html</vt:lpstr>
      <vt:lpstr>Add more markup in about.html</vt:lpstr>
      <vt:lpstr>Output </vt:lpstr>
      <vt:lpstr>Add css in about.css</vt:lpstr>
      <vt:lpstr>Add css in about.css</vt:lpstr>
      <vt:lpstr>Output </vt:lpstr>
      <vt:lpstr>Copy email and footer section css from style.css</vt:lpstr>
      <vt:lpstr>PowerPoint Presentation</vt:lpstr>
      <vt:lpstr>Create contect.html main folder</vt:lpstr>
      <vt:lpstr>Copy nav,header,email,footer in contact.html</vt:lpstr>
      <vt:lpstr>Create contact.css in css folder</vt:lpstr>
      <vt:lpstr>Copt their css from about.css nav,header,email and in </vt:lpstr>
      <vt:lpstr>Change header text in contact.html</vt:lpstr>
      <vt:lpstr>Link contact.css in index.html</vt:lpstr>
      <vt:lpstr>Output </vt:lpstr>
      <vt:lpstr>Add markup in contact.html </vt:lpstr>
      <vt:lpstr>Add more markup in contact.html </vt:lpstr>
      <vt:lpstr>Output </vt:lpstr>
      <vt:lpstr>Add css in contcat.css</vt:lpstr>
      <vt:lpstr>Add more css in contcat.css</vt:lpstr>
      <vt:lpstr>Add more css in contcat.css</vt:lpstr>
      <vt:lpstr>Output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Kross</dc:title>
  <dc:creator>hafiz usman</dc:creator>
  <cp:lastModifiedBy>usman</cp:lastModifiedBy>
  <cp:revision>124</cp:revision>
  <dcterms:created xsi:type="dcterms:W3CDTF">2006-08-16T00:00:00Z</dcterms:created>
  <dcterms:modified xsi:type="dcterms:W3CDTF">2019-08-09T12:31:41Z</dcterms:modified>
</cp:coreProperties>
</file>