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91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3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3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989-D05B-42C0-851F-5A248C7CFA01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052978-830C-4413-B5DB-36789644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Mini Project</a:t>
            </a:r>
            <a:br>
              <a:rPr lang="en-US" dirty="0"/>
            </a:br>
            <a:r>
              <a:rPr lang="en-US" dirty="0"/>
              <a:t>              Implementation of Dynamic Table</a:t>
            </a:r>
            <a:br>
              <a:rPr lang="en-US" dirty="0"/>
            </a:br>
            <a:r>
              <a:rPr lang="en-US" dirty="0"/>
              <a:t>       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Course Title: Data Structures</a:t>
            </a:r>
          </a:p>
          <a:p>
            <a:pPr marL="0" indent="0">
              <a:buNone/>
            </a:pPr>
            <a:r>
              <a:rPr lang="en-US" dirty="0"/>
              <a:t>     Course Code: CSE 207</a:t>
            </a:r>
          </a:p>
          <a:p>
            <a:pPr marL="0" indent="0">
              <a:buNone/>
            </a:pPr>
            <a:r>
              <a:rPr lang="en-US" dirty="0"/>
              <a:t>     Section: 01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Submitted By:</a:t>
            </a:r>
          </a:p>
          <a:p>
            <a:pPr marL="0" indent="0">
              <a:buNone/>
            </a:pPr>
            <a:r>
              <a:rPr lang="en-US"/>
              <a:t>     Md</a:t>
            </a:r>
            <a:r>
              <a:rPr lang="en-US" dirty="0"/>
              <a:t>. ARHAM ISLAM KHAN</a:t>
            </a:r>
          </a:p>
          <a:p>
            <a:pPr marL="0" indent="0">
              <a:buNone/>
            </a:pPr>
            <a:r>
              <a:rPr lang="en-US" dirty="0"/>
              <a:t>     ID: 2020-1-60-116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Submitted To:</a:t>
            </a:r>
          </a:p>
          <a:p>
            <a:pPr marL="0" indent="0">
              <a:buNone/>
            </a:pPr>
            <a:r>
              <a:rPr lang="en-US" dirty="0"/>
              <a:t>           Dr. Maheen Islam </a:t>
            </a:r>
          </a:p>
          <a:p>
            <a:pPr marL="0" indent="0">
              <a:buNone/>
            </a:pPr>
            <a:r>
              <a:rPr lang="en-US" dirty="0"/>
              <a:t>          Assistant Professor</a:t>
            </a:r>
          </a:p>
          <a:p>
            <a:pPr marL="0" indent="0">
              <a:buNone/>
            </a:pPr>
            <a:r>
              <a:rPr lang="en-US" dirty="0"/>
              <a:t>      Department of Computer </a:t>
            </a:r>
          </a:p>
          <a:p>
            <a:pPr marL="0" indent="0">
              <a:buNone/>
            </a:pPr>
            <a:r>
              <a:rPr lang="en-US" dirty="0"/>
              <a:t>     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36305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Dynamic Table?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416676"/>
            <a:ext cx="8788638" cy="4893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dynamic table is one with attributes such as elements stored in a dynamic array, capacity (the size of the dynamic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size (the number of elements stored in the array). We have two options for creating a dynamic table in Excel. The first is to create a table of data from the table section and the second is to use the offset function.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C support Dynamic Array?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 does not support dynamic arrays, we must develop a dynamic table in C. An array in C has a fixed size. So, if the array is full, we won't be able to store any more data in it. However, a dynamic table allows you to adjust the table size based on the number of elements it needs to store.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0000" cy="1090411"/>
          </a:xfrm>
        </p:spPr>
        <p:txBody>
          <a:bodyPr>
            <a:normAutofit/>
          </a:bodyPr>
          <a:lstStyle/>
          <a:p>
            <a:r>
              <a:rPr lang="en-US" dirty="0"/>
              <a:t>Procedure and steps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011"/>
            <a:ext cx="8750000" cy="445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use the realloc function to complete these procedures. The realloc function in the C is used to enlarge a previously allocated block of memory. The realloc function allocates a memory block and if necessary, moves the contents of the old block to the new block. It allocates memory using dynamic memory allocation.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problem, we must perform the following steps: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First of all we have to create a new array which is bigger or smaller than the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base array.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 step 2, we will move all the elements of the base array to the new array 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Delete the base array &amp; make the new array as base array 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Print the output.</a:t>
            </a:r>
          </a:p>
          <a:p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8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77269" cy="742682"/>
          </a:xfrm>
        </p:spPr>
        <p:txBody>
          <a:bodyPr>
            <a:normAutofit/>
          </a:bodyPr>
          <a:lstStyle/>
          <a:p>
            <a:r>
              <a:rPr lang="en-US" dirty="0"/>
              <a:t>Output of the Dynamic Table: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table contains following outputs: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48" y="2322075"/>
            <a:ext cx="5033439" cy="37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project, we've constructed a dynamic table. When we insert data, it can change the size of itself. We constructed it by utilizing dynamic memory allocation. As a result, it has all of the advantages of an array. It also saves a lot of space by removing blank spots. As a result, it is more effective in storing data in memory. We can search, add, multiply, sort, and delete elements in the same way as we do in a table.</a:t>
            </a:r>
          </a:p>
        </p:txBody>
      </p:sp>
    </p:spTree>
    <p:extLst>
      <p:ext uri="{BB962C8B-B14F-4D97-AF65-F5344CB8AC3E}">
        <p14:creationId xmlns:p14="http://schemas.microsoft.com/office/powerpoint/2010/main" val="3572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470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                            Mini Project               Implementation of Dynamic Table                     </vt:lpstr>
      <vt:lpstr>What is a Dynamic Table?   </vt:lpstr>
      <vt:lpstr>Procedure and steps for implementation</vt:lpstr>
      <vt:lpstr>Output of the Dynamic Table: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Dynamic Table</dc:title>
  <dc:creator>hp</dc:creator>
  <cp:lastModifiedBy>arhamkhanlegend@outlook.com</cp:lastModifiedBy>
  <cp:revision>17</cp:revision>
  <dcterms:created xsi:type="dcterms:W3CDTF">2022-01-22T11:43:41Z</dcterms:created>
  <dcterms:modified xsi:type="dcterms:W3CDTF">2024-02-24T06:28:55Z</dcterms:modified>
</cp:coreProperties>
</file>