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8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20-Jul-19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BIKE TAXI METER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BY  </a:t>
            </a:r>
          </a:p>
          <a:p>
            <a:r>
              <a:rPr lang="en-IN" dirty="0" smtClean="0"/>
              <a:t>ARHAM HUSSAIN</a:t>
            </a:r>
          </a:p>
          <a:p>
            <a:r>
              <a:rPr lang="en-IN" dirty="0" smtClean="0"/>
              <a:t>VARALA VINITH </a:t>
            </a:r>
            <a:r>
              <a:rPr lang="en-IN" dirty="0" smtClean="0"/>
              <a:t>REDDY</a:t>
            </a:r>
          </a:p>
          <a:p>
            <a:r>
              <a:rPr lang="en-IN" dirty="0" smtClean="0"/>
              <a:t>SRUJAN KUMAR ALLENKI</a:t>
            </a:r>
            <a:endParaRPr lang="en-IN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IN" dirty="0" smtClean="0"/>
          </a:p>
          <a:p>
            <a:r>
              <a:rPr lang="en-US" dirty="0" smtClean="0"/>
              <a:t>Liquid Crystal is a special kind of substance which has properties intermediary between the properties of the solid and liquids.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LIQUID CRYSTAL DISPLAY</a:t>
            </a:r>
            <a:endParaRPr lang="en-IN" dirty="0"/>
          </a:p>
        </p:txBody>
      </p:sp>
      <p:pic>
        <p:nvPicPr>
          <p:cNvPr id="4" name="Picture 3" descr="C:\Users\MAHMOD-PC\Pictures\LCD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276600"/>
            <a:ext cx="5605573" cy="319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  The distance travelled is calculated by using</a:t>
            </a:r>
          </a:p>
          <a:p>
            <a:pPr>
              <a:buNone/>
            </a:pPr>
            <a:r>
              <a:rPr lang="en-IN" dirty="0" smtClean="0"/>
              <a:t>Hall sensor and a magnet. A magnet is</a:t>
            </a:r>
          </a:p>
          <a:p>
            <a:pPr>
              <a:buNone/>
            </a:pPr>
            <a:r>
              <a:rPr lang="en-IN" dirty="0" smtClean="0"/>
              <a:t>attached to the front tyre ( known diameter)</a:t>
            </a:r>
          </a:p>
          <a:p>
            <a:pPr>
              <a:buNone/>
            </a:pPr>
            <a:r>
              <a:rPr lang="en-IN" dirty="0" smtClean="0"/>
              <a:t>When the vehicle moves Hall sensor detects the</a:t>
            </a:r>
          </a:p>
          <a:p>
            <a:pPr>
              <a:buNone/>
            </a:pPr>
            <a:r>
              <a:rPr lang="en-IN" dirty="0" smtClean="0"/>
              <a:t>magnet per each rotation i.e. it counts the</a:t>
            </a:r>
          </a:p>
          <a:p>
            <a:pPr>
              <a:buNone/>
            </a:pPr>
            <a:r>
              <a:rPr lang="en-IN" dirty="0" smtClean="0"/>
              <a:t>number of rotations(n). Multiplying n with</a:t>
            </a:r>
          </a:p>
          <a:p>
            <a:pPr>
              <a:buNone/>
            </a:pPr>
            <a:r>
              <a:rPr lang="en-IN" dirty="0" smtClean="0"/>
              <a:t>known diameter  gives the total distance</a:t>
            </a:r>
          </a:p>
          <a:p>
            <a:pPr>
              <a:buNone/>
            </a:pPr>
            <a:r>
              <a:rPr lang="en-IN" dirty="0" smtClean="0"/>
              <a:t>travelled. We use a GSM module through which </a:t>
            </a:r>
          </a:p>
          <a:p>
            <a:pPr>
              <a:buNone/>
            </a:pPr>
            <a:r>
              <a:rPr lang="en-IN" dirty="0" smtClean="0"/>
              <a:t>we can send the final fare as an SMS and display</a:t>
            </a:r>
          </a:p>
          <a:p>
            <a:pPr>
              <a:buNone/>
            </a:pPr>
            <a:r>
              <a:rPr lang="en-IN" dirty="0" smtClean="0"/>
              <a:t>the fare on the  display screen.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It can be used as a bike taximeter.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Its features can be improved by adding GPS.</a:t>
            </a:r>
            <a:endParaRPr lang="en-IN" smtClean="0"/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present era transportation is compulsory, people hardly believe in fare charges so we came up with bike taximeter which enhances trust in the customers regarding fare calculation  when you rent a bike to them.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err="1" smtClean="0"/>
              <a:t>Arduino</a:t>
            </a:r>
            <a:r>
              <a:rPr lang="en-IN" dirty="0" smtClean="0"/>
              <a:t> Uno Board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Arduino</a:t>
            </a:r>
            <a:r>
              <a:rPr lang="en-IN" dirty="0" smtClean="0"/>
              <a:t> IDE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GSM Module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Display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Hall sensor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Connecting wires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COMPONENTS USED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arduino</a:t>
            </a:r>
            <a:r>
              <a:rPr lang="en-IN" dirty="0" smtClean="0"/>
              <a:t> UNO  is a microcontroller board based on Atmega328.</a:t>
            </a:r>
          </a:p>
          <a:p>
            <a:r>
              <a:rPr lang="en-IN" dirty="0" smtClean="0"/>
              <a:t>It has  14 digital input/output pins,6 </a:t>
            </a:r>
            <a:r>
              <a:rPr lang="en-IN" dirty="0" err="1" smtClean="0"/>
              <a:t>analog</a:t>
            </a:r>
            <a:r>
              <a:rPr lang="en-IN" dirty="0" smtClean="0"/>
              <a:t> pins, a 16MHz resonator, USB connection, power jack, reset button. </a:t>
            </a:r>
          </a:p>
          <a:p>
            <a:r>
              <a:rPr lang="en-IN" dirty="0" smtClean="0"/>
              <a:t>These pins are used as a key for extending the computing capability of </a:t>
            </a:r>
            <a:r>
              <a:rPr lang="en-IN" dirty="0" err="1" smtClean="0"/>
              <a:t>arduino</a:t>
            </a:r>
            <a:r>
              <a:rPr lang="en-IN" dirty="0" smtClean="0"/>
              <a:t> UNO into the real world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1.ARDUINO UNO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p14="http://schemas.microsoft.com/office/word/2010/wordprocessingDrawing" xmlns:mc="http://schemas.openxmlformats.org/markup-compatibility/2006" xmlns:wpc="http://schemas.microsoft.com/office/word/2010/wordprocessingCanvas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id="{A02C9712-FB05-4650-B1C7-975104198F6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6667" t="2890" r="9167" b="2890"/>
          <a:stretch/>
        </p:blipFill>
        <p:spPr>
          <a:xfrm>
            <a:off x="1945758" y="2097641"/>
            <a:ext cx="5252484" cy="26627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52472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arduino</a:t>
            </a:r>
            <a:r>
              <a:rPr lang="en-IN" dirty="0" smtClean="0"/>
              <a:t> Integrated Development Environment(IDE) is a cross-platform application for Windows, </a:t>
            </a:r>
            <a:r>
              <a:rPr lang="en-IN" dirty="0" err="1" smtClean="0"/>
              <a:t>MacOS</a:t>
            </a:r>
            <a:r>
              <a:rPr lang="en-IN" dirty="0" smtClean="0"/>
              <a:t>, Linux. It is used to write and upload programs to </a:t>
            </a:r>
            <a:r>
              <a:rPr lang="en-IN" dirty="0" err="1" smtClean="0"/>
              <a:t>Arduino</a:t>
            </a:r>
            <a:r>
              <a:rPr lang="en-IN" dirty="0" smtClean="0"/>
              <a:t> board.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2.ARDUINO IDE</a:t>
            </a:r>
            <a:endParaRPr lang="en-IN" dirty="0"/>
          </a:p>
        </p:txBody>
      </p:sp>
      <p:pic>
        <p:nvPicPr>
          <p:cNvPr id="2050" name="Picture 2" descr="C:\Users\UDAY REDDY\Desktop\ide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733800"/>
            <a:ext cx="2466975" cy="184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GSM Module is a chip or circuit that will be used to establish communication between a mobile device or a computing machine and GSM system.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3.GSM Module</a:t>
            </a:r>
            <a:endParaRPr lang="en-IN" dirty="0"/>
          </a:p>
        </p:txBody>
      </p:sp>
      <p:pic>
        <p:nvPicPr>
          <p:cNvPr id="4" name="Picture 3" descr="MatLogix SIM800A GSM/GPRS UART RS232 inbuilt Bluetooth, Arduino GSM Shield Modu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505200"/>
            <a:ext cx="3051810" cy="263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Read, write and delete SMS messages.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Send SMS  messages.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Monitor the signal strength.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Monitor the charging status and charge level of the battery.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Read, write and search phone book entries.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GSM module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382000" cy="2328672"/>
          </a:xfrm>
        </p:spPr>
        <p:txBody>
          <a:bodyPr/>
          <a:lstStyle/>
          <a:p>
            <a:r>
              <a:rPr lang="en-IN" dirty="0" smtClean="0"/>
              <a:t>A device used to measure the magnitude of a magnetic field. Its output voltage is directly proportional to the magnetic field strength through it.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4.HALL SENSOR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5052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415</TotalTime>
  <Words>373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BIKE TAXI METER</vt:lpstr>
      <vt:lpstr>INTRODUCTION</vt:lpstr>
      <vt:lpstr>COMPONENTS USED </vt:lpstr>
      <vt:lpstr>1.ARDUINO UNO</vt:lpstr>
      <vt:lpstr>Slide 5</vt:lpstr>
      <vt:lpstr>2.ARDUINO IDE</vt:lpstr>
      <vt:lpstr>3.GSM Module</vt:lpstr>
      <vt:lpstr>Function of GSM module</vt:lpstr>
      <vt:lpstr>4.HALL SENSOR</vt:lpstr>
      <vt:lpstr>LIQUID CRYSTAL DISPLAY</vt:lpstr>
      <vt:lpstr>WORKING</vt:lpstr>
      <vt:lpstr>APPLICATIONS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TAXI METER</dc:title>
  <dc:creator>Uday Reddy</dc:creator>
  <cp:lastModifiedBy>MAHMOD-PC</cp:lastModifiedBy>
  <cp:revision>46</cp:revision>
  <dcterms:created xsi:type="dcterms:W3CDTF">2006-08-16T00:00:00Z</dcterms:created>
  <dcterms:modified xsi:type="dcterms:W3CDTF">2019-07-20T11:21:15Z</dcterms:modified>
</cp:coreProperties>
</file>