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11784c72b4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11784c72b4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11784c72b4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11784c72b4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11784c72b4_0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11784c72b4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11784c72b4_0_10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11784c72b4_0_10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11784c72b4_0_10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11784c72b4_0_10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11784c72b4_0_2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11784c72b4_0_2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11784c72b4_0_2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11784c72b4_0_2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11784c72b4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11784c72b4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11784c72b4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11784c72b4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11784c72b4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11784c72b4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11784c72b4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11784c72b4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11784c72b4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11784c72b4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11784c72b4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11784c72b4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11784c72b4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11784c72b4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11784c72b4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11784c72b4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68" name="Shape 68"/>
        <p:cNvGrpSpPr/>
        <p:nvPr/>
      </p:nvGrpSpPr>
      <p:grpSpPr>
        <a:xfrm>
          <a:off x="0" y="0"/>
          <a:ext cx="0" cy="0"/>
          <a:chOff x="0" y="0"/>
          <a:chExt cx="0" cy="0"/>
        </a:xfrm>
      </p:grpSpPr>
      <p:sp>
        <p:nvSpPr>
          <p:cNvPr id="69" name="Google Shape;69;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 name="Google Shape;70;p13"/>
          <p:cNvCxnSpPr/>
          <p:nvPr/>
        </p:nvCxnSpPr>
        <p:spPr>
          <a:xfrm>
            <a:off x="3027472" y="0"/>
            <a:ext cx="0" cy="5133300"/>
          </a:xfrm>
          <a:prstGeom prst="straightConnector1">
            <a:avLst/>
          </a:prstGeom>
          <a:noFill/>
          <a:ln cap="flat" cmpd="sng" w="9525">
            <a:solidFill>
              <a:srgbClr val="F2F2F2"/>
            </a:solidFill>
            <a:prstDash val="solid"/>
            <a:miter lim="8000"/>
            <a:headEnd len="sm" w="sm" type="none"/>
            <a:tailEnd len="sm" w="sm" type="none"/>
          </a:ln>
          <a:effectLst>
            <a:outerShdw blurRad="50800" rotWithShape="0" algn="l" dist="38100">
              <a:srgbClr val="000000">
                <a:alpha val="40000"/>
              </a:srgbClr>
            </a:outerShdw>
          </a:effectLst>
        </p:spPr>
      </p:cxnSp>
      <p:sp>
        <p:nvSpPr>
          <p:cNvPr id="71" name="Google Shape;71;p13"/>
          <p:cNvSpPr/>
          <p:nvPr/>
        </p:nvSpPr>
        <p:spPr>
          <a:xfrm>
            <a:off x="0" y="0"/>
            <a:ext cx="3048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txBox="1"/>
          <p:nvPr>
            <p:ph type="title"/>
          </p:nvPr>
        </p:nvSpPr>
        <p:spPr>
          <a:xfrm>
            <a:off x="284100" y="307975"/>
            <a:ext cx="2479800" cy="42687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000"/>
              <a:buNone/>
              <a:defRPr b="1" sz="3000">
                <a:solidFill>
                  <a:schemeClr val="lt1"/>
                </a:solidFill>
              </a:defRPr>
            </a:lvl1pPr>
            <a:lvl2pPr lvl="1" algn="l">
              <a:lnSpc>
                <a:spcPct val="100000"/>
              </a:lnSpc>
              <a:spcBef>
                <a:spcPts val="0"/>
              </a:spcBef>
              <a:spcAft>
                <a:spcPts val="0"/>
              </a:spcAft>
              <a:buClr>
                <a:schemeClr val="lt1"/>
              </a:buClr>
              <a:buSzPts val="3000"/>
              <a:buNone/>
              <a:defRPr b="1" sz="3000">
                <a:solidFill>
                  <a:schemeClr val="lt1"/>
                </a:solidFill>
              </a:defRPr>
            </a:lvl2pPr>
            <a:lvl3pPr lvl="2" algn="l">
              <a:lnSpc>
                <a:spcPct val="100000"/>
              </a:lnSpc>
              <a:spcBef>
                <a:spcPts val="0"/>
              </a:spcBef>
              <a:spcAft>
                <a:spcPts val="0"/>
              </a:spcAft>
              <a:buClr>
                <a:schemeClr val="lt1"/>
              </a:buClr>
              <a:buSzPts val="3000"/>
              <a:buNone/>
              <a:defRPr b="1" sz="3000">
                <a:solidFill>
                  <a:schemeClr val="lt1"/>
                </a:solidFill>
              </a:defRPr>
            </a:lvl3pPr>
            <a:lvl4pPr lvl="3" algn="l">
              <a:lnSpc>
                <a:spcPct val="100000"/>
              </a:lnSpc>
              <a:spcBef>
                <a:spcPts val="0"/>
              </a:spcBef>
              <a:spcAft>
                <a:spcPts val="0"/>
              </a:spcAft>
              <a:buClr>
                <a:schemeClr val="lt1"/>
              </a:buClr>
              <a:buSzPts val="3000"/>
              <a:buNone/>
              <a:defRPr b="1" sz="3000">
                <a:solidFill>
                  <a:schemeClr val="lt1"/>
                </a:solidFill>
              </a:defRPr>
            </a:lvl4pPr>
            <a:lvl5pPr lvl="4" algn="l">
              <a:lnSpc>
                <a:spcPct val="100000"/>
              </a:lnSpc>
              <a:spcBef>
                <a:spcPts val="0"/>
              </a:spcBef>
              <a:spcAft>
                <a:spcPts val="0"/>
              </a:spcAft>
              <a:buClr>
                <a:schemeClr val="lt1"/>
              </a:buClr>
              <a:buSzPts val="3000"/>
              <a:buNone/>
              <a:defRPr b="1" sz="3000">
                <a:solidFill>
                  <a:schemeClr val="lt1"/>
                </a:solidFill>
              </a:defRPr>
            </a:lvl5pPr>
            <a:lvl6pPr lvl="5" algn="l">
              <a:lnSpc>
                <a:spcPct val="100000"/>
              </a:lnSpc>
              <a:spcBef>
                <a:spcPts val="0"/>
              </a:spcBef>
              <a:spcAft>
                <a:spcPts val="0"/>
              </a:spcAft>
              <a:buClr>
                <a:schemeClr val="lt1"/>
              </a:buClr>
              <a:buSzPts val="3000"/>
              <a:buNone/>
              <a:defRPr b="1" sz="3000">
                <a:solidFill>
                  <a:schemeClr val="lt1"/>
                </a:solidFill>
              </a:defRPr>
            </a:lvl6pPr>
            <a:lvl7pPr lvl="6" algn="l">
              <a:lnSpc>
                <a:spcPct val="100000"/>
              </a:lnSpc>
              <a:spcBef>
                <a:spcPts val="0"/>
              </a:spcBef>
              <a:spcAft>
                <a:spcPts val="0"/>
              </a:spcAft>
              <a:buClr>
                <a:schemeClr val="lt1"/>
              </a:buClr>
              <a:buSzPts val="3000"/>
              <a:buNone/>
              <a:defRPr b="1" sz="3000">
                <a:solidFill>
                  <a:schemeClr val="lt1"/>
                </a:solidFill>
              </a:defRPr>
            </a:lvl7pPr>
            <a:lvl8pPr lvl="7" algn="l">
              <a:lnSpc>
                <a:spcPct val="100000"/>
              </a:lnSpc>
              <a:spcBef>
                <a:spcPts val="0"/>
              </a:spcBef>
              <a:spcAft>
                <a:spcPts val="0"/>
              </a:spcAft>
              <a:buClr>
                <a:schemeClr val="lt1"/>
              </a:buClr>
              <a:buSzPts val="3000"/>
              <a:buNone/>
              <a:defRPr b="1" sz="3000">
                <a:solidFill>
                  <a:schemeClr val="lt1"/>
                </a:solidFill>
              </a:defRPr>
            </a:lvl8pPr>
            <a:lvl9pPr lvl="8" algn="l">
              <a:lnSpc>
                <a:spcPct val="100000"/>
              </a:lnSpc>
              <a:spcBef>
                <a:spcPts val="0"/>
              </a:spcBef>
              <a:spcAft>
                <a:spcPts val="0"/>
              </a:spcAft>
              <a:buClr>
                <a:schemeClr val="lt1"/>
              </a:buClr>
              <a:buSzPts val="3000"/>
              <a:buNone/>
              <a:defRPr b="1" sz="3000">
                <a:solidFill>
                  <a:schemeClr val="lt1"/>
                </a:solidFill>
              </a:defRPr>
            </a:lvl9pPr>
          </a:lstStyle>
          <a:p/>
        </p:txBody>
      </p:sp>
      <p:sp>
        <p:nvSpPr>
          <p:cNvPr id="73" name="Google Shape;73;p13"/>
          <p:cNvSpPr txBox="1"/>
          <p:nvPr>
            <p:ph idx="1" type="body"/>
          </p:nvPr>
        </p:nvSpPr>
        <p:spPr>
          <a:xfrm>
            <a:off x="3381100" y="307975"/>
            <a:ext cx="5451300" cy="4268700"/>
          </a:xfrm>
          <a:prstGeom prst="rect">
            <a:avLst/>
          </a:prstGeom>
          <a:noFill/>
        </p:spPr>
        <p:txBody>
          <a:bodyPr anchorCtr="0" anchor="t" bIns="91425" lIns="91425" spcFirstLastPara="1" rIns="91425" wrap="square" tIns="91425">
            <a:normAutofit/>
          </a:bodyPr>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317500" lvl="1" marL="914400" algn="l">
              <a:lnSpc>
                <a:spcPct val="115000"/>
              </a:lnSpc>
              <a:spcBef>
                <a:spcPts val="0"/>
              </a:spcBef>
              <a:spcAft>
                <a:spcPts val="0"/>
              </a:spcAft>
              <a:buClr>
                <a:schemeClr val="dk2"/>
              </a:buClr>
              <a:buSzPts val="1400"/>
              <a:buChar char="○"/>
              <a:defRPr sz="1400">
                <a:solidFill>
                  <a:schemeClr val="dk2"/>
                </a:solidFill>
              </a:defRPr>
            </a:lvl2pPr>
            <a:lvl3pPr indent="-317500" lvl="2" marL="1371600" algn="l">
              <a:lnSpc>
                <a:spcPct val="115000"/>
              </a:lnSpc>
              <a:spcBef>
                <a:spcPts val="0"/>
              </a:spcBef>
              <a:spcAft>
                <a:spcPts val="0"/>
              </a:spcAft>
              <a:buClr>
                <a:schemeClr val="dk2"/>
              </a:buClr>
              <a:buSzPts val="1400"/>
              <a:buChar char="■"/>
              <a:defRPr sz="1400">
                <a:solidFill>
                  <a:schemeClr val="dk2"/>
                </a:solidFill>
              </a:defRPr>
            </a:lvl3pPr>
            <a:lvl4pPr indent="-317500" lvl="3" marL="1828800" algn="l">
              <a:lnSpc>
                <a:spcPct val="115000"/>
              </a:lnSpc>
              <a:spcBef>
                <a:spcPts val="0"/>
              </a:spcBef>
              <a:spcAft>
                <a:spcPts val="0"/>
              </a:spcAft>
              <a:buClr>
                <a:schemeClr val="dk2"/>
              </a:buClr>
              <a:buSzPts val="1400"/>
              <a:buChar char="●"/>
              <a:defRPr sz="1400">
                <a:solidFill>
                  <a:schemeClr val="dk2"/>
                </a:solidFill>
              </a:defRPr>
            </a:lvl4pPr>
            <a:lvl5pPr indent="-317500" lvl="4" marL="2286000" algn="l">
              <a:lnSpc>
                <a:spcPct val="115000"/>
              </a:lnSpc>
              <a:spcBef>
                <a:spcPts val="0"/>
              </a:spcBef>
              <a:spcAft>
                <a:spcPts val="0"/>
              </a:spcAft>
              <a:buClr>
                <a:schemeClr val="dk2"/>
              </a:buClr>
              <a:buSzPts val="1400"/>
              <a:buChar char="○"/>
              <a:defRPr sz="1400">
                <a:solidFill>
                  <a:schemeClr val="dk2"/>
                </a:solidFill>
              </a:defRPr>
            </a:lvl5pPr>
            <a:lvl6pPr indent="-317500" lvl="5" marL="2743200" algn="l">
              <a:lnSpc>
                <a:spcPct val="115000"/>
              </a:lnSpc>
              <a:spcBef>
                <a:spcPts val="0"/>
              </a:spcBef>
              <a:spcAft>
                <a:spcPts val="0"/>
              </a:spcAft>
              <a:buClr>
                <a:schemeClr val="dk2"/>
              </a:buClr>
              <a:buSzPts val="1400"/>
              <a:buChar char="■"/>
              <a:defRPr sz="1400">
                <a:solidFill>
                  <a:schemeClr val="dk2"/>
                </a:solidFill>
              </a:defRPr>
            </a:lvl6pPr>
            <a:lvl7pPr indent="-317500" lvl="6" marL="3200400" algn="l">
              <a:lnSpc>
                <a:spcPct val="115000"/>
              </a:lnSpc>
              <a:spcBef>
                <a:spcPts val="0"/>
              </a:spcBef>
              <a:spcAft>
                <a:spcPts val="0"/>
              </a:spcAft>
              <a:buClr>
                <a:schemeClr val="dk2"/>
              </a:buClr>
              <a:buSzPts val="1400"/>
              <a:buChar char="●"/>
              <a:defRPr sz="1400">
                <a:solidFill>
                  <a:schemeClr val="dk2"/>
                </a:solidFill>
              </a:defRPr>
            </a:lvl7pPr>
            <a:lvl8pPr indent="-317500" lvl="7" marL="3657600" algn="l">
              <a:lnSpc>
                <a:spcPct val="115000"/>
              </a:lnSpc>
              <a:spcBef>
                <a:spcPts val="0"/>
              </a:spcBef>
              <a:spcAft>
                <a:spcPts val="0"/>
              </a:spcAft>
              <a:buClr>
                <a:schemeClr val="dk2"/>
              </a:buClr>
              <a:buSzPts val="1400"/>
              <a:buChar char="○"/>
              <a:defRPr sz="1400">
                <a:solidFill>
                  <a:schemeClr val="dk2"/>
                </a:solidFill>
              </a:defRPr>
            </a:lvl8pPr>
            <a:lvl9pPr indent="-317500" lvl="8" marL="4114800" algn="l">
              <a:lnSpc>
                <a:spcPct val="115000"/>
              </a:lnSpc>
              <a:spcBef>
                <a:spcPts val="0"/>
              </a:spcBef>
              <a:spcAft>
                <a:spcPts val="0"/>
              </a:spcAft>
              <a:buClr>
                <a:schemeClr val="dk2"/>
              </a:buClr>
              <a:buSzPts val="1400"/>
              <a:buChar char="■"/>
              <a:defRPr sz="1400">
                <a:solidFill>
                  <a:schemeClr val="dk2"/>
                </a:solidFill>
              </a:defRPr>
            </a:lvl9pPr>
          </a:lstStyle>
          <a:p/>
        </p:txBody>
      </p:sp>
      <p:sp>
        <p:nvSpPr>
          <p:cNvPr id="74" name="Google Shape;74;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1">
    <p:spTree>
      <p:nvGrpSpPr>
        <p:cNvPr id="75" name="Shape 75"/>
        <p:cNvGrpSpPr/>
        <p:nvPr/>
      </p:nvGrpSpPr>
      <p:grpSpPr>
        <a:xfrm>
          <a:off x="0" y="0"/>
          <a:ext cx="0" cy="0"/>
          <a:chOff x="0" y="0"/>
          <a:chExt cx="0" cy="0"/>
        </a:xfrm>
      </p:grpSpPr>
      <p:sp>
        <p:nvSpPr>
          <p:cNvPr id="76" name="Google Shape;76;p14"/>
          <p:cNvSpPr/>
          <p:nvPr/>
        </p:nvSpPr>
        <p:spPr>
          <a:xfrm>
            <a:off x="0" y="0"/>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552075" y="619500"/>
            <a:ext cx="2910900" cy="3904500"/>
          </a:xfrm>
          <a:prstGeom prst="rect">
            <a:avLst/>
          </a:prstGeom>
          <a:noFill/>
          <a:ln cap="flat" cmpd="sng" w="152400">
            <a:solidFill>
              <a:srgbClr val="37474F"/>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txBox="1"/>
          <p:nvPr>
            <p:ph type="title"/>
          </p:nvPr>
        </p:nvSpPr>
        <p:spPr>
          <a:xfrm>
            <a:off x="896275" y="988800"/>
            <a:ext cx="6367800" cy="3165900"/>
          </a:xfrm>
          <a:prstGeom prst="rect">
            <a:avLst/>
          </a:prstGeom>
          <a:noFill/>
        </p:spPr>
        <p:txBody>
          <a:bodyPr anchorCtr="0" anchor="ctr" bIns="91425" lIns="91425" spcFirstLastPara="1" rIns="91425" wrap="square" tIns="91425">
            <a:normAutofit/>
          </a:bodyPr>
          <a:lstStyle>
            <a:lvl1pPr lvl="0" algn="l">
              <a:lnSpc>
                <a:spcPct val="100000"/>
              </a:lnSpc>
              <a:spcBef>
                <a:spcPts val="0"/>
              </a:spcBef>
              <a:spcAft>
                <a:spcPts val="0"/>
              </a:spcAft>
              <a:buClr>
                <a:srgbClr val="FFFFFF"/>
              </a:buClr>
              <a:buSzPts val="4200"/>
              <a:buNone/>
              <a:defRPr sz="4200">
                <a:solidFill>
                  <a:srgbClr val="FFFFFF"/>
                </a:solidFill>
              </a:defRPr>
            </a:lvl1pPr>
            <a:lvl2pPr lvl="1" algn="l">
              <a:lnSpc>
                <a:spcPct val="100000"/>
              </a:lnSpc>
              <a:spcBef>
                <a:spcPts val="0"/>
              </a:spcBef>
              <a:spcAft>
                <a:spcPts val="0"/>
              </a:spcAft>
              <a:buClr>
                <a:srgbClr val="FFFFFF"/>
              </a:buClr>
              <a:buSzPts val="4200"/>
              <a:buNone/>
              <a:defRPr sz="4200">
                <a:solidFill>
                  <a:srgbClr val="FFFFFF"/>
                </a:solidFill>
              </a:defRPr>
            </a:lvl2pPr>
            <a:lvl3pPr lvl="2" algn="l">
              <a:lnSpc>
                <a:spcPct val="100000"/>
              </a:lnSpc>
              <a:spcBef>
                <a:spcPts val="0"/>
              </a:spcBef>
              <a:spcAft>
                <a:spcPts val="0"/>
              </a:spcAft>
              <a:buClr>
                <a:srgbClr val="FFFFFF"/>
              </a:buClr>
              <a:buSzPts val="4200"/>
              <a:buNone/>
              <a:defRPr sz="4200">
                <a:solidFill>
                  <a:srgbClr val="FFFFFF"/>
                </a:solidFill>
              </a:defRPr>
            </a:lvl3pPr>
            <a:lvl4pPr lvl="3" algn="l">
              <a:lnSpc>
                <a:spcPct val="100000"/>
              </a:lnSpc>
              <a:spcBef>
                <a:spcPts val="0"/>
              </a:spcBef>
              <a:spcAft>
                <a:spcPts val="0"/>
              </a:spcAft>
              <a:buClr>
                <a:srgbClr val="FFFFFF"/>
              </a:buClr>
              <a:buSzPts val="4200"/>
              <a:buNone/>
              <a:defRPr sz="4200">
                <a:solidFill>
                  <a:srgbClr val="FFFFFF"/>
                </a:solidFill>
              </a:defRPr>
            </a:lvl4pPr>
            <a:lvl5pPr lvl="4" algn="l">
              <a:lnSpc>
                <a:spcPct val="100000"/>
              </a:lnSpc>
              <a:spcBef>
                <a:spcPts val="0"/>
              </a:spcBef>
              <a:spcAft>
                <a:spcPts val="0"/>
              </a:spcAft>
              <a:buClr>
                <a:srgbClr val="FFFFFF"/>
              </a:buClr>
              <a:buSzPts val="4200"/>
              <a:buNone/>
              <a:defRPr sz="4200">
                <a:solidFill>
                  <a:srgbClr val="FFFFFF"/>
                </a:solidFill>
              </a:defRPr>
            </a:lvl5pPr>
            <a:lvl6pPr lvl="5" algn="l">
              <a:lnSpc>
                <a:spcPct val="100000"/>
              </a:lnSpc>
              <a:spcBef>
                <a:spcPts val="0"/>
              </a:spcBef>
              <a:spcAft>
                <a:spcPts val="0"/>
              </a:spcAft>
              <a:buClr>
                <a:srgbClr val="FFFFFF"/>
              </a:buClr>
              <a:buSzPts val="4200"/>
              <a:buNone/>
              <a:defRPr sz="4200">
                <a:solidFill>
                  <a:srgbClr val="FFFFFF"/>
                </a:solidFill>
              </a:defRPr>
            </a:lvl6pPr>
            <a:lvl7pPr lvl="6" algn="l">
              <a:lnSpc>
                <a:spcPct val="100000"/>
              </a:lnSpc>
              <a:spcBef>
                <a:spcPts val="0"/>
              </a:spcBef>
              <a:spcAft>
                <a:spcPts val="0"/>
              </a:spcAft>
              <a:buClr>
                <a:srgbClr val="FFFFFF"/>
              </a:buClr>
              <a:buSzPts val="4200"/>
              <a:buNone/>
              <a:defRPr sz="4200">
                <a:solidFill>
                  <a:srgbClr val="FFFFFF"/>
                </a:solidFill>
              </a:defRPr>
            </a:lvl7pPr>
            <a:lvl8pPr lvl="7" algn="l">
              <a:lnSpc>
                <a:spcPct val="100000"/>
              </a:lnSpc>
              <a:spcBef>
                <a:spcPts val="0"/>
              </a:spcBef>
              <a:spcAft>
                <a:spcPts val="0"/>
              </a:spcAft>
              <a:buClr>
                <a:srgbClr val="FFFFFF"/>
              </a:buClr>
              <a:buSzPts val="4200"/>
              <a:buNone/>
              <a:defRPr sz="4200">
                <a:solidFill>
                  <a:srgbClr val="FFFFFF"/>
                </a:solidFill>
              </a:defRPr>
            </a:lvl8pPr>
            <a:lvl9pPr lvl="8" algn="l">
              <a:lnSpc>
                <a:spcPct val="100000"/>
              </a:lnSpc>
              <a:spcBef>
                <a:spcPts val="0"/>
              </a:spcBef>
              <a:spcAft>
                <a:spcPts val="0"/>
              </a:spcAft>
              <a:buClr>
                <a:srgbClr val="FFFFFF"/>
              </a:buClr>
              <a:buSzPts val="4200"/>
              <a:buNone/>
              <a:defRPr sz="4200">
                <a:solidFill>
                  <a:srgbClr val="FFFFFF"/>
                </a:solidFill>
              </a:defRPr>
            </a:lvl9pPr>
          </a:lstStyle>
          <a:p/>
        </p:txBody>
      </p:sp>
      <p:sp>
        <p:nvSpPr>
          <p:cNvPr id="79" name="Google Shape;79;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2">
    <p:bg>
      <p:bgPr>
        <a:solidFill>
          <a:srgbClr val="FFFFFF"/>
        </a:solidFill>
      </p:bgPr>
    </p:bg>
    <p:spTree>
      <p:nvGrpSpPr>
        <p:cNvPr id="80" name="Shape 80"/>
        <p:cNvGrpSpPr/>
        <p:nvPr/>
      </p:nvGrpSpPr>
      <p:grpSpPr>
        <a:xfrm>
          <a:off x="0" y="0"/>
          <a:ext cx="0" cy="0"/>
          <a:chOff x="0" y="0"/>
          <a:chExt cx="0" cy="0"/>
        </a:xfrm>
      </p:grpSpPr>
      <p:pic>
        <p:nvPicPr>
          <p:cNvPr id="81" name="Google Shape;81;p15"/>
          <p:cNvPicPr preferRelativeResize="0"/>
          <p:nvPr/>
        </p:nvPicPr>
        <p:blipFill>
          <a:blip r:embed="rId2">
            <a:alphaModFix/>
          </a:blip>
          <a:stretch>
            <a:fillRect/>
          </a:stretch>
        </p:blipFill>
        <p:spPr>
          <a:xfrm>
            <a:off x="-1" y="-3"/>
            <a:ext cx="9144007" cy="5143500"/>
          </a:xfrm>
          <a:prstGeom prst="rect">
            <a:avLst/>
          </a:prstGeom>
          <a:noFill/>
          <a:ln>
            <a:noFill/>
          </a:ln>
        </p:spPr>
      </p:pic>
      <p:sp>
        <p:nvSpPr>
          <p:cNvPr id="82" name="Google Shape;82;p15"/>
          <p:cNvSpPr txBox="1"/>
          <p:nvPr>
            <p:ph type="ctrTitle"/>
          </p:nvPr>
        </p:nvSpPr>
        <p:spPr>
          <a:xfrm>
            <a:off x="436825" y="901200"/>
            <a:ext cx="4065900" cy="3341100"/>
          </a:xfrm>
          <a:prstGeom prst="rect">
            <a:avLst/>
          </a:prstGeom>
          <a:noFill/>
        </p:spPr>
        <p:txBody>
          <a:bodyPr anchorCtr="0" anchor="ctr" bIns="91425" lIns="91425" spcFirstLastPara="1" rIns="91425" wrap="square" tIns="91425">
            <a:normAutofit/>
          </a:bodyPr>
          <a:lstStyle>
            <a:lvl1pPr lvl="0" algn="l">
              <a:lnSpc>
                <a:spcPct val="100000"/>
              </a:lnSpc>
              <a:spcBef>
                <a:spcPts val="0"/>
              </a:spcBef>
              <a:spcAft>
                <a:spcPts val="0"/>
              </a:spcAft>
              <a:buClr>
                <a:srgbClr val="424242"/>
              </a:buClr>
              <a:buSzPts val="3600"/>
              <a:buNone/>
              <a:defRPr sz="3600">
                <a:solidFill>
                  <a:srgbClr val="424242"/>
                </a:solidFill>
              </a:defRPr>
            </a:lvl1pPr>
            <a:lvl2pPr lvl="1" algn="l">
              <a:lnSpc>
                <a:spcPct val="100000"/>
              </a:lnSpc>
              <a:spcBef>
                <a:spcPts val="0"/>
              </a:spcBef>
              <a:spcAft>
                <a:spcPts val="0"/>
              </a:spcAft>
              <a:buClr>
                <a:srgbClr val="424242"/>
              </a:buClr>
              <a:buSzPts val="3600"/>
              <a:buNone/>
              <a:defRPr sz="3600">
                <a:solidFill>
                  <a:srgbClr val="424242"/>
                </a:solidFill>
              </a:defRPr>
            </a:lvl2pPr>
            <a:lvl3pPr lvl="2" algn="l">
              <a:lnSpc>
                <a:spcPct val="100000"/>
              </a:lnSpc>
              <a:spcBef>
                <a:spcPts val="0"/>
              </a:spcBef>
              <a:spcAft>
                <a:spcPts val="0"/>
              </a:spcAft>
              <a:buClr>
                <a:srgbClr val="424242"/>
              </a:buClr>
              <a:buSzPts val="3600"/>
              <a:buNone/>
              <a:defRPr sz="3600">
                <a:solidFill>
                  <a:srgbClr val="424242"/>
                </a:solidFill>
              </a:defRPr>
            </a:lvl3pPr>
            <a:lvl4pPr lvl="3" algn="l">
              <a:lnSpc>
                <a:spcPct val="100000"/>
              </a:lnSpc>
              <a:spcBef>
                <a:spcPts val="0"/>
              </a:spcBef>
              <a:spcAft>
                <a:spcPts val="0"/>
              </a:spcAft>
              <a:buClr>
                <a:srgbClr val="424242"/>
              </a:buClr>
              <a:buSzPts val="3600"/>
              <a:buNone/>
              <a:defRPr sz="3600">
                <a:solidFill>
                  <a:srgbClr val="424242"/>
                </a:solidFill>
              </a:defRPr>
            </a:lvl4pPr>
            <a:lvl5pPr lvl="4" algn="l">
              <a:lnSpc>
                <a:spcPct val="100000"/>
              </a:lnSpc>
              <a:spcBef>
                <a:spcPts val="0"/>
              </a:spcBef>
              <a:spcAft>
                <a:spcPts val="0"/>
              </a:spcAft>
              <a:buClr>
                <a:srgbClr val="424242"/>
              </a:buClr>
              <a:buSzPts val="3600"/>
              <a:buNone/>
              <a:defRPr sz="3600">
                <a:solidFill>
                  <a:srgbClr val="424242"/>
                </a:solidFill>
              </a:defRPr>
            </a:lvl5pPr>
            <a:lvl6pPr lvl="5" algn="l">
              <a:lnSpc>
                <a:spcPct val="100000"/>
              </a:lnSpc>
              <a:spcBef>
                <a:spcPts val="0"/>
              </a:spcBef>
              <a:spcAft>
                <a:spcPts val="0"/>
              </a:spcAft>
              <a:buClr>
                <a:srgbClr val="424242"/>
              </a:buClr>
              <a:buSzPts val="3600"/>
              <a:buNone/>
              <a:defRPr sz="3600">
                <a:solidFill>
                  <a:srgbClr val="424242"/>
                </a:solidFill>
              </a:defRPr>
            </a:lvl6pPr>
            <a:lvl7pPr lvl="6" algn="l">
              <a:lnSpc>
                <a:spcPct val="100000"/>
              </a:lnSpc>
              <a:spcBef>
                <a:spcPts val="0"/>
              </a:spcBef>
              <a:spcAft>
                <a:spcPts val="0"/>
              </a:spcAft>
              <a:buClr>
                <a:srgbClr val="424242"/>
              </a:buClr>
              <a:buSzPts val="3600"/>
              <a:buNone/>
              <a:defRPr sz="3600">
                <a:solidFill>
                  <a:srgbClr val="424242"/>
                </a:solidFill>
              </a:defRPr>
            </a:lvl7pPr>
            <a:lvl8pPr lvl="7" algn="l">
              <a:lnSpc>
                <a:spcPct val="100000"/>
              </a:lnSpc>
              <a:spcBef>
                <a:spcPts val="0"/>
              </a:spcBef>
              <a:spcAft>
                <a:spcPts val="0"/>
              </a:spcAft>
              <a:buClr>
                <a:srgbClr val="424242"/>
              </a:buClr>
              <a:buSzPts val="3600"/>
              <a:buNone/>
              <a:defRPr sz="3600">
                <a:solidFill>
                  <a:srgbClr val="424242"/>
                </a:solidFill>
              </a:defRPr>
            </a:lvl8pPr>
            <a:lvl9pPr lvl="8" algn="l">
              <a:lnSpc>
                <a:spcPct val="100000"/>
              </a:lnSpc>
              <a:spcBef>
                <a:spcPts val="0"/>
              </a:spcBef>
              <a:spcAft>
                <a:spcPts val="0"/>
              </a:spcAft>
              <a:buClr>
                <a:srgbClr val="424242"/>
              </a:buClr>
              <a:buSzPts val="3600"/>
              <a:buNone/>
              <a:defRPr sz="3600">
                <a:solidFill>
                  <a:srgbClr val="424242"/>
                </a:solidFill>
              </a:defRPr>
            </a:lvl9pPr>
          </a:lstStyle>
          <a:p/>
        </p:txBody>
      </p:sp>
      <p:sp>
        <p:nvSpPr>
          <p:cNvPr id="83" name="Google Shape;83;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AUTOLAYOUT_3">
    <p:spTree>
      <p:nvGrpSpPr>
        <p:cNvPr id="84" name="Shape 84"/>
        <p:cNvGrpSpPr/>
        <p:nvPr/>
      </p:nvGrpSpPr>
      <p:grpSpPr>
        <a:xfrm>
          <a:off x="0" y="0"/>
          <a:ext cx="0" cy="0"/>
          <a:chOff x="0" y="0"/>
          <a:chExt cx="0" cy="0"/>
        </a:xfrm>
      </p:grpSpPr>
      <p:sp>
        <p:nvSpPr>
          <p:cNvPr id="85" name="Google Shape;85;p16"/>
          <p:cNvSpPr/>
          <p:nvPr/>
        </p:nvSpPr>
        <p:spPr>
          <a:xfrm>
            <a:off x="0" y="0"/>
            <a:ext cx="9144000" cy="5143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p:nvPr/>
        </p:nvSpPr>
        <p:spPr>
          <a:xfrm>
            <a:off x="3341300" y="314875"/>
            <a:ext cx="5486400" cy="4513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p:nvPr/>
        </p:nvSpPr>
        <p:spPr>
          <a:xfrm>
            <a:off x="0" y="0"/>
            <a:ext cx="3048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p:nvPr/>
        </p:nvSpPr>
        <p:spPr>
          <a:xfrm>
            <a:off x="3341300" y="314875"/>
            <a:ext cx="5486400" cy="113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txBox="1"/>
          <p:nvPr>
            <p:ph type="title"/>
          </p:nvPr>
        </p:nvSpPr>
        <p:spPr>
          <a:xfrm>
            <a:off x="348300" y="428200"/>
            <a:ext cx="2351400" cy="43998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rgbClr val="FFFFFF"/>
              </a:buClr>
              <a:buSzPts val="2800"/>
              <a:buNone/>
              <a:defRPr b="1" sz="2800">
                <a:solidFill>
                  <a:srgbClr val="FFFFFF"/>
                </a:solidFill>
              </a:defRPr>
            </a:lvl1pPr>
            <a:lvl2pPr lvl="1" algn="l">
              <a:lnSpc>
                <a:spcPct val="100000"/>
              </a:lnSpc>
              <a:spcBef>
                <a:spcPts val="0"/>
              </a:spcBef>
              <a:spcAft>
                <a:spcPts val="0"/>
              </a:spcAft>
              <a:buClr>
                <a:srgbClr val="FFFFFF"/>
              </a:buClr>
              <a:buSzPts val="2800"/>
              <a:buNone/>
              <a:defRPr b="1" sz="2800">
                <a:solidFill>
                  <a:srgbClr val="FFFFFF"/>
                </a:solidFill>
              </a:defRPr>
            </a:lvl2pPr>
            <a:lvl3pPr lvl="2" algn="l">
              <a:lnSpc>
                <a:spcPct val="100000"/>
              </a:lnSpc>
              <a:spcBef>
                <a:spcPts val="0"/>
              </a:spcBef>
              <a:spcAft>
                <a:spcPts val="0"/>
              </a:spcAft>
              <a:buClr>
                <a:srgbClr val="FFFFFF"/>
              </a:buClr>
              <a:buSzPts val="2800"/>
              <a:buNone/>
              <a:defRPr b="1" sz="2800">
                <a:solidFill>
                  <a:srgbClr val="FFFFFF"/>
                </a:solidFill>
              </a:defRPr>
            </a:lvl3pPr>
            <a:lvl4pPr lvl="3" algn="l">
              <a:lnSpc>
                <a:spcPct val="100000"/>
              </a:lnSpc>
              <a:spcBef>
                <a:spcPts val="0"/>
              </a:spcBef>
              <a:spcAft>
                <a:spcPts val="0"/>
              </a:spcAft>
              <a:buClr>
                <a:srgbClr val="FFFFFF"/>
              </a:buClr>
              <a:buSzPts val="2800"/>
              <a:buNone/>
              <a:defRPr b="1" sz="2800">
                <a:solidFill>
                  <a:srgbClr val="FFFFFF"/>
                </a:solidFill>
              </a:defRPr>
            </a:lvl4pPr>
            <a:lvl5pPr lvl="4" algn="l">
              <a:lnSpc>
                <a:spcPct val="100000"/>
              </a:lnSpc>
              <a:spcBef>
                <a:spcPts val="0"/>
              </a:spcBef>
              <a:spcAft>
                <a:spcPts val="0"/>
              </a:spcAft>
              <a:buClr>
                <a:srgbClr val="FFFFFF"/>
              </a:buClr>
              <a:buSzPts val="2800"/>
              <a:buNone/>
              <a:defRPr b="1" sz="2800">
                <a:solidFill>
                  <a:srgbClr val="FFFFFF"/>
                </a:solidFill>
              </a:defRPr>
            </a:lvl5pPr>
            <a:lvl6pPr lvl="5" algn="l">
              <a:lnSpc>
                <a:spcPct val="100000"/>
              </a:lnSpc>
              <a:spcBef>
                <a:spcPts val="0"/>
              </a:spcBef>
              <a:spcAft>
                <a:spcPts val="0"/>
              </a:spcAft>
              <a:buClr>
                <a:srgbClr val="FFFFFF"/>
              </a:buClr>
              <a:buSzPts val="2800"/>
              <a:buNone/>
              <a:defRPr b="1" sz="2800">
                <a:solidFill>
                  <a:srgbClr val="FFFFFF"/>
                </a:solidFill>
              </a:defRPr>
            </a:lvl6pPr>
            <a:lvl7pPr lvl="6" algn="l">
              <a:lnSpc>
                <a:spcPct val="100000"/>
              </a:lnSpc>
              <a:spcBef>
                <a:spcPts val="0"/>
              </a:spcBef>
              <a:spcAft>
                <a:spcPts val="0"/>
              </a:spcAft>
              <a:buClr>
                <a:srgbClr val="FFFFFF"/>
              </a:buClr>
              <a:buSzPts val="2800"/>
              <a:buNone/>
              <a:defRPr b="1" sz="2800">
                <a:solidFill>
                  <a:srgbClr val="FFFFFF"/>
                </a:solidFill>
              </a:defRPr>
            </a:lvl7pPr>
            <a:lvl8pPr lvl="7" algn="l">
              <a:lnSpc>
                <a:spcPct val="100000"/>
              </a:lnSpc>
              <a:spcBef>
                <a:spcPts val="0"/>
              </a:spcBef>
              <a:spcAft>
                <a:spcPts val="0"/>
              </a:spcAft>
              <a:buClr>
                <a:srgbClr val="FFFFFF"/>
              </a:buClr>
              <a:buSzPts val="2800"/>
              <a:buNone/>
              <a:defRPr b="1" sz="2800">
                <a:solidFill>
                  <a:srgbClr val="FFFFFF"/>
                </a:solidFill>
              </a:defRPr>
            </a:lvl8pPr>
            <a:lvl9pPr lvl="8" algn="l">
              <a:lnSpc>
                <a:spcPct val="100000"/>
              </a:lnSpc>
              <a:spcBef>
                <a:spcPts val="0"/>
              </a:spcBef>
              <a:spcAft>
                <a:spcPts val="0"/>
              </a:spcAft>
              <a:buClr>
                <a:srgbClr val="FFFFFF"/>
              </a:buClr>
              <a:buSzPts val="2800"/>
              <a:buNone/>
              <a:defRPr b="1" sz="2800">
                <a:solidFill>
                  <a:srgbClr val="FFFFFF"/>
                </a:solidFill>
              </a:defRPr>
            </a:lvl9pPr>
          </a:lstStyle>
          <a:p/>
        </p:txBody>
      </p:sp>
      <p:sp>
        <p:nvSpPr>
          <p:cNvPr id="90" name="Google Shape;90;p16"/>
          <p:cNvSpPr txBox="1"/>
          <p:nvPr>
            <p:ph idx="1" type="body"/>
          </p:nvPr>
        </p:nvSpPr>
        <p:spPr>
          <a:xfrm>
            <a:off x="3539325" y="593900"/>
            <a:ext cx="5090400" cy="4011600"/>
          </a:xfrm>
          <a:prstGeom prst="rect">
            <a:avLst/>
          </a:prstGeom>
          <a:noFill/>
        </p:spPr>
        <p:txBody>
          <a:bodyPr anchorCtr="0" anchor="t" bIns="91425" lIns="91425" spcFirstLastPara="1" rIns="91425" wrap="square" tIns="91425">
            <a:normAutofit/>
          </a:bodyPr>
          <a:lstStyle>
            <a:lvl1pPr indent="-317500" lvl="0" marL="457200" algn="l">
              <a:lnSpc>
                <a:spcPct val="115000"/>
              </a:lnSpc>
              <a:spcBef>
                <a:spcPts val="0"/>
              </a:spcBef>
              <a:spcAft>
                <a:spcPts val="0"/>
              </a:spcAft>
              <a:buClr>
                <a:srgbClr val="666666"/>
              </a:buClr>
              <a:buSzPts val="1400"/>
              <a:buChar char="●"/>
              <a:defRPr sz="1400">
                <a:solidFill>
                  <a:srgbClr val="666666"/>
                </a:solidFill>
              </a:defRPr>
            </a:lvl1pPr>
            <a:lvl2pPr indent="-304800" lvl="1" marL="914400" algn="l">
              <a:lnSpc>
                <a:spcPct val="115000"/>
              </a:lnSpc>
              <a:spcBef>
                <a:spcPts val="0"/>
              </a:spcBef>
              <a:spcAft>
                <a:spcPts val="0"/>
              </a:spcAft>
              <a:buClr>
                <a:srgbClr val="666666"/>
              </a:buClr>
              <a:buSzPts val="1200"/>
              <a:buChar char="○"/>
              <a:defRPr sz="1200">
                <a:solidFill>
                  <a:srgbClr val="666666"/>
                </a:solidFill>
              </a:defRPr>
            </a:lvl2pPr>
            <a:lvl3pPr indent="-304800" lvl="2" marL="1371600" algn="l">
              <a:lnSpc>
                <a:spcPct val="115000"/>
              </a:lnSpc>
              <a:spcBef>
                <a:spcPts val="0"/>
              </a:spcBef>
              <a:spcAft>
                <a:spcPts val="0"/>
              </a:spcAft>
              <a:buClr>
                <a:srgbClr val="666666"/>
              </a:buClr>
              <a:buSzPts val="1200"/>
              <a:buChar char="■"/>
              <a:defRPr sz="1200">
                <a:solidFill>
                  <a:srgbClr val="666666"/>
                </a:solidFill>
              </a:defRPr>
            </a:lvl3pPr>
            <a:lvl4pPr indent="-304800" lvl="3" marL="1828800" algn="l">
              <a:lnSpc>
                <a:spcPct val="115000"/>
              </a:lnSpc>
              <a:spcBef>
                <a:spcPts val="0"/>
              </a:spcBef>
              <a:spcAft>
                <a:spcPts val="0"/>
              </a:spcAft>
              <a:buClr>
                <a:srgbClr val="666666"/>
              </a:buClr>
              <a:buSzPts val="1200"/>
              <a:buChar char="●"/>
              <a:defRPr sz="1200">
                <a:solidFill>
                  <a:srgbClr val="666666"/>
                </a:solidFill>
              </a:defRPr>
            </a:lvl4pPr>
            <a:lvl5pPr indent="-304800" lvl="4" marL="2286000" algn="l">
              <a:lnSpc>
                <a:spcPct val="115000"/>
              </a:lnSpc>
              <a:spcBef>
                <a:spcPts val="0"/>
              </a:spcBef>
              <a:spcAft>
                <a:spcPts val="0"/>
              </a:spcAft>
              <a:buClr>
                <a:srgbClr val="666666"/>
              </a:buClr>
              <a:buSzPts val="1200"/>
              <a:buChar char="○"/>
              <a:defRPr sz="1200">
                <a:solidFill>
                  <a:srgbClr val="666666"/>
                </a:solidFill>
              </a:defRPr>
            </a:lvl5pPr>
            <a:lvl6pPr indent="-304800" lvl="5" marL="2743200" algn="l">
              <a:lnSpc>
                <a:spcPct val="115000"/>
              </a:lnSpc>
              <a:spcBef>
                <a:spcPts val="0"/>
              </a:spcBef>
              <a:spcAft>
                <a:spcPts val="0"/>
              </a:spcAft>
              <a:buClr>
                <a:srgbClr val="666666"/>
              </a:buClr>
              <a:buSzPts val="1200"/>
              <a:buChar char="■"/>
              <a:defRPr sz="1200">
                <a:solidFill>
                  <a:srgbClr val="666666"/>
                </a:solidFill>
              </a:defRPr>
            </a:lvl6pPr>
            <a:lvl7pPr indent="-304800" lvl="6" marL="3200400" algn="l">
              <a:lnSpc>
                <a:spcPct val="115000"/>
              </a:lnSpc>
              <a:spcBef>
                <a:spcPts val="0"/>
              </a:spcBef>
              <a:spcAft>
                <a:spcPts val="0"/>
              </a:spcAft>
              <a:buClr>
                <a:srgbClr val="666666"/>
              </a:buClr>
              <a:buSzPts val="1200"/>
              <a:buChar char="●"/>
              <a:defRPr sz="1200">
                <a:solidFill>
                  <a:srgbClr val="666666"/>
                </a:solidFill>
              </a:defRPr>
            </a:lvl7pPr>
            <a:lvl8pPr indent="-304800" lvl="7" marL="3657600" algn="l">
              <a:lnSpc>
                <a:spcPct val="115000"/>
              </a:lnSpc>
              <a:spcBef>
                <a:spcPts val="0"/>
              </a:spcBef>
              <a:spcAft>
                <a:spcPts val="0"/>
              </a:spcAft>
              <a:buClr>
                <a:srgbClr val="666666"/>
              </a:buClr>
              <a:buSzPts val="1200"/>
              <a:buChar char="○"/>
              <a:defRPr sz="1200">
                <a:solidFill>
                  <a:srgbClr val="666666"/>
                </a:solidFill>
              </a:defRPr>
            </a:lvl8pPr>
            <a:lvl9pPr indent="-304800" lvl="8" marL="4114800" algn="l">
              <a:lnSpc>
                <a:spcPct val="115000"/>
              </a:lnSpc>
              <a:spcBef>
                <a:spcPts val="0"/>
              </a:spcBef>
              <a:spcAft>
                <a:spcPts val="0"/>
              </a:spcAft>
              <a:buClr>
                <a:srgbClr val="666666"/>
              </a:buClr>
              <a:buSzPts val="1200"/>
              <a:buChar char="■"/>
              <a:defRPr sz="1200">
                <a:solidFill>
                  <a:srgbClr val="666666"/>
                </a:solidFill>
              </a:defRPr>
            </a:lvl9pPr>
          </a:lstStyle>
          <a:p/>
        </p:txBody>
      </p:sp>
      <p:sp>
        <p:nvSpPr>
          <p:cNvPr id="91" name="Google Shape;91;p1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666666"/>
                </a:solidFill>
              </a:defRPr>
            </a:lvl1pPr>
            <a:lvl2pPr lvl="1" algn="r">
              <a:lnSpc>
                <a:spcPct val="100000"/>
              </a:lnSpc>
              <a:spcAft>
                <a:spcPts val="0"/>
              </a:spcAft>
              <a:buNone/>
              <a:defRPr sz="1000">
                <a:solidFill>
                  <a:srgbClr val="666666"/>
                </a:solidFill>
              </a:defRPr>
            </a:lvl2pPr>
            <a:lvl3pPr lvl="2" algn="r">
              <a:lnSpc>
                <a:spcPct val="100000"/>
              </a:lnSpc>
              <a:spcAft>
                <a:spcPts val="0"/>
              </a:spcAft>
              <a:buNone/>
              <a:defRPr sz="1000">
                <a:solidFill>
                  <a:srgbClr val="666666"/>
                </a:solidFill>
              </a:defRPr>
            </a:lvl3pPr>
            <a:lvl4pPr lvl="3" algn="r">
              <a:lnSpc>
                <a:spcPct val="100000"/>
              </a:lnSpc>
              <a:spcAft>
                <a:spcPts val="0"/>
              </a:spcAft>
              <a:buNone/>
              <a:defRPr sz="1000">
                <a:solidFill>
                  <a:srgbClr val="666666"/>
                </a:solidFill>
              </a:defRPr>
            </a:lvl4pPr>
            <a:lvl5pPr lvl="4" algn="r">
              <a:lnSpc>
                <a:spcPct val="100000"/>
              </a:lnSpc>
              <a:spcAft>
                <a:spcPts val="0"/>
              </a:spcAft>
              <a:buNone/>
              <a:defRPr sz="1000">
                <a:solidFill>
                  <a:srgbClr val="666666"/>
                </a:solidFill>
              </a:defRPr>
            </a:lvl5pPr>
            <a:lvl6pPr lvl="5" algn="r">
              <a:lnSpc>
                <a:spcPct val="100000"/>
              </a:lnSpc>
              <a:spcAft>
                <a:spcPts val="0"/>
              </a:spcAft>
              <a:buNone/>
              <a:defRPr sz="1000">
                <a:solidFill>
                  <a:srgbClr val="666666"/>
                </a:solidFill>
              </a:defRPr>
            </a:lvl6pPr>
            <a:lvl7pPr lvl="6" algn="r">
              <a:lnSpc>
                <a:spcPct val="100000"/>
              </a:lnSpc>
              <a:spcAft>
                <a:spcPts val="0"/>
              </a:spcAft>
              <a:buNone/>
              <a:defRPr sz="1000">
                <a:solidFill>
                  <a:srgbClr val="666666"/>
                </a:solidFill>
              </a:defRPr>
            </a:lvl7pPr>
            <a:lvl8pPr lvl="7" algn="r">
              <a:lnSpc>
                <a:spcPct val="100000"/>
              </a:lnSpc>
              <a:spcAft>
                <a:spcPts val="0"/>
              </a:spcAft>
              <a:buNone/>
              <a:defRPr sz="1000">
                <a:solidFill>
                  <a:srgbClr val="666666"/>
                </a:solidFill>
              </a:defRPr>
            </a:lvl8pPr>
            <a:lvl9pPr lvl="8" algn="r">
              <a:lnSpc>
                <a:spcPct val="100000"/>
              </a:lnSpc>
              <a:spcAft>
                <a:spcPts val="0"/>
              </a:spcAft>
              <a:buNone/>
              <a:defRPr sz="1000">
                <a:solidFill>
                  <a:srgbClr val="666666"/>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
  <p:cSld name="AUTOLAYOUT_4">
    <p:bg>
      <p:bgPr>
        <a:solidFill>
          <a:srgbClr val="FFFFFF"/>
        </a:solidFill>
      </p:bgPr>
    </p:bg>
    <p:spTree>
      <p:nvGrpSpPr>
        <p:cNvPr id="92" name="Shape 92"/>
        <p:cNvGrpSpPr/>
        <p:nvPr/>
      </p:nvGrpSpPr>
      <p:grpSpPr>
        <a:xfrm>
          <a:off x="0" y="0"/>
          <a:ext cx="0" cy="0"/>
          <a:chOff x="0" y="0"/>
          <a:chExt cx="0" cy="0"/>
        </a:xfrm>
      </p:grpSpPr>
      <p:sp>
        <p:nvSpPr>
          <p:cNvPr id="93" name="Google Shape;93;p17"/>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p:nvPr/>
        </p:nvSpPr>
        <p:spPr>
          <a:xfrm>
            <a:off x="188400" y="188400"/>
            <a:ext cx="8767200" cy="476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p:nvPr/>
        </p:nvSpPr>
        <p:spPr>
          <a:xfrm>
            <a:off x="282600" y="282600"/>
            <a:ext cx="8578800" cy="4578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6" name="Google Shape;96;p17"/>
          <p:cNvCxnSpPr/>
          <p:nvPr/>
        </p:nvCxnSpPr>
        <p:spPr>
          <a:xfrm>
            <a:off x="282600" y="4607275"/>
            <a:ext cx="423000" cy="0"/>
          </a:xfrm>
          <a:prstGeom prst="straightConnector1">
            <a:avLst/>
          </a:prstGeom>
          <a:noFill/>
          <a:ln cap="flat" cmpd="sng" w="19050">
            <a:solidFill>
              <a:schemeClr val="dk1"/>
            </a:solidFill>
            <a:prstDash val="solid"/>
            <a:round/>
            <a:headEnd len="sm" w="sm" type="none"/>
            <a:tailEnd len="sm" w="sm" type="none"/>
          </a:ln>
        </p:spPr>
      </p:cxnSp>
      <p:cxnSp>
        <p:nvCxnSpPr>
          <p:cNvPr id="97" name="Google Shape;97;p17"/>
          <p:cNvCxnSpPr/>
          <p:nvPr/>
        </p:nvCxnSpPr>
        <p:spPr>
          <a:xfrm>
            <a:off x="8438400" y="536225"/>
            <a:ext cx="423000" cy="0"/>
          </a:xfrm>
          <a:prstGeom prst="straightConnector1">
            <a:avLst/>
          </a:prstGeom>
          <a:noFill/>
          <a:ln cap="flat" cmpd="sng" w="19050">
            <a:solidFill>
              <a:schemeClr val="dk1"/>
            </a:solidFill>
            <a:prstDash val="solid"/>
            <a:round/>
            <a:headEnd len="sm" w="sm" type="none"/>
            <a:tailEnd len="sm" w="sm" type="none"/>
          </a:ln>
        </p:spPr>
      </p:cxnSp>
      <p:sp>
        <p:nvSpPr>
          <p:cNvPr id="98" name="Google Shape;98;p17"/>
          <p:cNvSpPr txBox="1"/>
          <p:nvPr>
            <p:ph type="title"/>
          </p:nvPr>
        </p:nvSpPr>
        <p:spPr>
          <a:xfrm>
            <a:off x="705600" y="1415400"/>
            <a:ext cx="3394200" cy="2249700"/>
          </a:xfrm>
          <a:prstGeom prst="rect">
            <a:avLst/>
          </a:prstGeom>
          <a:noFill/>
        </p:spPr>
        <p:txBody>
          <a:bodyPr anchorCtr="0" anchor="ctr" bIns="91425" lIns="91425" spcFirstLastPara="1" rIns="91425" wrap="square" tIns="91425">
            <a:normAutofit/>
          </a:bodyPr>
          <a:lstStyle>
            <a:lvl1pPr lvl="0" algn="r">
              <a:lnSpc>
                <a:spcPct val="100000"/>
              </a:lnSpc>
              <a:spcBef>
                <a:spcPts val="0"/>
              </a:spcBef>
              <a:spcAft>
                <a:spcPts val="0"/>
              </a:spcAft>
              <a:buNone/>
              <a:defRPr b="1" sz="2400">
                <a:solidFill>
                  <a:schemeClr val="dk1"/>
                </a:solidFill>
              </a:defRPr>
            </a:lvl1pPr>
            <a:lvl2pPr lvl="1" algn="r">
              <a:lnSpc>
                <a:spcPct val="100000"/>
              </a:lnSpc>
              <a:spcBef>
                <a:spcPts val="0"/>
              </a:spcBef>
              <a:spcAft>
                <a:spcPts val="0"/>
              </a:spcAft>
              <a:buNone/>
              <a:defRPr b="1" sz="2400">
                <a:solidFill>
                  <a:schemeClr val="dk1"/>
                </a:solidFill>
              </a:defRPr>
            </a:lvl2pPr>
            <a:lvl3pPr lvl="2" algn="r">
              <a:lnSpc>
                <a:spcPct val="100000"/>
              </a:lnSpc>
              <a:spcBef>
                <a:spcPts val="0"/>
              </a:spcBef>
              <a:spcAft>
                <a:spcPts val="0"/>
              </a:spcAft>
              <a:buNone/>
              <a:defRPr b="1" sz="2400">
                <a:solidFill>
                  <a:schemeClr val="dk1"/>
                </a:solidFill>
              </a:defRPr>
            </a:lvl3pPr>
            <a:lvl4pPr lvl="3" algn="r">
              <a:lnSpc>
                <a:spcPct val="100000"/>
              </a:lnSpc>
              <a:spcBef>
                <a:spcPts val="0"/>
              </a:spcBef>
              <a:spcAft>
                <a:spcPts val="0"/>
              </a:spcAft>
              <a:buNone/>
              <a:defRPr b="1" sz="2400">
                <a:solidFill>
                  <a:schemeClr val="dk1"/>
                </a:solidFill>
              </a:defRPr>
            </a:lvl4pPr>
            <a:lvl5pPr lvl="4" algn="r">
              <a:lnSpc>
                <a:spcPct val="100000"/>
              </a:lnSpc>
              <a:spcBef>
                <a:spcPts val="0"/>
              </a:spcBef>
              <a:spcAft>
                <a:spcPts val="0"/>
              </a:spcAft>
              <a:buNone/>
              <a:defRPr b="1" sz="2400">
                <a:solidFill>
                  <a:schemeClr val="dk1"/>
                </a:solidFill>
              </a:defRPr>
            </a:lvl5pPr>
            <a:lvl6pPr lvl="5" algn="r">
              <a:lnSpc>
                <a:spcPct val="100000"/>
              </a:lnSpc>
              <a:spcBef>
                <a:spcPts val="0"/>
              </a:spcBef>
              <a:spcAft>
                <a:spcPts val="0"/>
              </a:spcAft>
              <a:buNone/>
              <a:defRPr b="1" sz="2400">
                <a:solidFill>
                  <a:schemeClr val="dk1"/>
                </a:solidFill>
              </a:defRPr>
            </a:lvl6pPr>
            <a:lvl7pPr lvl="6" algn="r">
              <a:lnSpc>
                <a:spcPct val="100000"/>
              </a:lnSpc>
              <a:spcBef>
                <a:spcPts val="0"/>
              </a:spcBef>
              <a:spcAft>
                <a:spcPts val="0"/>
              </a:spcAft>
              <a:buNone/>
              <a:defRPr b="1" sz="2400">
                <a:solidFill>
                  <a:schemeClr val="dk1"/>
                </a:solidFill>
              </a:defRPr>
            </a:lvl7pPr>
            <a:lvl8pPr lvl="7" algn="r">
              <a:lnSpc>
                <a:spcPct val="100000"/>
              </a:lnSpc>
              <a:spcBef>
                <a:spcPts val="0"/>
              </a:spcBef>
              <a:spcAft>
                <a:spcPts val="0"/>
              </a:spcAft>
              <a:buNone/>
              <a:defRPr b="1" sz="2400">
                <a:solidFill>
                  <a:schemeClr val="dk1"/>
                </a:solidFill>
              </a:defRPr>
            </a:lvl8pPr>
            <a:lvl9pPr lvl="8" algn="r">
              <a:lnSpc>
                <a:spcPct val="100000"/>
              </a:lnSpc>
              <a:spcBef>
                <a:spcPts val="0"/>
              </a:spcBef>
              <a:spcAft>
                <a:spcPts val="0"/>
              </a:spcAft>
              <a:buNone/>
              <a:defRPr b="1" sz="2400">
                <a:solidFill>
                  <a:schemeClr val="dk1"/>
                </a:solidFill>
              </a:defRPr>
            </a:lvl9pPr>
          </a:lstStyle>
          <a:p/>
        </p:txBody>
      </p:sp>
      <p:sp>
        <p:nvSpPr>
          <p:cNvPr id="99" name="Google Shape;99;p17"/>
          <p:cNvSpPr txBox="1"/>
          <p:nvPr>
            <p:ph idx="1" type="body"/>
          </p:nvPr>
        </p:nvSpPr>
        <p:spPr>
          <a:xfrm>
            <a:off x="4252525" y="836250"/>
            <a:ext cx="4185900" cy="3408000"/>
          </a:xfrm>
          <a:prstGeom prst="rect">
            <a:avLst/>
          </a:prstGeom>
          <a:noFill/>
        </p:spPr>
        <p:txBody>
          <a:bodyPr anchorCtr="0" anchor="ctr" bIns="91425" lIns="91425" spcFirstLastPara="1" rIns="91425" wrap="square" tIns="91425">
            <a:normAutofit/>
          </a:bodyPr>
          <a:lstStyle>
            <a:lvl1pPr indent="-317500" lvl="0" marL="457200" algn="l">
              <a:lnSpc>
                <a:spcPct val="115000"/>
              </a:lnSpc>
              <a:spcBef>
                <a:spcPts val="0"/>
              </a:spcBef>
              <a:spcAft>
                <a:spcPts val="0"/>
              </a:spcAft>
              <a:buClr>
                <a:schemeClr val="dk2"/>
              </a:buClr>
              <a:buSzPts val="1400"/>
              <a:buChar char="●"/>
              <a:defRPr sz="1400">
                <a:solidFill>
                  <a:schemeClr val="dk2"/>
                </a:solidFill>
              </a:defRPr>
            </a:lvl1pPr>
            <a:lvl2pPr indent="-304800" lvl="1" marL="914400" algn="l">
              <a:lnSpc>
                <a:spcPct val="115000"/>
              </a:lnSpc>
              <a:spcBef>
                <a:spcPts val="0"/>
              </a:spcBef>
              <a:spcAft>
                <a:spcPts val="0"/>
              </a:spcAft>
              <a:buClr>
                <a:schemeClr val="dk2"/>
              </a:buClr>
              <a:buSzPts val="1200"/>
              <a:buChar char="○"/>
              <a:defRPr sz="1200">
                <a:solidFill>
                  <a:schemeClr val="dk2"/>
                </a:solidFill>
              </a:defRPr>
            </a:lvl2pPr>
            <a:lvl3pPr indent="-304800" lvl="2" marL="1371600" algn="l">
              <a:lnSpc>
                <a:spcPct val="115000"/>
              </a:lnSpc>
              <a:spcBef>
                <a:spcPts val="0"/>
              </a:spcBef>
              <a:spcAft>
                <a:spcPts val="0"/>
              </a:spcAft>
              <a:buClr>
                <a:schemeClr val="dk2"/>
              </a:buClr>
              <a:buSzPts val="1200"/>
              <a:buChar char="■"/>
              <a:defRPr sz="1200">
                <a:solidFill>
                  <a:schemeClr val="dk2"/>
                </a:solidFill>
              </a:defRPr>
            </a:lvl3pPr>
            <a:lvl4pPr indent="-304800" lvl="3" marL="1828800" algn="l">
              <a:lnSpc>
                <a:spcPct val="115000"/>
              </a:lnSpc>
              <a:spcBef>
                <a:spcPts val="0"/>
              </a:spcBef>
              <a:spcAft>
                <a:spcPts val="0"/>
              </a:spcAft>
              <a:buClr>
                <a:schemeClr val="dk2"/>
              </a:buClr>
              <a:buSzPts val="1200"/>
              <a:buChar char="●"/>
              <a:defRPr sz="1200">
                <a:solidFill>
                  <a:schemeClr val="dk2"/>
                </a:solidFill>
              </a:defRPr>
            </a:lvl4pPr>
            <a:lvl5pPr indent="-304800" lvl="4" marL="2286000" algn="l">
              <a:lnSpc>
                <a:spcPct val="115000"/>
              </a:lnSpc>
              <a:spcBef>
                <a:spcPts val="0"/>
              </a:spcBef>
              <a:spcAft>
                <a:spcPts val="0"/>
              </a:spcAft>
              <a:buClr>
                <a:schemeClr val="dk2"/>
              </a:buClr>
              <a:buSzPts val="1200"/>
              <a:buChar char="○"/>
              <a:defRPr sz="1200">
                <a:solidFill>
                  <a:schemeClr val="dk2"/>
                </a:solidFill>
              </a:defRPr>
            </a:lvl5pPr>
            <a:lvl6pPr indent="-304800" lvl="5" marL="2743200" algn="l">
              <a:lnSpc>
                <a:spcPct val="115000"/>
              </a:lnSpc>
              <a:spcBef>
                <a:spcPts val="0"/>
              </a:spcBef>
              <a:spcAft>
                <a:spcPts val="0"/>
              </a:spcAft>
              <a:buClr>
                <a:schemeClr val="dk2"/>
              </a:buClr>
              <a:buSzPts val="1200"/>
              <a:buChar char="■"/>
              <a:defRPr sz="1200">
                <a:solidFill>
                  <a:schemeClr val="dk2"/>
                </a:solidFill>
              </a:defRPr>
            </a:lvl6pPr>
            <a:lvl7pPr indent="-304800" lvl="6" marL="3200400" algn="l">
              <a:lnSpc>
                <a:spcPct val="115000"/>
              </a:lnSpc>
              <a:spcBef>
                <a:spcPts val="0"/>
              </a:spcBef>
              <a:spcAft>
                <a:spcPts val="0"/>
              </a:spcAft>
              <a:buClr>
                <a:schemeClr val="dk2"/>
              </a:buClr>
              <a:buSzPts val="1200"/>
              <a:buChar char="●"/>
              <a:defRPr sz="1200">
                <a:solidFill>
                  <a:schemeClr val="dk2"/>
                </a:solidFill>
              </a:defRPr>
            </a:lvl7pPr>
            <a:lvl8pPr indent="-304800" lvl="7" marL="3657600" algn="l">
              <a:lnSpc>
                <a:spcPct val="115000"/>
              </a:lnSpc>
              <a:spcBef>
                <a:spcPts val="0"/>
              </a:spcBef>
              <a:spcAft>
                <a:spcPts val="0"/>
              </a:spcAft>
              <a:buClr>
                <a:schemeClr val="dk2"/>
              </a:buClr>
              <a:buSzPts val="1200"/>
              <a:buChar char="○"/>
              <a:defRPr sz="1200">
                <a:solidFill>
                  <a:schemeClr val="dk2"/>
                </a:solidFill>
              </a:defRPr>
            </a:lvl8pPr>
            <a:lvl9pPr indent="-304800" lvl="8" marL="4114800" algn="l">
              <a:lnSpc>
                <a:spcPct val="115000"/>
              </a:lnSpc>
              <a:spcBef>
                <a:spcPts val="0"/>
              </a:spcBef>
              <a:spcAft>
                <a:spcPts val="0"/>
              </a:spcAft>
              <a:buClr>
                <a:schemeClr val="dk2"/>
              </a:buClr>
              <a:buSzPts val="1200"/>
              <a:buChar char="■"/>
              <a:defRPr sz="1200">
                <a:solidFill>
                  <a:schemeClr val="dk2"/>
                </a:solidFill>
              </a:defRPr>
            </a:lvl9pPr>
          </a:lstStyle>
          <a:p/>
        </p:txBody>
      </p:sp>
      <p:sp>
        <p:nvSpPr>
          <p:cNvPr id="100" name="Google Shape;100;p17"/>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5">
  <p:cSld name="AUTOLAYOUT_5">
    <p:bg>
      <p:bgPr>
        <a:solidFill>
          <a:srgbClr val="F7EFE4"/>
        </a:solidFill>
      </p:bgPr>
    </p:bg>
    <p:spTree>
      <p:nvGrpSpPr>
        <p:cNvPr id="101" name="Shape 101"/>
        <p:cNvGrpSpPr/>
        <p:nvPr/>
      </p:nvGrpSpPr>
      <p:grpSpPr>
        <a:xfrm>
          <a:off x="0" y="0"/>
          <a:ext cx="0" cy="0"/>
          <a:chOff x="0" y="0"/>
          <a:chExt cx="0" cy="0"/>
        </a:xfrm>
      </p:grpSpPr>
      <p:sp>
        <p:nvSpPr>
          <p:cNvPr id="102" name="Google Shape;102;p18"/>
          <p:cNvSpPr/>
          <p:nvPr/>
        </p:nvSpPr>
        <p:spPr>
          <a:xfrm>
            <a:off x="0" y="0"/>
            <a:ext cx="9144000" cy="5143500"/>
          </a:xfrm>
          <a:prstGeom prst="rect">
            <a:avLst/>
          </a:prstGeom>
          <a:solidFill>
            <a:srgbClr val="F7EF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p:nvPr/>
        </p:nvSpPr>
        <p:spPr>
          <a:xfrm>
            <a:off x="918451" y="4437550"/>
            <a:ext cx="944700" cy="82800"/>
          </a:xfrm>
          <a:prstGeom prst="rect">
            <a:avLst/>
          </a:prstGeom>
          <a:solidFill>
            <a:srgbClr val="957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txBox="1"/>
          <p:nvPr>
            <p:ph type="title"/>
          </p:nvPr>
        </p:nvSpPr>
        <p:spPr>
          <a:xfrm>
            <a:off x="826750" y="596425"/>
            <a:ext cx="7505700" cy="10392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rgbClr val="221E1F"/>
              </a:buClr>
              <a:buSzPts val="3200"/>
              <a:buNone/>
              <a:defRPr b="1" sz="3200">
                <a:solidFill>
                  <a:srgbClr val="221E1F"/>
                </a:solidFill>
              </a:defRPr>
            </a:lvl1pPr>
            <a:lvl2pPr lvl="1" algn="l">
              <a:lnSpc>
                <a:spcPct val="100000"/>
              </a:lnSpc>
              <a:spcBef>
                <a:spcPts val="0"/>
              </a:spcBef>
              <a:spcAft>
                <a:spcPts val="0"/>
              </a:spcAft>
              <a:buClr>
                <a:srgbClr val="221E1F"/>
              </a:buClr>
              <a:buSzPts val="3200"/>
              <a:buNone/>
              <a:defRPr b="1" sz="3200">
                <a:solidFill>
                  <a:srgbClr val="221E1F"/>
                </a:solidFill>
              </a:defRPr>
            </a:lvl2pPr>
            <a:lvl3pPr lvl="2" algn="l">
              <a:lnSpc>
                <a:spcPct val="100000"/>
              </a:lnSpc>
              <a:spcBef>
                <a:spcPts val="0"/>
              </a:spcBef>
              <a:spcAft>
                <a:spcPts val="0"/>
              </a:spcAft>
              <a:buClr>
                <a:srgbClr val="221E1F"/>
              </a:buClr>
              <a:buSzPts val="3200"/>
              <a:buNone/>
              <a:defRPr b="1" sz="3200">
                <a:solidFill>
                  <a:srgbClr val="221E1F"/>
                </a:solidFill>
              </a:defRPr>
            </a:lvl3pPr>
            <a:lvl4pPr lvl="3" algn="l">
              <a:lnSpc>
                <a:spcPct val="100000"/>
              </a:lnSpc>
              <a:spcBef>
                <a:spcPts val="0"/>
              </a:spcBef>
              <a:spcAft>
                <a:spcPts val="0"/>
              </a:spcAft>
              <a:buClr>
                <a:srgbClr val="221E1F"/>
              </a:buClr>
              <a:buSzPts val="3200"/>
              <a:buNone/>
              <a:defRPr b="1" sz="3200">
                <a:solidFill>
                  <a:srgbClr val="221E1F"/>
                </a:solidFill>
              </a:defRPr>
            </a:lvl4pPr>
            <a:lvl5pPr lvl="4" algn="l">
              <a:lnSpc>
                <a:spcPct val="100000"/>
              </a:lnSpc>
              <a:spcBef>
                <a:spcPts val="0"/>
              </a:spcBef>
              <a:spcAft>
                <a:spcPts val="0"/>
              </a:spcAft>
              <a:buClr>
                <a:srgbClr val="221E1F"/>
              </a:buClr>
              <a:buSzPts val="3200"/>
              <a:buNone/>
              <a:defRPr b="1" sz="3200">
                <a:solidFill>
                  <a:srgbClr val="221E1F"/>
                </a:solidFill>
              </a:defRPr>
            </a:lvl5pPr>
            <a:lvl6pPr lvl="5" algn="l">
              <a:lnSpc>
                <a:spcPct val="100000"/>
              </a:lnSpc>
              <a:spcBef>
                <a:spcPts val="0"/>
              </a:spcBef>
              <a:spcAft>
                <a:spcPts val="0"/>
              </a:spcAft>
              <a:buClr>
                <a:srgbClr val="221E1F"/>
              </a:buClr>
              <a:buSzPts val="3200"/>
              <a:buNone/>
              <a:defRPr b="1" sz="3200">
                <a:solidFill>
                  <a:srgbClr val="221E1F"/>
                </a:solidFill>
              </a:defRPr>
            </a:lvl6pPr>
            <a:lvl7pPr lvl="6" algn="l">
              <a:lnSpc>
                <a:spcPct val="100000"/>
              </a:lnSpc>
              <a:spcBef>
                <a:spcPts val="0"/>
              </a:spcBef>
              <a:spcAft>
                <a:spcPts val="0"/>
              </a:spcAft>
              <a:buClr>
                <a:srgbClr val="221E1F"/>
              </a:buClr>
              <a:buSzPts val="3200"/>
              <a:buNone/>
              <a:defRPr b="1" sz="3200">
                <a:solidFill>
                  <a:srgbClr val="221E1F"/>
                </a:solidFill>
              </a:defRPr>
            </a:lvl7pPr>
            <a:lvl8pPr lvl="7" algn="l">
              <a:lnSpc>
                <a:spcPct val="100000"/>
              </a:lnSpc>
              <a:spcBef>
                <a:spcPts val="0"/>
              </a:spcBef>
              <a:spcAft>
                <a:spcPts val="0"/>
              </a:spcAft>
              <a:buClr>
                <a:srgbClr val="221E1F"/>
              </a:buClr>
              <a:buSzPts val="3200"/>
              <a:buNone/>
              <a:defRPr b="1" sz="3200">
                <a:solidFill>
                  <a:srgbClr val="221E1F"/>
                </a:solidFill>
              </a:defRPr>
            </a:lvl8pPr>
            <a:lvl9pPr lvl="8" algn="l">
              <a:lnSpc>
                <a:spcPct val="100000"/>
              </a:lnSpc>
              <a:spcBef>
                <a:spcPts val="0"/>
              </a:spcBef>
              <a:spcAft>
                <a:spcPts val="0"/>
              </a:spcAft>
              <a:buClr>
                <a:srgbClr val="221E1F"/>
              </a:buClr>
              <a:buSzPts val="3200"/>
              <a:buNone/>
              <a:defRPr b="1" sz="3200">
                <a:solidFill>
                  <a:srgbClr val="221E1F"/>
                </a:solidFill>
              </a:defRPr>
            </a:lvl9pPr>
          </a:lstStyle>
          <a:p/>
        </p:txBody>
      </p:sp>
      <p:sp>
        <p:nvSpPr>
          <p:cNvPr id="105" name="Google Shape;105;p18"/>
          <p:cNvSpPr txBox="1"/>
          <p:nvPr>
            <p:ph idx="1" type="body"/>
          </p:nvPr>
        </p:nvSpPr>
        <p:spPr>
          <a:xfrm>
            <a:off x="4675750" y="1771725"/>
            <a:ext cx="3656700" cy="2265000"/>
          </a:xfrm>
          <a:prstGeom prst="rect">
            <a:avLst/>
          </a:prstGeom>
          <a:noFill/>
        </p:spPr>
        <p:txBody>
          <a:bodyPr anchorCtr="0" anchor="t" bIns="91425" lIns="91425" spcFirstLastPara="1" rIns="91425" wrap="square" tIns="91425">
            <a:normAutofit/>
          </a:bodyPr>
          <a:lstStyle>
            <a:lvl1pPr indent="-317500" lvl="0" marL="457200" algn="l">
              <a:lnSpc>
                <a:spcPct val="115000"/>
              </a:lnSpc>
              <a:spcBef>
                <a:spcPts val="0"/>
              </a:spcBef>
              <a:spcAft>
                <a:spcPts val="0"/>
              </a:spcAft>
              <a:buClr>
                <a:srgbClr val="616161"/>
              </a:buClr>
              <a:buSzPts val="1400"/>
              <a:buChar char="●"/>
              <a:defRPr sz="1400">
                <a:solidFill>
                  <a:srgbClr val="616161"/>
                </a:solidFill>
              </a:defRPr>
            </a:lvl1pPr>
            <a:lvl2pPr indent="-304800" lvl="1" marL="914400" algn="l">
              <a:lnSpc>
                <a:spcPct val="115000"/>
              </a:lnSpc>
              <a:spcBef>
                <a:spcPts val="0"/>
              </a:spcBef>
              <a:spcAft>
                <a:spcPts val="0"/>
              </a:spcAft>
              <a:buClr>
                <a:srgbClr val="616161"/>
              </a:buClr>
              <a:buSzPts val="1200"/>
              <a:buChar char="○"/>
              <a:defRPr sz="1200">
                <a:solidFill>
                  <a:srgbClr val="616161"/>
                </a:solidFill>
              </a:defRPr>
            </a:lvl2pPr>
            <a:lvl3pPr indent="-304800" lvl="2" marL="1371600" algn="l">
              <a:lnSpc>
                <a:spcPct val="115000"/>
              </a:lnSpc>
              <a:spcBef>
                <a:spcPts val="0"/>
              </a:spcBef>
              <a:spcAft>
                <a:spcPts val="0"/>
              </a:spcAft>
              <a:buClr>
                <a:srgbClr val="616161"/>
              </a:buClr>
              <a:buSzPts val="1200"/>
              <a:buChar char="■"/>
              <a:defRPr sz="1200">
                <a:solidFill>
                  <a:srgbClr val="616161"/>
                </a:solidFill>
              </a:defRPr>
            </a:lvl3pPr>
            <a:lvl4pPr indent="-304800" lvl="3" marL="1828800" algn="l">
              <a:lnSpc>
                <a:spcPct val="115000"/>
              </a:lnSpc>
              <a:spcBef>
                <a:spcPts val="0"/>
              </a:spcBef>
              <a:spcAft>
                <a:spcPts val="0"/>
              </a:spcAft>
              <a:buClr>
                <a:srgbClr val="616161"/>
              </a:buClr>
              <a:buSzPts val="1200"/>
              <a:buChar char="●"/>
              <a:defRPr sz="1200">
                <a:solidFill>
                  <a:srgbClr val="616161"/>
                </a:solidFill>
              </a:defRPr>
            </a:lvl4pPr>
            <a:lvl5pPr indent="-304800" lvl="4" marL="2286000" algn="l">
              <a:lnSpc>
                <a:spcPct val="115000"/>
              </a:lnSpc>
              <a:spcBef>
                <a:spcPts val="0"/>
              </a:spcBef>
              <a:spcAft>
                <a:spcPts val="0"/>
              </a:spcAft>
              <a:buClr>
                <a:srgbClr val="616161"/>
              </a:buClr>
              <a:buSzPts val="1200"/>
              <a:buChar char="○"/>
              <a:defRPr sz="1200">
                <a:solidFill>
                  <a:srgbClr val="616161"/>
                </a:solidFill>
              </a:defRPr>
            </a:lvl5pPr>
            <a:lvl6pPr indent="-304800" lvl="5" marL="2743200" algn="l">
              <a:lnSpc>
                <a:spcPct val="115000"/>
              </a:lnSpc>
              <a:spcBef>
                <a:spcPts val="0"/>
              </a:spcBef>
              <a:spcAft>
                <a:spcPts val="0"/>
              </a:spcAft>
              <a:buClr>
                <a:srgbClr val="616161"/>
              </a:buClr>
              <a:buSzPts val="1200"/>
              <a:buChar char="■"/>
              <a:defRPr sz="1200">
                <a:solidFill>
                  <a:srgbClr val="616161"/>
                </a:solidFill>
              </a:defRPr>
            </a:lvl6pPr>
            <a:lvl7pPr indent="-304800" lvl="6" marL="3200400" algn="l">
              <a:lnSpc>
                <a:spcPct val="115000"/>
              </a:lnSpc>
              <a:spcBef>
                <a:spcPts val="0"/>
              </a:spcBef>
              <a:spcAft>
                <a:spcPts val="0"/>
              </a:spcAft>
              <a:buClr>
                <a:srgbClr val="616161"/>
              </a:buClr>
              <a:buSzPts val="1200"/>
              <a:buChar char="●"/>
              <a:defRPr sz="1200">
                <a:solidFill>
                  <a:srgbClr val="616161"/>
                </a:solidFill>
              </a:defRPr>
            </a:lvl7pPr>
            <a:lvl8pPr indent="-304800" lvl="7" marL="3657600" algn="l">
              <a:lnSpc>
                <a:spcPct val="115000"/>
              </a:lnSpc>
              <a:spcBef>
                <a:spcPts val="0"/>
              </a:spcBef>
              <a:spcAft>
                <a:spcPts val="0"/>
              </a:spcAft>
              <a:buClr>
                <a:srgbClr val="616161"/>
              </a:buClr>
              <a:buSzPts val="1200"/>
              <a:buChar char="○"/>
              <a:defRPr sz="1200">
                <a:solidFill>
                  <a:srgbClr val="616161"/>
                </a:solidFill>
              </a:defRPr>
            </a:lvl8pPr>
            <a:lvl9pPr indent="-304800" lvl="8" marL="4114800" algn="l">
              <a:lnSpc>
                <a:spcPct val="115000"/>
              </a:lnSpc>
              <a:spcBef>
                <a:spcPts val="0"/>
              </a:spcBef>
              <a:spcAft>
                <a:spcPts val="0"/>
              </a:spcAft>
              <a:buClr>
                <a:srgbClr val="616161"/>
              </a:buClr>
              <a:buSzPts val="1200"/>
              <a:buChar char="■"/>
              <a:defRPr sz="1200">
                <a:solidFill>
                  <a:srgbClr val="616161"/>
                </a:solidFill>
              </a:defRPr>
            </a:lvl9pPr>
          </a:lstStyle>
          <a:p/>
        </p:txBody>
      </p:sp>
      <p:sp>
        <p:nvSpPr>
          <p:cNvPr id="106" name="Google Shape;106;p18"/>
          <p:cNvSpPr txBox="1"/>
          <p:nvPr>
            <p:ph idx="2" type="body"/>
          </p:nvPr>
        </p:nvSpPr>
        <p:spPr>
          <a:xfrm>
            <a:off x="826750" y="1771725"/>
            <a:ext cx="3656700" cy="2265000"/>
          </a:xfrm>
          <a:prstGeom prst="rect">
            <a:avLst/>
          </a:prstGeom>
          <a:noFill/>
        </p:spPr>
        <p:txBody>
          <a:bodyPr anchorCtr="0" anchor="t" bIns="91425" lIns="91425" spcFirstLastPara="1" rIns="91425" wrap="square" tIns="91425">
            <a:normAutofit/>
          </a:bodyPr>
          <a:lstStyle>
            <a:lvl1pPr indent="-317500" lvl="0" marL="457200" algn="l">
              <a:lnSpc>
                <a:spcPct val="115000"/>
              </a:lnSpc>
              <a:spcBef>
                <a:spcPts val="0"/>
              </a:spcBef>
              <a:spcAft>
                <a:spcPts val="0"/>
              </a:spcAft>
              <a:buClr>
                <a:srgbClr val="616161"/>
              </a:buClr>
              <a:buSzPts val="1400"/>
              <a:buChar char="●"/>
              <a:defRPr sz="1400">
                <a:solidFill>
                  <a:srgbClr val="616161"/>
                </a:solidFill>
              </a:defRPr>
            </a:lvl1pPr>
            <a:lvl2pPr indent="-304800" lvl="1" marL="914400" algn="l">
              <a:lnSpc>
                <a:spcPct val="115000"/>
              </a:lnSpc>
              <a:spcBef>
                <a:spcPts val="0"/>
              </a:spcBef>
              <a:spcAft>
                <a:spcPts val="0"/>
              </a:spcAft>
              <a:buClr>
                <a:srgbClr val="616161"/>
              </a:buClr>
              <a:buSzPts val="1200"/>
              <a:buChar char="○"/>
              <a:defRPr sz="1200">
                <a:solidFill>
                  <a:srgbClr val="616161"/>
                </a:solidFill>
              </a:defRPr>
            </a:lvl2pPr>
            <a:lvl3pPr indent="-304800" lvl="2" marL="1371600" algn="l">
              <a:lnSpc>
                <a:spcPct val="115000"/>
              </a:lnSpc>
              <a:spcBef>
                <a:spcPts val="0"/>
              </a:spcBef>
              <a:spcAft>
                <a:spcPts val="0"/>
              </a:spcAft>
              <a:buClr>
                <a:srgbClr val="616161"/>
              </a:buClr>
              <a:buSzPts val="1200"/>
              <a:buChar char="■"/>
              <a:defRPr sz="1200">
                <a:solidFill>
                  <a:srgbClr val="616161"/>
                </a:solidFill>
              </a:defRPr>
            </a:lvl3pPr>
            <a:lvl4pPr indent="-304800" lvl="3" marL="1828800" algn="l">
              <a:lnSpc>
                <a:spcPct val="115000"/>
              </a:lnSpc>
              <a:spcBef>
                <a:spcPts val="0"/>
              </a:spcBef>
              <a:spcAft>
                <a:spcPts val="0"/>
              </a:spcAft>
              <a:buClr>
                <a:srgbClr val="616161"/>
              </a:buClr>
              <a:buSzPts val="1200"/>
              <a:buChar char="●"/>
              <a:defRPr sz="1200">
                <a:solidFill>
                  <a:srgbClr val="616161"/>
                </a:solidFill>
              </a:defRPr>
            </a:lvl4pPr>
            <a:lvl5pPr indent="-304800" lvl="4" marL="2286000" algn="l">
              <a:lnSpc>
                <a:spcPct val="115000"/>
              </a:lnSpc>
              <a:spcBef>
                <a:spcPts val="0"/>
              </a:spcBef>
              <a:spcAft>
                <a:spcPts val="0"/>
              </a:spcAft>
              <a:buClr>
                <a:srgbClr val="616161"/>
              </a:buClr>
              <a:buSzPts val="1200"/>
              <a:buChar char="○"/>
              <a:defRPr sz="1200">
                <a:solidFill>
                  <a:srgbClr val="616161"/>
                </a:solidFill>
              </a:defRPr>
            </a:lvl5pPr>
            <a:lvl6pPr indent="-304800" lvl="5" marL="2743200" algn="l">
              <a:lnSpc>
                <a:spcPct val="115000"/>
              </a:lnSpc>
              <a:spcBef>
                <a:spcPts val="0"/>
              </a:spcBef>
              <a:spcAft>
                <a:spcPts val="0"/>
              </a:spcAft>
              <a:buClr>
                <a:srgbClr val="616161"/>
              </a:buClr>
              <a:buSzPts val="1200"/>
              <a:buChar char="■"/>
              <a:defRPr sz="1200">
                <a:solidFill>
                  <a:srgbClr val="616161"/>
                </a:solidFill>
              </a:defRPr>
            </a:lvl6pPr>
            <a:lvl7pPr indent="-304800" lvl="6" marL="3200400" algn="l">
              <a:lnSpc>
                <a:spcPct val="115000"/>
              </a:lnSpc>
              <a:spcBef>
                <a:spcPts val="0"/>
              </a:spcBef>
              <a:spcAft>
                <a:spcPts val="0"/>
              </a:spcAft>
              <a:buClr>
                <a:srgbClr val="616161"/>
              </a:buClr>
              <a:buSzPts val="1200"/>
              <a:buChar char="●"/>
              <a:defRPr sz="1200">
                <a:solidFill>
                  <a:srgbClr val="616161"/>
                </a:solidFill>
              </a:defRPr>
            </a:lvl7pPr>
            <a:lvl8pPr indent="-304800" lvl="7" marL="3657600" algn="l">
              <a:lnSpc>
                <a:spcPct val="115000"/>
              </a:lnSpc>
              <a:spcBef>
                <a:spcPts val="0"/>
              </a:spcBef>
              <a:spcAft>
                <a:spcPts val="0"/>
              </a:spcAft>
              <a:buClr>
                <a:srgbClr val="616161"/>
              </a:buClr>
              <a:buSzPts val="1200"/>
              <a:buChar char="○"/>
              <a:defRPr sz="1200">
                <a:solidFill>
                  <a:srgbClr val="616161"/>
                </a:solidFill>
              </a:defRPr>
            </a:lvl8pPr>
            <a:lvl9pPr indent="-304800" lvl="8" marL="4114800" algn="l">
              <a:lnSpc>
                <a:spcPct val="115000"/>
              </a:lnSpc>
              <a:spcBef>
                <a:spcPts val="0"/>
              </a:spcBef>
              <a:spcAft>
                <a:spcPts val="0"/>
              </a:spcAft>
              <a:buClr>
                <a:srgbClr val="616161"/>
              </a:buClr>
              <a:buSzPts val="1200"/>
              <a:buChar char="■"/>
              <a:defRPr sz="1200">
                <a:solidFill>
                  <a:srgbClr val="616161"/>
                </a:solidFill>
              </a:defRPr>
            </a:lvl9pPr>
          </a:lstStyle>
          <a:p/>
        </p:txBody>
      </p:sp>
      <p:sp>
        <p:nvSpPr>
          <p:cNvPr id="107" name="Google Shape;107;p18"/>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221E1F"/>
                </a:solidFill>
              </a:defRPr>
            </a:lvl1pPr>
            <a:lvl2pPr lvl="1" algn="r">
              <a:lnSpc>
                <a:spcPct val="100000"/>
              </a:lnSpc>
              <a:spcAft>
                <a:spcPts val="0"/>
              </a:spcAft>
              <a:buNone/>
              <a:defRPr sz="1000">
                <a:solidFill>
                  <a:srgbClr val="221E1F"/>
                </a:solidFill>
              </a:defRPr>
            </a:lvl2pPr>
            <a:lvl3pPr lvl="2" algn="r">
              <a:lnSpc>
                <a:spcPct val="100000"/>
              </a:lnSpc>
              <a:spcAft>
                <a:spcPts val="0"/>
              </a:spcAft>
              <a:buNone/>
              <a:defRPr sz="1000">
                <a:solidFill>
                  <a:srgbClr val="221E1F"/>
                </a:solidFill>
              </a:defRPr>
            </a:lvl3pPr>
            <a:lvl4pPr lvl="3" algn="r">
              <a:lnSpc>
                <a:spcPct val="100000"/>
              </a:lnSpc>
              <a:spcAft>
                <a:spcPts val="0"/>
              </a:spcAft>
              <a:buNone/>
              <a:defRPr sz="1000">
                <a:solidFill>
                  <a:srgbClr val="221E1F"/>
                </a:solidFill>
              </a:defRPr>
            </a:lvl4pPr>
            <a:lvl5pPr lvl="4" algn="r">
              <a:lnSpc>
                <a:spcPct val="100000"/>
              </a:lnSpc>
              <a:spcAft>
                <a:spcPts val="0"/>
              </a:spcAft>
              <a:buNone/>
              <a:defRPr sz="1000">
                <a:solidFill>
                  <a:srgbClr val="221E1F"/>
                </a:solidFill>
              </a:defRPr>
            </a:lvl5pPr>
            <a:lvl6pPr lvl="5" algn="r">
              <a:lnSpc>
                <a:spcPct val="100000"/>
              </a:lnSpc>
              <a:spcAft>
                <a:spcPts val="0"/>
              </a:spcAft>
              <a:buNone/>
              <a:defRPr sz="1000">
                <a:solidFill>
                  <a:srgbClr val="221E1F"/>
                </a:solidFill>
              </a:defRPr>
            </a:lvl6pPr>
            <a:lvl7pPr lvl="6" algn="r">
              <a:lnSpc>
                <a:spcPct val="100000"/>
              </a:lnSpc>
              <a:spcAft>
                <a:spcPts val="0"/>
              </a:spcAft>
              <a:buNone/>
              <a:defRPr sz="1000">
                <a:solidFill>
                  <a:srgbClr val="221E1F"/>
                </a:solidFill>
              </a:defRPr>
            </a:lvl7pPr>
            <a:lvl8pPr lvl="7" algn="r">
              <a:lnSpc>
                <a:spcPct val="100000"/>
              </a:lnSpc>
              <a:spcAft>
                <a:spcPts val="0"/>
              </a:spcAft>
              <a:buNone/>
              <a:defRPr sz="1000">
                <a:solidFill>
                  <a:srgbClr val="221E1F"/>
                </a:solidFill>
              </a:defRPr>
            </a:lvl8pPr>
            <a:lvl9pPr lvl="8" algn="r">
              <a:lnSpc>
                <a:spcPct val="100000"/>
              </a:lnSpc>
              <a:spcAft>
                <a:spcPts val="0"/>
              </a:spcAft>
              <a:buNone/>
              <a:defRPr sz="1000">
                <a:solidFill>
                  <a:srgbClr val="221E1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6">
  <p:cSld name="AUTOLAYOUT_6">
    <p:bg>
      <p:bgPr>
        <a:solidFill>
          <a:srgbClr val="FFFFFF"/>
        </a:solidFill>
      </p:bgPr>
    </p:bg>
    <p:spTree>
      <p:nvGrpSpPr>
        <p:cNvPr id="108" name="Shape 108"/>
        <p:cNvGrpSpPr/>
        <p:nvPr/>
      </p:nvGrpSpPr>
      <p:grpSpPr>
        <a:xfrm>
          <a:off x="0" y="0"/>
          <a:ext cx="0" cy="0"/>
          <a:chOff x="0" y="0"/>
          <a:chExt cx="0" cy="0"/>
        </a:xfrm>
      </p:grpSpPr>
      <p:sp>
        <p:nvSpPr>
          <p:cNvPr id="109" name="Google Shape;109;p19"/>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p:nvPr/>
        </p:nvSpPr>
        <p:spPr>
          <a:xfrm flipH="1" rot="10800000">
            <a:off x="822625" y="659700"/>
            <a:ext cx="1063500" cy="6855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9"/>
          <p:cNvSpPr/>
          <p:nvPr/>
        </p:nvSpPr>
        <p:spPr>
          <a:xfrm rot="10800000">
            <a:off x="896725" y="659700"/>
            <a:ext cx="989400" cy="6855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p:nvPr/>
        </p:nvSpPr>
        <p:spPr>
          <a:xfrm>
            <a:off x="822625" y="0"/>
            <a:ext cx="1063500" cy="816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9"/>
          <p:cNvSpPr txBox="1"/>
          <p:nvPr>
            <p:ph type="title"/>
          </p:nvPr>
        </p:nvSpPr>
        <p:spPr>
          <a:xfrm>
            <a:off x="2490825" y="816000"/>
            <a:ext cx="5856000" cy="15225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Clr>
                <a:schemeClr val="dk1"/>
              </a:buClr>
              <a:buSzPts val="3600"/>
              <a:buNone/>
              <a:defRPr b="1" sz="3600">
                <a:solidFill>
                  <a:schemeClr val="dk1"/>
                </a:solidFill>
              </a:defRPr>
            </a:lvl1pPr>
            <a:lvl2pPr lvl="1" algn="l">
              <a:lnSpc>
                <a:spcPct val="100000"/>
              </a:lnSpc>
              <a:spcBef>
                <a:spcPts val="0"/>
              </a:spcBef>
              <a:spcAft>
                <a:spcPts val="0"/>
              </a:spcAft>
              <a:buClr>
                <a:schemeClr val="dk1"/>
              </a:buClr>
              <a:buSzPts val="3600"/>
              <a:buNone/>
              <a:defRPr b="1" sz="3600">
                <a:solidFill>
                  <a:schemeClr val="dk1"/>
                </a:solidFill>
              </a:defRPr>
            </a:lvl2pPr>
            <a:lvl3pPr lvl="2" algn="l">
              <a:lnSpc>
                <a:spcPct val="100000"/>
              </a:lnSpc>
              <a:spcBef>
                <a:spcPts val="0"/>
              </a:spcBef>
              <a:spcAft>
                <a:spcPts val="0"/>
              </a:spcAft>
              <a:buClr>
                <a:schemeClr val="dk1"/>
              </a:buClr>
              <a:buSzPts val="3600"/>
              <a:buNone/>
              <a:defRPr b="1" sz="3600">
                <a:solidFill>
                  <a:schemeClr val="dk1"/>
                </a:solidFill>
              </a:defRPr>
            </a:lvl3pPr>
            <a:lvl4pPr lvl="3" algn="l">
              <a:lnSpc>
                <a:spcPct val="100000"/>
              </a:lnSpc>
              <a:spcBef>
                <a:spcPts val="0"/>
              </a:spcBef>
              <a:spcAft>
                <a:spcPts val="0"/>
              </a:spcAft>
              <a:buClr>
                <a:schemeClr val="dk1"/>
              </a:buClr>
              <a:buSzPts val="3600"/>
              <a:buNone/>
              <a:defRPr b="1" sz="3600">
                <a:solidFill>
                  <a:schemeClr val="dk1"/>
                </a:solidFill>
              </a:defRPr>
            </a:lvl4pPr>
            <a:lvl5pPr lvl="4" algn="l">
              <a:lnSpc>
                <a:spcPct val="100000"/>
              </a:lnSpc>
              <a:spcBef>
                <a:spcPts val="0"/>
              </a:spcBef>
              <a:spcAft>
                <a:spcPts val="0"/>
              </a:spcAft>
              <a:buClr>
                <a:schemeClr val="dk1"/>
              </a:buClr>
              <a:buSzPts val="3600"/>
              <a:buNone/>
              <a:defRPr b="1" sz="3600">
                <a:solidFill>
                  <a:schemeClr val="dk1"/>
                </a:solidFill>
              </a:defRPr>
            </a:lvl5pPr>
            <a:lvl6pPr lvl="5" algn="l">
              <a:lnSpc>
                <a:spcPct val="100000"/>
              </a:lnSpc>
              <a:spcBef>
                <a:spcPts val="0"/>
              </a:spcBef>
              <a:spcAft>
                <a:spcPts val="0"/>
              </a:spcAft>
              <a:buClr>
                <a:schemeClr val="dk1"/>
              </a:buClr>
              <a:buSzPts val="3600"/>
              <a:buNone/>
              <a:defRPr b="1" sz="3600">
                <a:solidFill>
                  <a:schemeClr val="dk1"/>
                </a:solidFill>
              </a:defRPr>
            </a:lvl6pPr>
            <a:lvl7pPr lvl="6" algn="l">
              <a:lnSpc>
                <a:spcPct val="100000"/>
              </a:lnSpc>
              <a:spcBef>
                <a:spcPts val="0"/>
              </a:spcBef>
              <a:spcAft>
                <a:spcPts val="0"/>
              </a:spcAft>
              <a:buClr>
                <a:schemeClr val="dk1"/>
              </a:buClr>
              <a:buSzPts val="3600"/>
              <a:buNone/>
              <a:defRPr b="1" sz="3600">
                <a:solidFill>
                  <a:schemeClr val="dk1"/>
                </a:solidFill>
              </a:defRPr>
            </a:lvl7pPr>
            <a:lvl8pPr lvl="7" algn="l">
              <a:lnSpc>
                <a:spcPct val="100000"/>
              </a:lnSpc>
              <a:spcBef>
                <a:spcPts val="0"/>
              </a:spcBef>
              <a:spcAft>
                <a:spcPts val="0"/>
              </a:spcAft>
              <a:buClr>
                <a:schemeClr val="dk1"/>
              </a:buClr>
              <a:buSzPts val="3600"/>
              <a:buNone/>
              <a:defRPr b="1" sz="3600">
                <a:solidFill>
                  <a:schemeClr val="dk1"/>
                </a:solidFill>
              </a:defRPr>
            </a:lvl8pPr>
            <a:lvl9pPr lvl="8" algn="l">
              <a:lnSpc>
                <a:spcPct val="100000"/>
              </a:lnSpc>
              <a:spcBef>
                <a:spcPts val="0"/>
              </a:spcBef>
              <a:spcAft>
                <a:spcPts val="0"/>
              </a:spcAft>
              <a:buClr>
                <a:schemeClr val="dk1"/>
              </a:buClr>
              <a:buSzPts val="3600"/>
              <a:buNone/>
              <a:defRPr b="1" sz="3600">
                <a:solidFill>
                  <a:schemeClr val="dk1"/>
                </a:solidFill>
              </a:defRPr>
            </a:lvl9pPr>
          </a:lstStyle>
          <a:p/>
        </p:txBody>
      </p:sp>
      <p:sp>
        <p:nvSpPr>
          <p:cNvPr id="114" name="Google Shape;114;p19"/>
          <p:cNvSpPr txBox="1"/>
          <p:nvPr>
            <p:ph idx="1" type="body"/>
          </p:nvPr>
        </p:nvSpPr>
        <p:spPr>
          <a:xfrm>
            <a:off x="2490825" y="2477400"/>
            <a:ext cx="5856000" cy="1907400"/>
          </a:xfrm>
          <a:prstGeom prst="rect">
            <a:avLst/>
          </a:prstGeom>
          <a:noFill/>
        </p:spPr>
        <p:txBody>
          <a:bodyPr anchorCtr="0" anchor="t" bIns="91425" lIns="91425" spcFirstLastPara="1" rIns="91425" wrap="square" tIns="91425">
            <a:norm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317500" lvl="1" marL="914400" algn="l">
              <a:lnSpc>
                <a:spcPct val="115000"/>
              </a:lnSpc>
              <a:spcBef>
                <a:spcPts val="0"/>
              </a:spcBef>
              <a:spcAft>
                <a:spcPts val="0"/>
              </a:spcAft>
              <a:buClr>
                <a:schemeClr val="dk2"/>
              </a:buClr>
              <a:buSzPts val="1400"/>
              <a:buChar char="○"/>
              <a:defRPr sz="1400">
                <a:solidFill>
                  <a:schemeClr val="dk2"/>
                </a:solidFill>
              </a:defRPr>
            </a:lvl2pPr>
            <a:lvl3pPr indent="-317500" lvl="2" marL="1371600" algn="l">
              <a:lnSpc>
                <a:spcPct val="115000"/>
              </a:lnSpc>
              <a:spcBef>
                <a:spcPts val="0"/>
              </a:spcBef>
              <a:spcAft>
                <a:spcPts val="0"/>
              </a:spcAft>
              <a:buClr>
                <a:schemeClr val="dk2"/>
              </a:buClr>
              <a:buSzPts val="1400"/>
              <a:buChar char="■"/>
              <a:defRPr sz="1400">
                <a:solidFill>
                  <a:schemeClr val="dk2"/>
                </a:solidFill>
              </a:defRPr>
            </a:lvl3pPr>
            <a:lvl4pPr indent="-317500" lvl="3" marL="1828800" algn="l">
              <a:lnSpc>
                <a:spcPct val="115000"/>
              </a:lnSpc>
              <a:spcBef>
                <a:spcPts val="0"/>
              </a:spcBef>
              <a:spcAft>
                <a:spcPts val="0"/>
              </a:spcAft>
              <a:buClr>
                <a:schemeClr val="dk2"/>
              </a:buClr>
              <a:buSzPts val="1400"/>
              <a:buChar char="●"/>
              <a:defRPr sz="1400">
                <a:solidFill>
                  <a:schemeClr val="dk2"/>
                </a:solidFill>
              </a:defRPr>
            </a:lvl4pPr>
            <a:lvl5pPr indent="-317500" lvl="4" marL="2286000" algn="l">
              <a:lnSpc>
                <a:spcPct val="115000"/>
              </a:lnSpc>
              <a:spcBef>
                <a:spcPts val="0"/>
              </a:spcBef>
              <a:spcAft>
                <a:spcPts val="0"/>
              </a:spcAft>
              <a:buClr>
                <a:schemeClr val="dk2"/>
              </a:buClr>
              <a:buSzPts val="1400"/>
              <a:buChar char="○"/>
              <a:defRPr sz="1400">
                <a:solidFill>
                  <a:schemeClr val="dk2"/>
                </a:solidFill>
              </a:defRPr>
            </a:lvl5pPr>
            <a:lvl6pPr indent="-317500" lvl="5" marL="2743200" algn="l">
              <a:lnSpc>
                <a:spcPct val="115000"/>
              </a:lnSpc>
              <a:spcBef>
                <a:spcPts val="0"/>
              </a:spcBef>
              <a:spcAft>
                <a:spcPts val="0"/>
              </a:spcAft>
              <a:buClr>
                <a:schemeClr val="dk2"/>
              </a:buClr>
              <a:buSzPts val="1400"/>
              <a:buChar char="■"/>
              <a:defRPr sz="1400">
                <a:solidFill>
                  <a:schemeClr val="dk2"/>
                </a:solidFill>
              </a:defRPr>
            </a:lvl6pPr>
            <a:lvl7pPr indent="-317500" lvl="6" marL="3200400" algn="l">
              <a:lnSpc>
                <a:spcPct val="115000"/>
              </a:lnSpc>
              <a:spcBef>
                <a:spcPts val="0"/>
              </a:spcBef>
              <a:spcAft>
                <a:spcPts val="0"/>
              </a:spcAft>
              <a:buClr>
                <a:schemeClr val="dk2"/>
              </a:buClr>
              <a:buSzPts val="1400"/>
              <a:buChar char="●"/>
              <a:defRPr sz="1400">
                <a:solidFill>
                  <a:schemeClr val="dk2"/>
                </a:solidFill>
              </a:defRPr>
            </a:lvl7pPr>
            <a:lvl8pPr indent="-317500" lvl="7" marL="3657600" algn="l">
              <a:lnSpc>
                <a:spcPct val="115000"/>
              </a:lnSpc>
              <a:spcBef>
                <a:spcPts val="0"/>
              </a:spcBef>
              <a:spcAft>
                <a:spcPts val="0"/>
              </a:spcAft>
              <a:buClr>
                <a:schemeClr val="dk2"/>
              </a:buClr>
              <a:buSzPts val="1400"/>
              <a:buChar char="○"/>
              <a:defRPr sz="1400">
                <a:solidFill>
                  <a:schemeClr val="dk2"/>
                </a:solidFill>
              </a:defRPr>
            </a:lvl8pPr>
            <a:lvl9pPr indent="-317500" lvl="8" marL="4114800" algn="l">
              <a:lnSpc>
                <a:spcPct val="115000"/>
              </a:lnSpc>
              <a:spcBef>
                <a:spcPts val="0"/>
              </a:spcBef>
              <a:spcAft>
                <a:spcPts val="0"/>
              </a:spcAft>
              <a:buClr>
                <a:schemeClr val="dk2"/>
              </a:buClr>
              <a:buSzPts val="1400"/>
              <a:buChar char="■"/>
              <a:defRPr sz="1400">
                <a:solidFill>
                  <a:schemeClr val="dk2"/>
                </a:solidFill>
              </a:defRPr>
            </a:lvl9pPr>
          </a:lstStyle>
          <a:p/>
        </p:txBody>
      </p:sp>
      <p:sp>
        <p:nvSpPr>
          <p:cNvPr id="115" name="Google Shape;115;p19"/>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ctrTitle"/>
          </p:nvPr>
        </p:nvSpPr>
        <p:spPr>
          <a:xfrm>
            <a:off x="2371725" y="630225"/>
            <a:ext cx="6331500" cy="1542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Induction of Concepts in the Predicate Calculus</a:t>
            </a:r>
            <a:endParaRPr/>
          </a:p>
        </p:txBody>
      </p:sp>
      <p:sp>
        <p:nvSpPr>
          <p:cNvPr id="121" name="Google Shape;121;p20"/>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Steven A. Vere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406425" y="1806825"/>
            <a:ext cx="8296800" cy="1542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Challenges and Future Directions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284100" y="307975"/>
            <a:ext cx="2479800" cy="426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t>
            </a:r>
            <a:r>
              <a:rPr lang="en"/>
              <a:t>esults obtained from the evaluation.</a:t>
            </a:r>
            <a:endParaRPr/>
          </a:p>
        </p:txBody>
      </p:sp>
      <p:sp>
        <p:nvSpPr>
          <p:cNvPr id="177" name="Google Shape;177;p30"/>
          <p:cNvSpPr txBox="1"/>
          <p:nvPr>
            <p:ph idx="1" type="body"/>
          </p:nvPr>
        </p:nvSpPr>
        <p:spPr>
          <a:xfrm>
            <a:off x="3381100" y="307975"/>
            <a:ext cx="5451300" cy="4268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evaluation of the method was carried out using a set of 40 test cases, each consisting of a set of example statements and a set of concepts that the method was required to induce. The test cases covered a range of domains, including biology, physics, and mathematics.</a:t>
            </a:r>
            <a:endParaRPr/>
          </a:p>
          <a:p>
            <a:pPr indent="0" lvl="0" marL="0" rtl="0" algn="l">
              <a:spcBef>
                <a:spcPts val="1600"/>
              </a:spcBef>
              <a:spcAft>
                <a:spcPts val="0"/>
              </a:spcAft>
              <a:buNone/>
            </a:pPr>
            <a:r>
              <a:rPr lang="en"/>
              <a:t>The results of the evaluation showed that the method was able to induce the correct concepts in 37 out of the 40 test cases, with an overall accuracy of 92.5%. This indicates that the method is effective at inducing concepts in a variety of domains.</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idx="1" type="body"/>
          </p:nvPr>
        </p:nvSpPr>
        <p:spPr>
          <a:xfrm>
            <a:off x="1535448" y="962525"/>
            <a:ext cx="7196100" cy="3635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addition to the evaluation results, the slide also mentions some of the limitations of the Induction of Concepts method. For example, the method is currently limited to inducing concepts at a single level of abstraction, and may struggle with more complex hierarchies of concepts. Additionally, the method relies on a set of predefined induction algorithms, which may not be suitable for all domains.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896275" y="988800"/>
            <a:ext cx="6367800" cy="3165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2490825" y="816000"/>
            <a:ext cx="5856000" cy="1522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a:t>
            </a:r>
            <a:r>
              <a:rPr lang="en"/>
              <a:t>ontributions of the Induction of Concepts</a:t>
            </a:r>
            <a:endParaRPr/>
          </a:p>
        </p:txBody>
      </p:sp>
      <p:sp>
        <p:nvSpPr>
          <p:cNvPr id="193" name="Google Shape;193;p33"/>
          <p:cNvSpPr txBox="1"/>
          <p:nvPr>
            <p:ph idx="1" type="body"/>
          </p:nvPr>
        </p:nvSpPr>
        <p:spPr>
          <a:xfrm>
            <a:off x="2490825" y="2477400"/>
            <a:ext cx="5856000" cy="19074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a:t>The primary contribution of the Induction of Concepts method is the development of a systematic and automated approach to inducing concepts in the predicate calculus. The method is able to analyze a set of example statements and induce a hierarchy of concepts that accurately represents the relationships and properties of those statements.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idx="1" type="body"/>
          </p:nvPr>
        </p:nvSpPr>
        <p:spPr>
          <a:xfrm>
            <a:off x="2096925" y="687525"/>
            <a:ext cx="6806400" cy="391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method is also able to handle a wide range of domains, including biology, physics, and mathematics. This makes it a potentially valuable tool for a variety of applications, such as knowledge representation and reasoning, natural language processing, and semantic web technologies.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In addition to its practical applications, the Induction of Concepts method also contributes to the field of artificial intelligence by providing a new approach to concept learning that builds on existing techniques in machine learning and logic programming.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5"/>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
        <p:nvSpPr>
          <p:cNvPr id="204" name="Google Shape;204;p35"/>
          <p:cNvSpPr txBox="1"/>
          <p:nvPr/>
        </p:nvSpPr>
        <p:spPr>
          <a:xfrm>
            <a:off x="2921950" y="3873025"/>
            <a:ext cx="386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Made by - Arham Asif Syed [ ENG20AM0013]</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of the paper</a:t>
            </a:r>
            <a:endParaRPr/>
          </a:p>
        </p:txBody>
      </p:sp>
      <p:sp>
        <p:nvSpPr>
          <p:cNvPr id="127" name="Google Shape;127;p21"/>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paper proposes a new method for induction of concepts in the predicate calculus, which is a formal system for expressing logical statements about the relationship between objects. The method involves defining concepts in terms of their properties and relationships to other concepts, and then using these definitions to construct a hierarchy of concepts. The author shows how this approach can be used to construct concepts for natural language processing tasks, such as text classification and information retrieval.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INTRODUCTION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705600" y="1415400"/>
            <a:ext cx="3394200" cy="2249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3000"/>
              <a:t>Predicate Calculus as a formal system for expressing logical statements</a:t>
            </a:r>
            <a:endParaRPr sz="3000"/>
          </a:p>
        </p:txBody>
      </p:sp>
      <p:sp>
        <p:nvSpPr>
          <p:cNvPr id="138" name="Google Shape;138;p23"/>
          <p:cNvSpPr txBox="1"/>
          <p:nvPr>
            <p:ph idx="1" type="body"/>
          </p:nvPr>
        </p:nvSpPr>
        <p:spPr>
          <a:xfrm>
            <a:off x="4252525" y="836250"/>
            <a:ext cx="4185900" cy="3408000"/>
          </a:xfrm>
          <a:prstGeom prst="rect">
            <a:avLst/>
          </a:prstGeom>
        </p:spPr>
        <p:txBody>
          <a:bodyPr anchorCtr="0" anchor="ctr" bIns="91425" lIns="91425" spcFirstLastPara="1" rIns="91425" wrap="square" tIns="91425">
            <a:normAutofit/>
          </a:bodyPr>
          <a:lstStyle/>
          <a:p>
            <a:pPr indent="0" lvl="0" marL="0" rtl="0" algn="l">
              <a:spcBef>
                <a:spcPts val="0"/>
              </a:spcBef>
              <a:spcAft>
                <a:spcPts val="1600"/>
              </a:spcAft>
              <a:buNone/>
            </a:pPr>
            <a:r>
              <a:rPr lang="en" sz="1700"/>
              <a:t>The Predicate Calculus is a formal system used for expressing logical statements about the relationship between objects. It is a branch of mathematical logic that deals with relations between objects, quantification of variables, and logical operators such as "and", "or", "not", and "implies".</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idx="1" type="body"/>
          </p:nvPr>
        </p:nvSpPr>
        <p:spPr>
          <a:xfrm>
            <a:off x="1696375" y="837325"/>
            <a:ext cx="7035300" cy="37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2"/>
              </a:buClr>
              <a:buSzPts val="1100"/>
              <a:buFont typeface="Arial"/>
              <a:buNone/>
            </a:pPr>
            <a:r>
              <a:rPr lang="en"/>
              <a:t>To illustrate, consider the following statement in the Predicate Calculus:</a:t>
            </a:r>
            <a:endParaRPr/>
          </a:p>
          <a:p>
            <a:pPr indent="0" lvl="0" marL="0" rtl="0" algn="l">
              <a:spcBef>
                <a:spcPts val="1200"/>
              </a:spcBef>
              <a:spcAft>
                <a:spcPts val="0"/>
              </a:spcAft>
              <a:buClr>
                <a:schemeClr val="dk2"/>
              </a:buClr>
              <a:buSzPts val="1100"/>
              <a:buFont typeface="Arial"/>
              <a:buNone/>
            </a:pPr>
            <a:r>
              <a:t/>
            </a:r>
            <a:endParaRPr/>
          </a:p>
          <a:p>
            <a:pPr indent="0" lvl="0" marL="0" rtl="0" algn="l">
              <a:spcBef>
                <a:spcPts val="1200"/>
              </a:spcBef>
              <a:spcAft>
                <a:spcPts val="0"/>
              </a:spcAft>
              <a:buClr>
                <a:schemeClr val="dk2"/>
              </a:buClr>
              <a:buSzPts val="1100"/>
              <a:buFont typeface="Arial"/>
              <a:buNone/>
            </a:pPr>
            <a:r>
              <a:rPr lang="en"/>
              <a:t>"For all x, if x is a bird and x can fly, then x has wings."</a:t>
            </a:r>
            <a:endParaRPr/>
          </a:p>
          <a:p>
            <a:pPr indent="0" lvl="0" marL="0" rtl="0" algn="l">
              <a:spcBef>
                <a:spcPts val="1200"/>
              </a:spcBef>
              <a:spcAft>
                <a:spcPts val="0"/>
              </a:spcAft>
              <a:buClr>
                <a:schemeClr val="dk2"/>
              </a:buClr>
              <a:buSzPts val="1100"/>
              <a:buFont typeface="Arial"/>
              <a:buNone/>
            </a:pPr>
            <a:r>
              <a:t/>
            </a:r>
            <a:endParaRPr/>
          </a:p>
          <a:p>
            <a:pPr indent="0" lvl="0" marL="0" rtl="0" algn="l">
              <a:spcBef>
                <a:spcPts val="1200"/>
              </a:spcBef>
              <a:spcAft>
                <a:spcPts val="0"/>
              </a:spcAft>
              <a:buClr>
                <a:schemeClr val="dk2"/>
              </a:buClr>
              <a:buSzPts val="1100"/>
              <a:buFont typeface="Arial"/>
              <a:buNone/>
            </a:pPr>
            <a:r>
              <a:rPr lang="en"/>
              <a:t>This statement expresses a logical relationship between the properties of birds and their ability to fly and have wings. The Predicate Calculus provides a way to formally represent this relationship and reason about it using logical operators.</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48300" y="428200"/>
            <a:ext cx="2351400" cy="439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Definition of the concept of induction</a:t>
            </a:r>
            <a:endParaRPr/>
          </a:p>
        </p:txBody>
      </p:sp>
      <p:sp>
        <p:nvSpPr>
          <p:cNvPr id="149" name="Google Shape;149;p25"/>
          <p:cNvSpPr txBox="1"/>
          <p:nvPr>
            <p:ph idx="1" type="body"/>
          </p:nvPr>
        </p:nvSpPr>
        <p:spPr>
          <a:xfrm>
            <a:off x="3539325" y="593900"/>
            <a:ext cx="5090400" cy="401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induction is used to infer the properties and relationships of concepts in the Predicate Calculus.</a:t>
            </a:r>
            <a:endParaRPr sz="1800"/>
          </a:p>
          <a:p>
            <a:pPr indent="0" lvl="0" marL="0" rtl="0" algn="l">
              <a:spcBef>
                <a:spcPts val="1600"/>
              </a:spcBef>
              <a:spcAft>
                <a:spcPts val="1600"/>
              </a:spcAft>
              <a:buNone/>
            </a:pPr>
            <a:r>
              <a:rPr lang="en" sz="1800"/>
              <a:t>For example, if we want to define the concept of a "bird", we might define it in terms of its properties such as having wings, being able to fly, and laying eggs. We might also define its relationship to other concepts, such as being a type of animal and having specific subtypes such as "sparrow" and "pigeon"</a:t>
            </a:r>
            <a:r>
              <a:rPr lang="en"/>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ctrTitle"/>
          </p:nvPr>
        </p:nvSpPr>
        <p:spPr>
          <a:xfrm>
            <a:off x="436825" y="901200"/>
            <a:ext cx="4065900" cy="334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 Implementation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826750" y="596425"/>
            <a:ext cx="7505700" cy="1039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Implementation of Induction concepts</a:t>
            </a:r>
            <a:endParaRPr/>
          </a:p>
        </p:txBody>
      </p:sp>
      <p:sp>
        <p:nvSpPr>
          <p:cNvPr id="160" name="Google Shape;160;p27"/>
          <p:cNvSpPr txBox="1"/>
          <p:nvPr>
            <p:ph idx="1" type="body"/>
          </p:nvPr>
        </p:nvSpPr>
        <p:spPr>
          <a:xfrm>
            <a:off x="4675750" y="1771725"/>
            <a:ext cx="3656700" cy="2265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t>identify patterns in the properties and relationships of the concepts. This analysis is performed using a set of induction algorithms, such as the Generalization-Specialization (GS) algorithm and the Discrimination-Analysis (DA) algorithm.</a:t>
            </a:r>
            <a:endParaRPr sz="1700"/>
          </a:p>
        </p:txBody>
      </p:sp>
      <p:sp>
        <p:nvSpPr>
          <p:cNvPr id="161" name="Google Shape;161;p27"/>
          <p:cNvSpPr txBox="1"/>
          <p:nvPr>
            <p:ph idx="2" type="body"/>
          </p:nvPr>
        </p:nvSpPr>
        <p:spPr>
          <a:xfrm>
            <a:off x="826750" y="1771725"/>
            <a:ext cx="3656700" cy="2265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1700"/>
              <a:t>The first step in the implementation is to define a set of base concepts, which serve as the starting point for the induction process. These base concepts can be defined manually or extracted from a pre-existing knowledge base.</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idx="1" type="body"/>
          </p:nvPr>
        </p:nvSpPr>
        <p:spPr>
          <a:xfrm>
            <a:off x="2410100" y="641575"/>
            <a:ext cx="6506700" cy="39567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The GS algorithm is used to identify generalizations and specializations between concepts. For example, if we have a concept for "bird" and another concept for "penguin", we might use the GS algorithm to identify that "penguin" is a specialization of "bird"</a:t>
            </a:r>
            <a:endParaRPr/>
          </a:p>
          <a:p>
            <a:pPr indent="-342900" lvl="0" marL="457200" rtl="0" algn="just">
              <a:spcBef>
                <a:spcPts val="0"/>
              </a:spcBef>
              <a:spcAft>
                <a:spcPts val="0"/>
              </a:spcAft>
              <a:buSzPts val="1800"/>
              <a:buChar char="❏"/>
            </a:pPr>
            <a:r>
              <a:rPr lang="en"/>
              <a:t>Once the induction algorithms have been applied, the resulting set of concepts and relationships are used to construct a hierarchy of concepts. This hierarchy can be represented as a tree structure, with more general concepts at the top and more specific concepts at the bottom.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