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8" roundtripDataSignature="AMtx7mj6pknvrJsi6BeXev+TX+4WSuXM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396" y="-84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6/11/relationships/changesInfo" Target="changesInfos/changesInfo1.xml"/><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ham Salman" userId="fb82b5896c9f43c3" providerId="LiveId" clId="{5D0D56AC-6FE6-48DB-937D-BF7FB888F7A5}"/>
    <pc:docChg chg="undo custSel modSld">
      <pc:chgData name="Arham Salman" userId="fb82b5896c9f43c3" providerId="LiveId" clId="{5D0D56AC-6FE6-48DB-937D-BF7FB888F7A5}" dt="2023-07-26T16:32:24.349" v="433" actId="1076"/>
      <pc:docMkLst>
        <pc:docMk/>
      </pc:docMkLst>
      <pc:sldChg chg="addSp delSp modSp mod">
        <pc:chgData name="Arham Salman" userId="fb82b5896c9f43c3" providerId="LiveId" clId="{5D0D56AC-6FE6-48DB-937D-BF7FB888F7A5}" dt="2023-07-26T16:32:24.349" v="433" actId="1076"/>
        <pc:sldMkLst>
          <pc:docMk/>
          <pc:sldMk cId="0" sldId="256"/>
        </pc:sldMkLst>
        <pc:spChg chg="mod">
          <ac:chgData name="Arham Salman" userId="fb82b5896c9f43c3" providerId="LiveId" clId="{5D0D56AC-6FE6-48DB-937D-BF7FB888F7A5}" dt="2023-07-26T16:28:36.961" v="411" actId="1076"/>
          <ac:spMkLst>
            <pc:docMk/>
            <pc:sldMk cId="0" sldId="256"/>
            <ac:spMk id="3" creationId="{6405E247-AFFE-6BBB-0BB0-674D30850ABE}"/>
          </ac:spMkLst>
        </pc:spChg>
        <pc:spChg chg="mod">
          <ac:chgData name="Arham Salman" userId="fb82b5896c9f43c3" providerId="LiveId" clId="{5D0D56AC-6FE6-48DB-937D-BF7FB888F7A5}" dt="2023-07-26T16:16:38.993" v="289" actId="1076"/>
          <ac:spMkLst>
            <pc:docMk/>
            <pc:sldMk cId="0" sldId="256"/>
            <ac:spMk id="6" creationId="{4882768C-F4EF-82A1-A7D6-36EC47541E53}"/>
          </ac:spMkLst>
        </pc:spChg>
        <pc:spChg chg="mod">
          <ac:chgData name="Arham Salman" userId="fb82b5896c9f43c3" providerId="LiveId" clId="{5D0D56AC-6FE6-48DB-937D-BF7FB888F7A5}" dt="2023-07-26T16:30:09.046" v="424" actId="1076"/>
          <ac:spMkLst>
            <pc:docMk/>
            <pc:sldMk cId="0" sldId="256"/>
            <ac:spMk id="8" creationId="{FD5E5863-980B-D17B-C0C1-7BB0DD099F1B}"/>
          </ac:spMkLst>
        </pc:spChg>
        <pc:spChg chg="mod">
          <ac:chgData name="Arham Salman" userId="fb82b5896c9f43c3" providerId="LiveId" clId="{5D0D56AC-6FE6-48DB-937D-BF7FB888F7A5}" dt="2023-07-26T16:30:27.552" v="425" actId="1076"/>
          <ac:spMkLst>
            <pc:docMk/>
            <pc:sldMk cId="0" sldId="256"/>
            <ac:spMk id="10" creationId="{6C28EBC4-5A66-9E07-4BD6-B613A0F84ABB}"/>
          </ac:spMkLst>
        </pc:spChg>
        <pc:spChg chg="mod">
          <ac:chgData name="Arham Salman" userId="fb82b5896c9f43c3" providerId="LiveId" clId="{5D0D56AC-6FE6-48DB-937D-BF7FB888F7A5}" dt="2023-07-26T16:32:09.396" v="431" actId="1076"/>
          <ac:spMkLst>
            <pc:docMk/>
            <pc:sldMk cId="0" sldId="256"/>
            <ac:spMk id="14" creationId="{C3F67B79-F080-F1E0-8F0D-171800FDA604}"/>
          </ac:spMkLst>
        </pc:spChg>
        <pc:spChg chg="mod">
          <ac:chgData name="Arham Salman" userId="fb82b5896c9f43c3" providerId="LiveId" clId="{5D0D56AC-6FE6-48DB-937D-BF7FB888F7A5}" dt="2023-07-26T16:11:02.810" v="252" actId="1076"/>
          <ac:spMkLst>
            <pc:docMk/>
            <pc:sldMk cId="0" sldId="256"/>
            <ac:spMk id="15" creationId="{8AC88425-5E9F-4EF0-573D-3DE87CAB7227}"/>
          </ac:spMkLst>
        </pc:spChg>
        <pc:spChg chg="mod">
          <ac:chgData name="Arham Salman" userId="fb82b5896c9f43c3" providerId="LiveId" clId="{5D0D56AC-6FE6-48DB-937D-BF7FB888F7A5}" dt="2023-07-26T16:11:54.771" v="256" actId="1076"/>
          <ac:spMkLst>
            <pc:docMk/>
            <pc:sldMk cId="0" sldId="256"/>
            <ac:spMk id="18" creationId="{C5B9BD07-1F14-D888-F4DD-97AE424033DA}"/>
          </ac:spMkLst>
        </pc:spChg>
        <pc:spChg chg="mod">
          <ac:chgData name="Arham Salman" userId="fb82b5896c9f43c3" providerId="LiveId" clId="{5D0D56AC-6FE6-48DB-937D-BF7FB888F7A5}" dt="2023-07-26T16:30:47.842" v="430" actId="1076"/>
          <ac:spMkLst>
            <pc:docMk/>
            <pc:sldMk cId="0" sldId="256"/>
            <ac:spMk id="30" creationId="{59234249-DC4B-FD52-E6D2-A63D1B6BE4A6}"/>
          </ac:spMkLst>
        </pc:spChg>
        <pc:spChg chg="mod">
          <ac:chgData name="Arham Salman" userId="fb82b5896c9f43c3" providerId="LiveId" clId="{5D0D56AC-6FE6-48DB-937D-BF7FB888F7A5}" dt="2023-07-26T15:50:58.384" v="115" actId="1076"/>
          <ac:spMkLst>
            <pc:docMk/>
            <pc:sldMk cId="0" sldId="256"/>
            <ac:spMk id="37" creationId="{9FF562DE-6796-C314-FD07-7E24F14CC1E9}"/>
          </ac:spMkLst>
        </pc:spChg>
        <pc:spChg chg="mod">
          <ac:chgData name="Arham Salman" userId="fb82b5896c9f43c3" providerId="LiveId" clId="{5D0D56AC-6FE6-48DB-937D-BF7FB888F7A5}" dt="2023-07-26T16:26:42.076" v="395" actId="1076"/>
          <ac:spMkLst>
            <pc:docMk/>
            <pc:sldMk cId="0" sldId="256"/>
            <ac:spMk id="52" creationId="{57B1D07A-4EAC-311A-FF18-15705E34FE12}"/>
          </ac:spMkLst>
        </pc:spChg>
        <pc:spChg chg="mod">
          <ac:chgData name="Arham Salman" userId="fb82b5896c9f43c3" providerId="LiveId" clId="{5D0D56AC-6FE6-48DB-937D-BF7FB888F7A5}" dt="2023-07-26T16:22:00.124" v="378" actId="1076"/>
          <ac:spMkLst>
            <pc:docMk/>
            <pc:sldMk cId="0" sldId="256"/>
            <ac:spMk id="57" creationId="{516C24A3-EEE7-10EF-4B3B-A94D6E4658A7}"/>
          </ac:spMkLst>
        </pc:spChg>
        <pc:spChg chg="mod">
          <ac:chgData name="Arham Salman" userId="fb82b5896c9f43c3" providerId="LiveId" clId="{5D0D56AC-6FE6-48DB-937D-BF7FB888F7A5}" dt="2023-07-26T16:28:58.218" v="414" actId="1076"/>
          <ac:spMkLst>
            <pc:docMk/>
            <pc:sldMk cId="0" sldId="256"/>
            <ac:spMk id="58" creationId="{470F5B2B-CEEC-E40D-0C32-FCE5C7B4AC26}"/>
          </ac:spMkLst>
        </pc:spChg>
        <pc:spChg chg="mod">
          <ac:chgData name="Arham Salman" userId="fb82b5896c9f43c3" providerId="LiveId" clId="{5D0D56AC-6FE6-48DB-937D-BF7FB888F7A5}" dt="2023-07-26T16:30:30.914" v="426" actId="1076"/>
          <ac:spMkLst>
            <pc:docMk/>
            <pc:sldMk cId="0" sldId="256"/>
            <ac:spMk id="134" creationId="{00000000-0000-0000-0000-000000000000}"/>
          </ac:spMkLst>
        </pc:spChg>
        <pc:spChg chg="mod">
          <ac:chgData name="Arham Salman" userId="fb82b5896c9f43c3" providerId="LiveId" clId="{5D0D56AC-6FE6-48DB-937D-BF7FB888F7A5}" dt="2023-07-26T16:30:41.365" v="429" actId="1076"/>
          <ac:spMkLst>
            <pc:docMk/>
            <pc:sldMk cId="0" sldId="256"/>
            <ac:spMk id="140" creationId="{00000000-0000-0000-0000-000000000000}"/>
          </ac:spMkLst>
        </pc:spChg>
        <pc:graphicFrameChg chg="add del mod">
          <ac:chgData name="Arham Salman" userId="fb82b5896c9f43c3" providerId="LiveId" clId="{5D0D56AC-6FE6-48DB-937D-BF7FB888F7A5}" dt="2023-07-26T15:22:34.148" v="2"/>
          <ac:graphicFrameMkLst>
            <pc:docMk/>
            <pc:sldMk cId="0" sldId="256"/>
            <ac:graphicFrameMk id="26" creationId="{F2E72D3B-A3B4-659C-FB8F-6C2C53E3CB82}"/>
          </ac:graphicFrameMkLst>
        </pc:graphicFrameChg>
        <pc:picChg chg="mod">
          <ac:chgData name="Arham Salman" userId="fb82b5896c9f43c3" providerId="LiveId" clId="{5D0D56AC-6FE6-48DB-937D-BF7FB888F7A5}" dt="2023-07-26T16:21:30.885" v="375" actId="1076"/>
          <ac:picMkLst>
            <pc:docMk/>
            <pc:sldMk cId="0" sldId="256"/>
            <ac:picMk id="24" creationId="{58D08F65-ACCA-BA14-CF55-DD2E4C6258EC}"/>
          </ac:picMkLst>
        </pc:picChg>
        <pc:picChg chg="add mod">
          <ac:chgData name="Arham Salman" userId="fb82b5896c9f43c3" providerId="LiveId" clId="{5D0D56AC-6FE6-48DB-937D-BF7FB888F7A5}" dt="2023-07-26T15:23:11.731" v="8" actId="1076"/>
          <ac:picMkLst>
            <pc:docMk/>
            <pc:sldMk cId="0" sldId="256"/>
            <ac:picMk id="28" creationId="{5AC52496-0BFE-BBCC-2447-C6A9C98AC2EB}"/>
          </ac:picMkLst>
        </pc:picChg>
        <pc:picChg chg="add del mod">
          <ac:chgData name="Arham Salman" userId="fb82b5896c9f43c3" providerId="LiveId" clId="{5D0D56AC-6FE6-48DB-937D-BF7FB888F7A5}" dt="2023-07-26T16:23:17.287" v="379" actId="478"/>
          <ac:picMkLst>
            <pc:docMk/>
            <pc:sldMk cId="0" sldId="256"/>
            <ac:picMk id="32" creationId="{61ACFE84-917D-E8C5-9E80-A4737873698E}"/>
          </ac:picMkLst>
        </pc:picChg>
        <pc:picChg chg="del">
          <ac:chgData name="Arham Salman" userId="fb82b5896c9f43c3" providerId="LiveId" clId="{5D0D56AC-6FE6-48DB-937D-BF7FB888F7A5}" dt="2023-07-26T15:36:17.195" v="39" actId="478"/>
          <ac:picMkLst>
            <pc:docMk/>
            <pc:sldMk cId="0" sldId="256"/>
            <ac:picMk id="34" creationId="{0DB786F3-FBC1-E241-8C8A-B055D3FB613F}"/>
          </ac:picMkLst>
        </pc:picChg>
        <pc:picChg chg="add mod">
          <ac:chgData name="Arham Salman" userId="fb82b5896c9f43c3" providerId="LiveId" clId="{5D0D56AC-6FE6-48DB-937D-BF7FB888F7A5}" dt="2023-07-26T15:40:15.722" v="62" actId="1076"/>
          <ac:picMkLst>
            <pc:docMk/>
            <pc:sldMk cId="0" sldId="256"/>
            <ac:picMk id="38" creationId="{AE3D1283-28FB-69AE-C4F9-C1EAC5514974}"/>
          </ac:picMkLst>
        </pc:picChg>
        <pc:picChg chg="del">
          <ac:chgData name="Arham Salman" userId="fb82b5896c9f43c3" providerId="LiveId" clId="{5D0D56AC-6FE6-48DB-937D-BF7FB888F7A5}" dt="2023-07-26T15:45:26.149" v="63" actId="478"/>
          <ac:picMkLst>
            <pc:docMk/>
            <pc:sldMk cId="0" sldId="256"/>
            <ac:picMk id="39" creationId="{C377AC08-6E4A-39BA-887B-6FFA76181703}"/>
          </ac:picMkLst>
        </pc:picChg>
        <pc:picChg chg="del mod">
          <ac:chgData name="Arham Salman" userId="fb82b5896c9f43c3" providerId="LiveId" clId="{5D0D56AC-6FE6-48DB-937D-BF7FB888F7A5}" dt="2023-07-26T15:47:31.095" v="90" actId="478"/>
          <ac:picMkLst>
            <pc:docMk/>
            <pc:sldMk cId="0" sldId="256"/>
            <ac:picMk id="41" creationId="{13D3EFD9-1E0D-F2E6-C6BE-00E98DF6736C}"/>
          </ac:picMkLst>
        </pc:picChg>
        <pc:picChg chg="add del mod">
          <ac:chgData name="Arham Salman" userId="fb82b5896c9f43c3" providerId="LiveId" clId="{5D0D56AC-6FE6-48DB-937D-BF7FB888F7A5}" dt="2023-07-26T15:58:41.545" v="168" actId="478"/>
          <ac:picMkLst>
            <pc:docMk/>
            <pc:sldMk cId="0" sldId="256"/>
            <ac:picMk id="42" creationId="{A12FBF8F-743F-9B10-26B0-006F7A485249}"/>
          </ac:picMkLst>
        </pc:picChg>
        <pc:picChg chg="del">
          <ac:chgData name="Arham Salman" userId="fb82b5896c9f43c3" providerId="LiveId" clId="{5D0D56AC-6FE6-48DB-937D-BF7FB888F7A5}" dt="2023-07-26T15:54:12.806" v="139" actId="478"/>
          <ac:picMkLst>
            <pc:docMk/>
            <pc:sldMk cId="0" sldId="256"/>
            <ac:picMk id="44" creationId="{37B4232D-FD8A-9FE9-257E-B43B7E2ED50E}"/>
          </ac:picMkLst>
        </pc:picChg>
        <pc:picChg chg="add del mod">
          <ac:chgData name="Arham Salman" userId="fb82b5896c9f43c3" providerId="LiveId" clId="{5D0D56AC-6FE6-48DB-937D-BF7FB888F7A5}" dt="2023-07-26T15:59:18.401" v="170" actId="478"/>
          <ac:picMkLst>
            <pc:docMk/>
            <pc:sldMk cId="0" sldId="256"/>
            <ac:picMk id="45" creationId="{BD8977AC-16D4-5EAE-BE76-2E96ADB7111E}"/>
          </ac:picMkLst>
        </pc:picChg>
        <pc:picChg chg="add del mod">
          <ac:chgData name="Arham Salman" userId="fb82b5896c9f43c3" providerId="LiveId" clId="{5D0D56AC-6FE6-48DB-937D-BF7FB888F7A5}" dt="2023-07-26T16:03:46.295" v="203" actId="478"/>
          <ac:picMkLst>
            <pc:docMk/>
            <pc:sldMk cId="0" sldId="256"/>
            <ac:picMk id="47" creationId="{09EAEA03-C29F-28F8-302C-042355FF4B74}"/>
          </ac:picMkLst>
        </pc:picChg>
        <pc:picChg chg="del mod">
          <ac:chgData name="Arham Salman" userId="fb82b5896c9f43c3" providerId="LiveId" clId="{5D0D56AC-6FE6-48DB-937D-BF7FB888F7A5}" dt="2023-07-26T16:05:25.570" v="216" actId="478"/>
          <ac:picMkLst>
            <pc:docMk/>
            <pc:sldMk cId="0" sldId="256"/>
            <ac:picMk id="48" creationId="{2DC71527-986A-7DA0-2A20-79CF2597C656}"/>
          </ac:picMkLst>
        </pc:picChg>
        <pc:picChg chg="add mod">
          <ac:chgData name="Arham Salman" userId="fb82b5896c9f43c3" providerId="LiveId" clId="{5D0D56AC-6FE6-48DB-937D-BF7FB888F7A5}" dt="2023-07-26T16:24:59.743" v="394" actId="1076"/>
          <ac:picMkLst>
            <pc:docMk/>
            <pc:sldMk cId="0" sldId="256"/>
            <ac:picMk id="50" creationId="{3931EDC1-DF9D-C604-BA5E-3F284F5DC889}"/>
          </ac:picMkLst>
        </pc:picChg>
        <pc:picChg chg="add mod">
          <ac:chgData name="Arham Salman" userId="fb82b5896c9f43c3" providerId="LiveId" clId="{5D0D56AC-6FE6-48DB-937D-BF7FB888F7A5}" dt="2023-07-26T16:01:29.542" v="195" actId="1076"/>
          <ac:picMkLst>
            <pc:docMk/>
            <pc:sldMk cId="0" sldId="256"/>
            <ac:picMk id="53" creationId="{609A608D-A7E9-83D4-C1B4-D350B4677930}"/>
          </ac:picMkLst>
        </pc:picChg>
        <pc:picChg chg="del">
          <ac:chgData name="Arham Salman" userId="fb82b5896c9f43c3" providerId="LiveId" clId="{5D0D56AC-6FE6-48DB-937D-BF7FB888F7A5}" dt="2023-07-26T15:39:12.850" v="50" actId="478"/>
          <ac:picMkLst>
            <pc:docMk/>
            <pc:sldMk cId="0" sldId="256"/>
            <ac:picMk id="55" creationId="{4CCBC714-D2CE-877E-B397-12F42DE59ADD}"/>
          </ac:picMkLst>
        </pc:picChg>
        <pc:picChg chg="add mod">
          <ac:chgData name="Arham Salman" userId="fb82b5896c9f43c3" providerId="LiveId" clId="{5D0D56AC-6FE6-48DB-937D-BF7FB888F7A5}" dt="2023-07-26T16:04:46.893" v="215" actId="1076"/>
          <ac:picMkLst>
            <pc:docMk/>
            <pc:sldMk cId="0" sldId="256"/>
            <ac:picMk id="56" creationId="{E86637B5-50E9-73DA-AED6-8A3067321BB0}"/>
          </ac:picMkLst>
        </pc:picChg>
        <pc:picChg chg="add mod">
          <ac:chgData name="Arham Salman" userId="fb82b5896c9f43c3" providerId="LiveId" clId="{5D0D56AC-6FE6-48DB-937D-BF7FB888F7A5}" dt="2023-07-26T16:06:17.830" v="228" actId="1076"/>
          <ac:picMkLst>
            <pc:docMk/>
            <pc:sldMk cId="0" sldId="256"/>
            <ac:picMk id="60" creationId="{8E0F1E7A-33A6-5ADD-A7C8-FD731A68A327}"/>
          </ac:picMkLst>
        </pc:picChg>
        <pc:picChg chg="add mod">
          <ac:chgData name="Arham Salman" userId="fb82b5896c9f43c3" providerId="LiveId" clId="{5D0D56AC-6FE6-48DB-937D-BF7FB888F7A5}" dt="2023-07-26T16:24:41.794" v="393" actId="1076"/>
          <ac:picMkLst>
            <pc:docMk/>
            <pc:sldMk cId="0" sldId="256"/>
            <ac:picMk id="62" creationId="{27C00552-27F7-38DC-E99A-F0ACB9220E78}"/>
          </ac:picMkLst>
        </pc:picChg>
        <pc:picChg chg="mod">
          <ac:chgData name="Arham Salman" userId="fb82b5896c9f43c3" providerId="LiveId" clId="{5D0D56AC-6FE6-48DB-937D-BF7FB888F7A5}" dt="2023-07-26T16:32:24.349" v="433" actId="1076"/>
          <ac:picMkLst>
            <pc:docMk/>
            <pc:sldMk cId="0" sldId="256"/>
            <ac:picMk id="70" creationId="{038525A6-E668-77C8-0F5C-F698D5DAB69A}"/>
          </ac:picMkLst>
        </pc:picChg>
        <pc:picChg chg="mod">
          <ac:chgData name="Arham Salman" userId="fb82b5896c9f43c3" providerId="LiveId" clId="{5D0D56AC-6FE6-48DB-937D-BF7FB888F7A5}" dt="2023-07-26T16:11:08.430" v="253" actId="1076"/>
          <ac:picMkLst>
            <pc:docMk/>
            <pc:sldMk cId="0" sldId="256"/>
            <ac:picMk id="72" creationId="{0FEE147F-8F9F-157F-645E-FB0C86BCB8D8}"/>
          </ac:picMkLst>
        </pc:picChg>
        <pc:picChg chg="mod">
          <ac:chgData name="Arham Salman" userId="fb82b5896c9f43c3" providerId="LiveId" clId="{5D0D56AC-6FE6-48DB-937D-BF7FB888F7A5}" dt="2023-07-26T16:32:12.428" v="432" actId="1076"/>
          <ac:picMkLst>
            <pc:docMk/>
            <pc:sldMk cId="0" sldId="256"/>
            <ac:picMk id="78" creationId="{3EEC0D94-0682-109F-6B8D-7F4915FDB88A}"/>
          </ac:picMkLst>
        </pc:picChg>
        <pc:picChg chg="del">
          <ac:chgData name="Arham Salman" userId="fb82b5896c9f43c3" providerId="LiveId" clId="{5D0D56AC-6FE6-48DB-937D-BF7FB888F7A5}" dt="2023-07-26T15:22:31.378" v="0" actId="478"/>
          <ac:picMkLst>
            <pc:docMk/>
            <pc:sldMk cId="0" sldId="256"/>
            <ac:picMk id="86" creationId="{E56E17D6-E63B-126C-6559-0DF4410593F4}"/>
          </ac:picMkLst>
        </pc:picChg>
      </pc:sldChg>
    </pc:docChg>
  </pc:docChgLst>
  <pc:docChgLst>
    <pc:chgData name="Arham Salman" userId="fb82b5896c9f43c3" providerId="LiveId" clId="{8395C225-2172-4BB3-9BC2-19A47C6697AD}"/>
    <pc:docChg chg="modSld">
      <pc:chgData name="Arham Salman" userId="fb82b5896c9f43c3" providerId="LiveId" clId="{8395C225-2172-4BB3-9BC2-19A47C6697AD}" dt="2024-10-23T03:20:03.645" v="0" actId="1076"/>
      <pc:docMkLst>
        <pc:docMk/>
      </pc:docMkLst>
      <pc:sldChg chg="modSp mod">
        <pc:chgData name="Arham Salman" userId="fb82b5896c9f43c3" providerId="LiveId" clId="{8395C225-2172-4BB3-9BC2-19A47C6697AD}" dt="2024-10-23T03:20:03.645" v="0" actId="1076"/>
        <pc:sldMkLst>
          <pc:docMk/>
          <pc:sldMk cId="0" sldId="256"/>
        </pc:sldMkLst>
        <pc:spChg chg="mod">
          <ac:chgData name="Arham Salman" userId="fb82b5896c9f43c3" providerId="LiveId" clId="{8395C225-2172-4BB3-9BC2-19A47C6697AD}" dt="2024-10-23T03:20:03.645" v="0" actId="1076"/>
          <ac:spMkLst>
            <pc:docMk/>
            <pc:sldMk cId="0" sldId="256"/>
            <ac:spMk id="128" creationId="{00000000-0000-0000-0000-000000000000}"/>
          </ac:spMkLst>
        </pc:spChg>
      </pc:sldChg>
    </pc:docChg>
  </pc:docChgLst>
  <pc:docChgLst>
    <pc:chgData name="Guest User" providerId="Windows Live" clId="Web-{FE882D39-7DD9-433B-BC7B-DC86C5FA9179}"/>
    <pc:docChg chg="modSld">
      <pc:chgData name="Guest User" userId="" providerId="Windows Live" clId="Web-{FE882D39-7DD9-433B-BC7B-DC86C5FA9179}" dt="2023-07-26T16:28:49.064" v="149" actId="14100"/>
      <pc:docMkLst>
        <pc:docMk/>
      </pc:docMkLst>
      <pc:sldChg chg="addSp modSp">
        <pc:chgData name="Guest User" userId="" providerId="Windows Live" clId="Web-{FE882D39-7DD9-433B-BC7B-DC86C5FA9179}" dt="2023-07-26T16:28:49.064" v="149" actId="14100"/>
        <pc:sldMkLst>
          <pc:docMk/>
          <pc:sldMk cId="0" sldId="256"/>
        </pc:sldMkLst>
        <pc:spChg chg="mod">
          <ac:chgData name="Guest User" userId="" providerId="Windows Live" clId="Web-{FE882D39-7DD9-433B-BC7B-DC86C5FA9179}" dt="2023-07-26T16:20:40.407" v="134" actId="20577"/>
          <ac:spMkLst>
            <pc:docMk/>
            <pc:sldMk cId="0" sldId="256"/>
            <ac:spMk id="6" creationId="{4882768C-F4EF-82A1-A7D6-36EC47541E53}"/>
          </ac:spMkLst>
        </pc:spChg>
        <pc:spChg chg="add">
          <ac:chgData name="Guest User" userId="" providerId="Windows Live" clId="Web-{FE882D39-7DD9-433B-BC7B-DC86C5FA9179}" dt="2023-07-26T15:32:47.020" v="111"/>
          <ac:spMkLst>
            <pc:docMk/>
            <pc:sldMk cId="0" sldId="256"/>
            <ac:spMk id="7" creationId="{5FDA6F19-09B1-F497-C44E-6649C4B12595}"/>
          </ac:spMkLst>
        </pc:spChg>
        <pc:spChg chg="mod">
          <ac:chgData name="Guest User" userId="" providerId="Windows Live" clId="Web-{FE882D39-7DD9-433B-BC7B-DC86C5FA9179}" dt="2023-07-26T16:28:49.064" v="149" actId="14100"/>
          <ac:spMkLst>
            <pc:docMk/>
            <pc:sldMk cId="0" sldId="256"/>
            <ac:spMk id="10" creationId="{6C28EBC4-5A66-9E07-4BD6-B613A0F84ABB}"/>
          </ac:spMkLst>
        </pc:spChg>
        <pc:spChg chg="mod">
          <ac:chgData name="Guest User" userId="" providerId="Windows Live" clId="Web-{FE882D39-7DD9-433B-BC7B-DC86C5FA9179}" dt="2023-07-26T16:18:48.700" v="126" actId="20577"/>
          <ac:spMkLst>
            <pc:docMk/>
            <pc:sldMk cId="0" sldId="256"/>
            <ac:spMk id="13" creationId="{356494F7-FF11-A8B8-53B9-09B08DACFAAA}"/>
          </ac:spMkLst>
        </pc:spChg>
        <pc:spChg chg="mod">
          <ac:chgData name="Guest User" userId="" providerId="Windows Live" clId="Web-{FE882D39-7DD9-433B-BC7B-DC86C5FA9179}" dt="2023-07-26T16:18:58.591" v="129" actId="20577"/>
          <ac:spMkLst>
            <pc:docMk/>
            <pc:sldMk cId="0" sldId="256"/>
            <ac:spMk id="18" creationId="{C5B9BD07-1F14-D888-F4DD-97AE424033DA}"/>
          </ac:spMkLst>
        </pc:spChg>
        <pc:spChg chg="mod">
          <ac:chgData name="Guest User" userId="" providerId="Windows Live" clId="Web-{FE882D39-7DD9-433B-BC7B-DC86C5FA9179}" dt="2023-07-26T15:25:44.426" v="29" actId="1076"/>
          <ac:spMkLst>
            <pc:docMk/>
            <pc:sldMk cId="0" sldId="256"/>
            <ac:spMk id="23" creationId="{90E6583E-4F68-E541-45C4-E6BD20AB34D7}"/>
          </ac:spMkLst>
        </pc:spChg>
        <pc:spChg chg="mod">
          <ac:chgData name="Guest User" userId="" providerId="Windows Live" clId="Web-{FE882D39-7DD9-433B-BC7B-DC86C5FA9179}" dt="2023-07-26T15:26:15.880" v="33" actId="1076"/>
          <ac:spMkLst>
            <pc:docMk/>
            <pc:sldMk cId="0" sldId="256"/>
            <ac:spMk id="25" creationId="{9C22786D-C734-2212-77D8-6791077EDBB4}"/>
          </ac:spMkLst>
        </pc:spChg>
        <pc:spChg chg="mod">
          <ac:chgData name="Guest User" userId="" providerId="Windows Live" clId="Web-{FE882D39-7DD9-433B-BC7B-DC86C5FA9179}" dt="2023-07-26T16:18:40.716" v="120" actId="20577"/>
          <ac:spMkLst>
            <pc:docMk/>
            <pc:sldMk cId="0" sldId="256"/>
            <ac:spMk id="36" creationId="{834AE04D-52AE-096E-2427-E5D5CE97617A}"/>
          </ac:spMkLst>
        </pc:spChg>
        <pc:spChg chg="mod">
          <ac:chgData name="Guest User" userId="" providerId="Windows Live" clId="Web-{FE882D39-7DD9-433B-BC7B-DC86C5FA9179}" dt="2023-07-26T15:25:07.424" v="21" actId="1076"/>
          <ac:spMkLst>
            <pc:docMk/>
            <pc:sldMk cId="0" sldId="256"/>
            <ac:spMk id="131" creationId="{00000000-0000-0000-0000-000000000000}"/>
          </ac:spMkLst>
        </pc:spChg>
        <pc:picChg chg="mod">
          <ac:chgData name="Guest User" userId="" providerId="Windows Live" clId="Web-{FE882D39-7DD9-433B-BC7B-DC86C5FA9179}" dt="2023-07-26T15:19:25.958" v="10" actId="1076"/>
          <ac:picMkLst>
            <pc:docMk/>
            <pc:sldMk cId="0" sldId="256"/>
            <ac:picMk id="24" creationId="{58D08F65-ACCA-BA14-CF55-DD2E4C6258E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txBox="1">
            <a:spLocks noGrp="1"/>
          </p:cNvSpPr>
          <p:nvPr>
            <p:ph type="body" idx="1"/>
          </p:nvPr>
        </p:nvSpPr>
        <p:spPr>
          <a:xfrm>
            <a:off x="685785" y="4343400"/>
            <a:ext cx="5486380" cy="4114800"/>
          </a:xfrm>
          <a:prstGeom prst="rect">
            <a:avLst/>
          </a:prstGeom>
          <a:noFill/>
          <a:ln>
            <a:noFill/>
          </a:ln>
        </p:spPr>
        <p:txBody>
          <a:bodyPr spcFirstLastPara="1" wrap="square" lIns="89675" tIns="89675" rIns="89675" bIns="896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24" name="Google Shape;12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3"/>
          <p:cNvSpPr txBox="1">
            <a:spLocks noGrp="1"/>
          </p:cNvSpPr>
          <p:nvPr>
            <p:ph type="body" idx="1"/>
          </p:nvPr>
        </p:nvSpPr>
        <p:spPr>
          <a:xfrm>
            <a:off x="4191000" y="2057400"/>
            <a:ext cx="28422601" cy="4457700"/>
          </a:xfrm>
          <a:prstGeom prst="rect">
            <a:avLst/>
          </a:prstGeom>
          <a:noFill/>
          <a:ln>
            <a:noFill/>
          </a:ln>
        </p:spPr>
        <p:txBody>
          <a:bodyPr spcFirstLastPara="1" wrap="square" lIns="93075" tIns="93075" rIns="93075" bIns="93075" anchor="t" anchorCtr="0">
            <a:noAutofit/>
          </a:bodyPr>
          <a:lstStyle>
            <a:lvl1pPr marL="457200" marR="0" lvl="0" indent="-228600" algn="l">
              <a:lnSpc>
                <a:spcPct val="100000"/>
              </a:lnSpc>
              <a:spcBef>
                <a:spcPts val="0"/>
              </a:spcBef>
              <a:spcAft>
                <a:spcPts val="0"/>
              </a:spcAft>
              <a:buClr>
                <a:schemeClr val="dk2"/>
              </a:buClr>
              <a:buSzPts val="13300"/>
              <a:buFont typeface="Arial"/>
              <a:buNone/>
              <a:defRPr sz="5300" b="1" i="0" u="none" strike="noStrike" cap="none">
                <a:solidFill>
                  <a:schemeClr val="dk2"/>
                </a:solidFill>
                <a:latin typeface="Arial"/>
                <a:ea typeface="Arial"/>
                <a:cs typeface="Arial"/>
                <a:sym typeface="Arial"/>
              </a:defRPr>
            </a:lvl1pPr>
            <a:lvl2pPr marL="914400" marR="0" lvl="1" indent="-971550" algn="l">
              <a:lnSpc>
                <a:spcPct val="100000"/>
              </a:lnSpc>
              <a:spcBef>
                <a:spcPts val="21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2pPr>
            <a:lvl3pPr marL="1371600" marR="0" lvl="2" indent="-869950" algn="l">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3pPr>
            <a:lvl4pPr marL="1828800" marR="0" lvl="3"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4pPr>
            <a:lvl5pPr marL="2286000" marR="0" lvl="4"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5pPr>
            <a:lvl6pPr marL="2743200" marR="0" lvl="5"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6pPr>
            <a:lvl7pPr marL="3200400" marR="0" lvl="6"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7pPr>
            <a:lvl8pPr marL="3657600" marR="0" lvl="7"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8pPr>
            <a:lvl9pPr marL="4114800" marR="0" lvl="8"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body" idx="2"/>
          </p:nvPr>
        </p:nvSpPr>
        <p:spPr>
          <a:xfrm>
            <a:off x="3886200" y="4457700"/>
            <a:ext cx="28727400" cy="2286000"/>
          </a:xfrm>
          <a:prstGeom prst="rect">
            <a:avLst/>
          </a:prstGeom>
          <a:noFill/>
          <a:ln>
            <a:noFill/>
          </a:ln>
        </p:spPr>
        <p:txBody>
          <a:bodyPr spcFirstLastPara="1" wrap="square" lIns="93075" tIns="93075" rIns="93075" bIns="93075" anchor="t" anchorCtr="0">
            <a:noAutofit/>
          </a:bodyPr>
          <a:lstStyle>
            <a:lvl1pPr marL="457200" marR="0" lvl="0" indent="-228600" algn="l">
              <a:lnSpc>
                <a:spcPct val="100000"/>
              </a:lnSpc>
              <a:spcBef>
                <a:spcPts val="500"/>
              </a:spcBef>
              <a:spcAft>
                <a:spcPts val="0"/>
              </a:spcAft>
              <a:buClr>
                <a:srgbClr val="3F3F3F"/>
              </a:buClr>
              <a:buSzPts val="13300"/>
              <a:buFont typeface="Arial"/>
              <a:buNone/>
              <a:defRPr sz="3700" b="1" i="0" u="none" strike="noStrike" cap="none">
                <a:solidFill>
                  <a:srgbClr val="3F3F3F"/>
                </a:solidFill>
                <a:latin typeface="Arial"/>
                <a:ea typeface="Arial"/>
                <a:cs typeface="Arial"/>
                <a:sym typeface="Arial"/>
              </a:defRPr>
            </a:lvl1pPr>
            <a:lvl2pPr marL="914400" marR="0" lvl="1" indent="-971550" algn="l">
              <a:lnSpc>
                <a:spcPct val="100000"/>
              </a:lnSpc>
              <a:spcBef>
                <a:spcPts val="21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2pPr>
            <a:lvl3pPr marL="1371600" marR="0" lvl="2" indent="-869950" algn="l">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3pPr>
            <a:lvl4pPr marL="1828800" marR="0" lvl="3"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4pPr>
            <a:lvl5pPr marL="2286000" marR="0" lvl="4"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5pPr>
            <a:lvl6pPr marL="2743200" marR="0" lvl="5"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6pPr>
            <a:lvl7pPr marL="3200400" marR="0" lvl="6"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7pPr>
            <a:lvl8pPr marL="3657600" marR="0" lvl="7"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8pPr>
            <a:lvl9pPr marL="4114800" marR="0" lvl="8"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194560" y="1318263"/>
            <a:ext cx="39502201" cy="54864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chemeClr val="dk1"/>
              </a:buClr>
              <a:buSzPts val="1600"/>
              <a:buFont typeface="Calibri"/>
              <a:buNone/>
              <a:defRPr sz="187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67" name="Google Shape;67;p12"/>
          <p:cNvSpPr txBox="1">
            <a:spLocks noGrp="1"/>
          </p:cNvSpPr>
          <p:nvPr>
            <p:ph type="body" idx="1"/>
          </p:nvPr>
        </p:nvSpPr>
        <p:spPr>
          <a:xfrm rot="5400000">
            <a:off x="11083290" y="-1207889"/>
            <a:ext cx="21724500" cy="39502201"/>
          </a:xfrm>
          <a:prstGeom prst="rect">
            <a:avLst/>
          </a:prstGeom>
          <a:noFill/>
          <a:ln>
            <a:noFill/>
          </a:ln>
        </p:spPr>
        <p:txBody>
          <a:bodyPr spcFirstLastPara="1" wrap="square" lIns="93075" tIns="93075" rIns="93075" bIns="93075" anchor="t" anchorCtr="0">
            <a:noAutofit/>
          </a:bodyPr>
          <a:lstStyle>
            <a:lvl1pPr marL="457200" marR="0" lvl="0" indent="-1073150" algn="l">
              <a:lnSpc>
                <a:spcPct val="100000"/>
              </a:lnSpc>
              <a:spcBef>
                <a:spcPts val="270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1pPr>
            <a:lvl2pPr marL="914400" marR="0" lvl="1" indent="-971550" algn="l">
              <a:lnSpc>
                <a:spcPct val="100000"/>
              </a:lnSpc>
              <a:spcBef>
                <a:spcPts val="21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2pPr>
            <a:lvl3pPr marL="1371600" marR="0" lvl="2" indent="-869950" algn="l">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3pPr>
            <a:lvl4pPr marL="1828800" marR="0" lvl="3"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4pPr>
            <a:lvl5pPr marL="2286000" marR="0" lvl="4"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5pPr>
            <a:lvl6pPr marL="2743200" marR="0" lvl="5"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6pPr>
            <a:lvl7pPr marL="3200400" marR="0" lvl="6"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7pPr>
            <a:lvl8pPr marL="3657600" marR="0" lvl="7"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8pPr>
            <a:lvl9pPr marL="4114800" marR="0" lvl="8"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9pPr>
          </a:lstStyle>
          <a:p>
            <a:endParaRPr/>
          </a:p>
        </p:txBody>
      </p:sp>
      <p:sp>
        <p:nvSpPr>
          <p:cNvPr id="68" name="Google Shape;68;p12"/>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69" name="Google Shape;69;p12"/>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70" name="Google Shape;70;p12"/>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rot="5400000">
            <a:off x="131506026" y="25458481"/>
            <a:ext cx="89877897" cy="474039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chemeClr val="dk1"/>
              </a:buClr>
              <a:buSzPts val="1600"/>
              <a:buFont typeface="Calibri"/>
              <a:buNone/>
              <a:defRPr sz="187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73" name="Google Shape;73;p13"/>
          <p:cNvSpPr txBox="1">
            <a:spLocks noGrp="1"/>
          </p:cNvSpPr>
          <p:nvPr>
            <p:ph type="body" idx="1"/>
          </p:nvPr>
        </p:nvSpPr>
        <p:spPr>
          <a:xfrm rot="5400000">
            <a:off x="36332142" y="-21579867"/>
            <a:ext cx="89877897" cy="141480595"/>
          </a:xfrm>
          <a:prstGeom prst="rect">
            <a:avLst/>
          </a:prstGeom>
          <a:noFill/>
          <a:ln>
            <a:noFill/>
          </a:ln>
        </p:spPr>
        <p:txBody>
          <a:bodyPr spcFirstLastPara="1" wrap="square" lIns="93075" tIns="93075" rIns="93075" bIns="93075" anchor="t" anchorCtr="0">
            <a:noAutofit/>
          </a:bodyPr>
          <a:lstStyle>
            <a:lvl1pPr marL="457200" marR="0" lvl="0" indent="-1073150" algn="l">
              <a:lnSpc>
                <a:spcPct val="100000"/>
              </a:lnSpc>
              <a:spcBef>
                <a:spcPts val="270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1pPr>
            <a:lvl2pPr marL="914400" marR="0" lvl="1" indent="-971550" algn="l">
              <a:lnSpc>
                <a:spcPct val="100000"/>
              </a:lnSpc>
              <a:spcBef>
                <a:spcPts val="21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2pPr>
            <a:lvl3pPr marL="1371600" marR="0" lvl="2" indent="-869950" algn="l">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3pPr>
            <a:lvl4pPr marL="1828800" marR="0" lvl="3"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4pPr>
            <a:lvl5pPr marL="2286000" marR="0" lvl="4"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5pPr>
            <a:lvl6pPr marL="2743200" marR="0" lvl="5"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6pPr>
            <a:lvl7pPr marL="3200400" marR="0" lvl="6"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7pPr>
            <a:lvl8pPr marL="3657600" marR="0" lvl="7"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8pPr>
            <a:lvl9pPr marL="4114800" marR="0" lvl="8"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9pPr>
          </a:lstStyle>
          <a:p>
            <a:endParaRPr/>
          </a:p>
        </p:txBody>
      </p:sp>
      <p:sp>
        <p:nvSpPr>
          <p:cNvPr id="74" name="Google Shape;74;p13"/>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75" name="Google Shape;75;p13"/>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76" name="Google Shape;76;p13"/>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194560" y="1318263"/>
            <a:ext cx="39502201" cy="54864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chemeClr val="dk1"/>
              </a:buClr>
              <a:buSzPts val="1600"/>
              <a:buFont typeface="Calibri"/>
              <a:buNone/>
              <a:defRPr sz="187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2194560" y="7680962"/>
            <a:ext cx="39502201" cy="21724500"/>
          </a:xfrm>
          <a:prstGeom prst="rect">
            <a:avLst/>
          </a:prstGeom>
          <a:noFill/>
          <a:ln>
            <a:noFill/>
          </a:ln>
        </p:spPr>
        <p:txBody>
          <a:bodyPr spcFirstLastPara="1" wrap="square" lIns="93075" tIns="93075" rIns="93075" bIns="93075" anchor="t" anchorCtr="0">
            <a:noAutofit/>
          </a:bodyPr>
          <a:lstStyle>
            <a:lvl1pPr marL="457200" marR="0" lvl="0" indent="-1073150" algn="l">
              <a:lnSpc>
                <a:spcPct val="100000"/>
              </a:lnSpc>
              <a:spcBef>
                <a:spcPts val="270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1pPr>
            <a:lvl2pPr marL="914400" marR="0" lvl="1" indent="-971550" algn="l">
              <a:lnSpc>
                <a:spcPct val="100000"/>
              </a:lnSpc>
              <a:spcBef>
                <a:spcPts val="21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2pPr>
            <a:lvl3pPr marL="1371600" marR="0" lvl="2" indent="-869950" algn="l">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3pPr>
            <a:lvl4pPr marL="1828800" marR="0" lvl="3"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4pPr>
            <a:lvl5pPr marL="2286000" marR="0" lvl="4"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5pPr>
            <a:lvl6pPr marL="2743200" marR="0" lvl="5"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6pPr>
            <a:lvl7pPr marL="3200400" marR="0" lvl="6"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7pPr>
            <a:lvl8pPr marL="3657600" marR="0" lvl="7"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8pPr>
            <a:lvl9pPr marL="4114800" marR="0" lvl="8"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9pPr>
          </a:lstStyle>
          <a:p>
            <a:endParaRPr/>
          </a:p>
        </p:txBody>
      </p:sp>
      <p:sp>
        <p:nvSpPr>
          <p:cNvPr id="17" name="Google Shape;17;p4"/>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18" name="Google Shape;18;p4"/>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19" name="Google Shape;19;p4"/>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467102" y="21153138"/>
            <a:ext cx="37307399" cy="6537900"/>
          </a:xfrm>
          <a:prstGeom prst="rect">
            <a:avLst/>
          </a:prstGeom>
          <a:noFill/>
          <a:ln>
            <a:noFill/>
          </a:ln>
        </p:spPr>
        <p:txBody>
          <a:bodyPr spcFirstLastPara="1" wrap="square" lIns="93075" tIns="93075" rIns="93075" bIns="93075" anchor="t" anchorCtr="0">
            <a:noAutofit/>
          </a:bodyPr>
          <a:lstStyle>
            <a:lvl1pPr marR="0" lvl="0" algn="l">
              <a:lnSpc>
                <a:spcPct val="100000"/>
              </a:lnSpc>
              <a:spcBef>
                <a:spcPts val="0"/>
              </a:spcBef>
              <a:spcAft>
                <a:spcPts val="0"/>
              </a:spcAft>
              <a:buClr>
                <a:schemeClr val="dk1"/>
              </a:buClr>
              <a:buSzPts val="1600"/>
              <a:buFont typeface="Calibri"/>
              <a:buNone/>
              <a:defRPr sz="171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22" name="Google Shape;22;p5"/>
          <p:cNvSpPr txBox="1">
            <a:spLocks noGrp="1"/>
          </p:cNvSpPr>
          <p:nvPr>
            <p:ph type="body" idx="1"/>
          </p:nvPr>
        </p:nvSpPr>
        <p:spPr>
          <a:xfrm>
            <a:off x="3467102" y="13952225"/>
            <a:ext cx="37307399" cy="7200900"/>
          </a:xfrm>
          <a:prstGeom prst="rect">
            <a:avLst/>
          </a:prstGeom>
          <a:noFill/>
          <a:ln>
            <a:noFill/>
          </a:ln>
        </p:spPr>
        <p:txBody>
          <a:bodyPr spcFirstLastPara="1" wrap="square" lIns="93075" tIns="93075" rIns="93075" bIns="93075" anchor="b" anchorCtr="0">
            <a:noAutofit/>
          </a:bodyPr>
          <a:lstStyle>
            <a:lvl1pPr marL="457200" marR="0" lvl="0" indent="-228600" algn="l">
              <a:lnSpc>
                <a:spcPct val="100000"/>
              </a:lnSpc>
              <a:spcBef>
                <a:spcPts val="1600"/>
              </a:spcBef>
              <a:spcAft>
                <a:spcPts val="0"/>
              </a:spcAft>
              <a:buClr>
                <a:srgbClr val="888888"/>
              </a:buClr>
              <a:buSzPts val="13300"/>
              <a:buFont typeface="Arial"/>
              <a:buNone/>
              <a:defRPr sz="85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1600"/>
              </a:spcBef>
              <a:spcAft>
                <a:spcPts val="0"/>
              </a:spcAft>
              <a:buClr>
                <a:srgbClr val="888888"/>
              </a:buClr>
              <a:buSzPts val="11700"/>
              <a:buFont typeface="Arial"/>
              <a:buNone/>
              <a:defRPr sz="75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1600"/>
              </a:spcBef>
              <a:spcAft>
                <a:spcPts val="0"/>
              </a:spcAft>
              <a:buClr>
                <a:srgbClr val="888888"/>
              </a:buClr>
              <a:buSzPts val="10100"/>
              <a:buFont typeface="Arial"/>
              <a:buNone/>
              <a:defRPr sz="69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1100"/>
              </a:spcBef>
              <a:spcAft>
                <a:spcPts val="0"/>
              </a:spcAft>
              <a:buClr>
                <a:srgbClr val="888888"/>
              </a:buClr>
              <a:buSzPts val="8500"/>
              <a:buFont typeface="Arial"/>
              <a:buNone/>
              <a:defRPr sz="59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1100"/>
              </a:spcBef>
              <a:spcAft>
                <a:spcPts val="0"/>
              </a:spcAft>
              <a:buClr>
                <a:srgbClr val="888888"/>
              </a:buClr>
              <a:buSzPts val="8500"/>
              <a:buFont typeface="Arial"/>
              <a:buNone/>
              <a:defRPr sz="590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1100"/>
              </a:spcBef>
              <a:spcAft>
                <a:spcPts val="0"/>
              </a:spcAft>
              <a:buClr>
                <a:srgbClr val="888888"/>
              </a:buClr>
              <a:buSzPts val="8500"/>
              <a:buFont typeface="Arial"/>
              <a:buNone/>
              <a:defRPr sz="59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1100"/>
              </a:spcBef>
              <a:spcAft>
                <a:spcPts val="0"/>
              </a:spcAft>
              <a:buClr>
                <a:srgbClr val="888888"/>
              </a:buClr>
              <a:buSzPts val="8500"/>
              <a:buFont typeface="Arial"/>
              <a:buNone/>
              <a:defRPr sz="59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1100"/>
              </a:spcBef>
              <a:spcAft>
                <a:spcPts val="0"/>
              </a:spcAft>
              <a:buClr>
                <a:srgbClr val="888888"/>
              </a:buClr>
              <a:buSzPts val="8500"/>
              <a:buFont typeface="Arial"/>
              <a:buNone/>
              <a:defRPr sz="59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1100"/>
              </a:spcBef>
              <a:spcAft>
                <a:spcPts val="0"/>
              </a:spcAft>
              <a:buClr>
                <a:srgbClr val="888888"/>
              </a:buClr>
              <a:buSzPts val="8500"/>
              <a:buFont typeface="Arial"/>
              <a:buNone/>
              <a:defRPr sz="5900" b="0" i="0" u="none" strike="noStrike" cap="none">
                <a:solidFill>
                  <a:srgbClr val="888888"/>
                </a:solidFill>
                <a:latin typeface="Calibri"/>
                <a:ea typeface="Calibri"/>
                <a:cs typeface="Calibri"/>
                <a:sym typeface="Calibri"/>
              </a:defRPr>
            </a:lvl9pPr>
          </a:lstStyle>
          <a:p>
            <a:endParaRPr/>
          </a:p>
        </p:txBody>
      </p:sp>
      <p:sp>
        <p:nvSpPr>
          <p:cNvPr id="23" name="Google Shape;23;p5"/>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24" name="Google Shape;24;p5"/>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25" name="Google Shape;25;p5"/>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2194560" y="1318263"/>
            <a:ext cx="39502201" cy="54864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chemeClr val="dk1"/>
              </a:buClr>
              <a:buSzPts val="1600"/>
              <a:buFont typeface="Calibri"/>
              <a:buNone/>
              <a:defRPr sz="187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28" name="Google Shape;28;p6"/>
          <p:cNvSpPr txBox="1">
            <a:spLocks noGrp="1"/>
          </p:cNvSpPr>
          <p:nvPr>
            <p:ph type="body" idx="1"/>
          </p:nvPr>
        </p:nvSpPr>
        <p:spPr>
          <a:xfrm>
            <a:off x="10530842" y="24582122"/>
            <a:ext cx="94442402" cy="69517199"/>
          </a:xfrm>
          <a:prstGeom prst="rect">
            <a:avLst/>
          </a:prstGeom>
          <a:noFill/>
          <a:ln>
            <a:noFill/>
          </a:ln>
        </p:spPr>
        <p:txBody>
          <a:bodyPr spcFirstLastPara="1" wrap="square" lIns="93075" tIns="93075" rIns="93075" bIns="93075" anchor="t" anchorCtr="0">
            <a:noAutofit/>
          </a:bodyPr>
          <a:lstStyle>
            <a:lvl1pPr marL="457200" marR="0" lvl="0" indent="-971550" algn="l">
              <a:lnSpc>
                <a:spcPct val="100000"/>
              </a:lnSpc>
              <a:spcBef>
                <a:spcPts val="21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1pPr>
            <a:lvl2pPr marL="914400" marR="0" lvl="1" indent="-869950" algn="l">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2pPr>
            <a:lvl3pPr marL="1371600" marR="0" lvl="2"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3pPr>
            <a:lvl4pPr marL="1828800" marR="0" lvl="3"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4pPr>
            <a:lvl5pPr marL="2286000" marR="0" lvl="4"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5pPr>
            <a:lvl6pPr marL="2743200" marR="0" lvl="5"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6pPr>
            <a:lvl7pPr marL="3200400" marR="0" lvl="6"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7pPr>
            <a:lvl8pPr marL="3657600" marR="0" lvl="7"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8pPr>
            <a:lvl9pPr marL="4114800" marR="0" lvl="8"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9pPr>
          </a:lstStyle>
          <a:p>
            <a:endParaRPr/>
          </a:p>
        </p:txBody>
      </p:sp>
      <p:sp>
        <p:nvSpPr>
          <p:cNvPr id="29" name="Google Shape;29;p6"/>
          <p:cNvSpPr txBox="1">
            <a:spLocks noGrp="1"/>
          </p:cNvSpPr>
          <p:nvPr>
            <p:ph type="body" idx="2"/>
          </p:nvPr>
        </p:nvSpPr>
        <p:spPr>
          <a:xfrm>
            <a:off x="105704638" y="24582122"/>
            <a:ext cx="94442402" cy="69517199"/>
          </a:xfrm>
          <a:prstGeom prst="rect">
            <a:avLst/>
          </a:prstGeom>
          <a:noFill/>
          <a:ln>
            <a:noFill/>
          </a:ln>
        </p:spPr>
        <p:txBody>
          <a:bodyPr spcFirstLastPara="1" wrap="square" lIns="93075" tIns="93075" rIns="93075" bIns="93075" anchor="t" anchorCtr="0">
            <a:noAutofit/>
          </a:bodyPr>
          <a:lstStyle>
            <a:lvl1pPr marL="457200" marR="0" lvl="0" indent="-971550" algn="l">
              <a:lnSpc>
                <a:spcPct val="100000"/>
              </a:lnSpc>
              <a:spcBef>
                <a:spcPts val="21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1pPr>
            <a:lvl2pPr marL="914400" marR="0" lvl="1" indent="-869950" algn="l">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2pPr>
            <a:lvl3pPr marL="1371600" marR="0" lvl="2"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3pPr>
            <a:lvl4pPr marL="1828800" marR="0" lvl="3"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4pPr>
            <a:lvl5pPr marL="2286000" marR="0" lvl="4"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5pPr>
            <a:lvl6pPr marL="2743200" marR="0" lvl="5"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6pPr>
            <a:lvl7pPr marL="3200400" marR="0" lvl="6"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7pPr>
            <a:lvl8pPr marL="3657600" marR="0" lvl="7"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8pPr>
            <a:lvl9pPr marL="4114800" marR="0" lvl="8"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9pPr>
          </a:lstStyle>
          <a:p>
            <a:endParaRPr/>
          </a:p>
        </p:txBody>
      </p:sp>
      <p:sp>
        <p:nvSpPr>
          <p:cNvPr id="30" name="Google Shape;30;p6"/>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31" name="Google Shape;31;p6"/>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32" name="Google Shape;32;p6"/>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194560" y="1318263"/>
            <a:ext cx="39502201" cy="54864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chemeClr val="dk1"/>
              </a:buClr>
              <a:buSzPts val="1600"/>
              <a:buFont typeface="Calibri"/>
              <a:buNone/>
              <a:defRPr sz="187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35" name="Google Shape;35;p7"/>
          <p:cNvSpPr txBox="1">
            <a:spLocks noGrp="1"/>
          </p:cNvSpPr>
          <p:nvPr>
            <p:ph type="body" idx="1"/>
          </p:nvPr>
        </p:nvSpPr>
        <p:spPr>
          <a:xfrm>
            <a:off x="2194560" y="7368543"/>
            <a:ext cx="19392900" cy="3070800"/>
          </a:xfrm>
          <a:prstGeom prst="rect">
            <a:avLst/>
          </a:prstGeom>
          <a:noFill/>
          <a:ln>
            <a:noFill/>
          </a:ln>
        </p:spPr>
        <p:txBody>
          <a:bodyPr spcFirstLastPara="1" wrap="square" lIns="93075" tIns="93075" rIns="93075" bIns="93075" anchor="b" anchorCtr="0">
            <a:noAutofit/>
          </a:bodyPr>
          <a:lstStyle>
            <a:lvl1pPr marL="457200" marR="0" lvl="0" indent="-228600" algn="l">
              <a:lnSpc>
                <a:spcPct val="100000"/>
              </a:lnSpc>
              <a:spcBef>
                <a:spcPts val="2100"/>
              </a:spcBef>
              <a:spcAft>
                <a:spcPts val="0"/>
              </a:spcAft>
              <a:buClr>
                <a:schemeClr val="dk1"/>
              </a:buClr>
              <a:buSzPts val="13300"/>
              <a:buFont typeface="Arial"/>
              <a:buNone/>
              <a:defRPr sz="101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1600"/>
              </a:spcBef>
              <a:spcAft>
                <a:spcPts val="0"/>
              </a:spcAft>
              <a:buClr>
                <a:schemeClr val="dk1"/>
              </a:buClr>
              <a:buSzPts val="11700"/>
              <a:buFont typeface="Arial"/>
              <a:buNone/>
              <a:defRPr sz="85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1600"/>
              </a:spcBef>
              <a:spcAft>
                <a:spcPts val="0"/>
              </a:spcAft>
              <a:buClr>
                <a:schemeClr val="dk1"/>
              </a:buClr>
              <a:buSzPts val="10100"/>
              <a:buFont typeface="Arial"/>
              <a:buNone/>
              <a:defRPr sz="75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9pPr>
          </a:lstStyle>
          <a:p>
            <a:endParaRPr/>
          </a:p>
        </p:txBody>
      </p:sp>
      <p:sp>
        <p:nvSpPr>
          <p:cNvPr id="36" name="Google Shape;36;p7"/>
          <p:cNvSpPr txBox="1">
            <a:spLocks noGrp="1"/>
          </p:cNvSpPr>
          <p:nvPr>
            <p:ph type="body" idx="2"/>
          </p:nvPr>
        </p:nvSpPr>
        <p:spPr>
          <a:xfrm>
            <a:off x="2194560" y="10439400"/>
            <a:ext cx="19392900" cy="18966300"/>
          </a:xfrm>
          <a:prstGeom prst="rect">
            <a:avLst/>
          </a:prstGeom>
          <a:noFill/>
          <a:ln>
            <a:noFill/>
          </a:ln>
        </p:spPr>
        <p:txBody>
          <a:bodyPr spcFirstLastPara="1" wrap="square" lIns="93075" tIns="93075" rIns="93075" bIns="93075" anchor="t" anchorCtr="0">
            <a:noAutofit/>
          </a:bodyPr>
          <a:lstStyle>
            <a:lvl1pPr marL="457200" marR="0" lvl="0" indent="-869950" algn="l">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1pPr>
            <a:lvl2pPr marL="914400" marR="0" lvl="1"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2pPr>
            <a:lvl3pPr marL="1371600" marR="0" lvl="2"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3pPr>
            <a:lvl4pPr marL="1828800" marR="0" lvl="3"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4pPr>
            <a:lvl5pPr marL="2286000" marR="0" lvl="4"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5pPr>
            <a:lvl6pPr marL="2743200" marR="0" lvl="5"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6pPr>
            <a:lvl7pPr marL="3200400" marR="0" lvl="6"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7pPr>
            <a:lvl8pPr marL="3657600" marR="0" lvl="7"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8pPr>
            <a:lvl9pPr marL="4114800" marR="0" lvl="8"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37" name="Google Shape;37;p7"/>
          <p:cNvSpPr txBox="1">
            <a:spLocks noGrp="1"/>
          </p:cNvSpPr>
          <p:nvPr>
            <p:ph type="body" idx="3"/>
          </p:nvPr>
        </p:nvSpPr>
        <p:spPr>
          <a:xfrm>
            <a:off x="22296122" y="7368543"/>
            <a:ext cx="19400401" cy="3070800"/>
          </a:xfrm>
          <a:prstGeom prst="rect">
            <a:avLst/>
          </a:prstGeom>
          <a:noFill/>
          <a:ln>
            <a:noFill/>
          </a:ln>
        </p:spPr>
        <p:txBody>
          <a:bodyPr spcFirstLastPara="1" wrap="square" lIns="93075" tIns="93075" rIns="93075" bIns="93075" anchor="b" anchorCtr="0">
            <a:noAutofit/>
          </a:bodyPr>
          <a:lstStyle>
            <a:lvl1pPr marL="457200" marR="0" lvl="0" indent="-228600" algn="l">
              <a:lnSpc>
                <a:spcPct val="100000"/>
              </a:lnSpc>
              <a:spcBef>
                <a:spcPts val="2100"/>
              </a:spcBef>
              <a:spcAft>
                <a:spcPts val="0"/>
              </a:spcAft>
              <a:buClr>
                <a:schemeClr val="dk1"/>
              </a:buClr>
              <a:buSzPts val="13300"/>
              <a:buFont typeface="Arial"/>
              <a:buNone/>
              <a:defRPr sz="101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1600"/>
              </a:spcBef>
              <a:spcAft>
                <a:spcPts val="0"/>
              </a:spcAft>
              <a:buClr>
                <a:schemeClr val="dk1"/>
              </a:buClr>
              <a:buSzPts val="11700"/>
              <a:buFont typeface="Arial"/>
              <a:buNone/>
              <a:defRPr sz="85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1600"/>
              </a:spcBef>
              <a:spcAft>
                <a:spcPts val="0"/>
              </a:spcAft>
              <a:buClr>
                <a:schemeClr val="dk1"/>
              </a:buClr>
              <a:buSzPts val="10100"/>
              <a:buFont typeface="Arial"/>
              <a:buNone/>
              <a:defRPr sz="75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1600"/>
              </a:spcBef>
              <a:spcAft>
                <a:spcPts val="0"/>
              </a:spcAft>
              <a:buClr>
                <a:schemeClr val="dk1"/>
              </a:buClr>
              <a:buSzPts val="8500"/>
              <a:buFont typeface="Arial"/>
              <a:buNone/>
              <a:defRPr sz="6900" b="1" i="0" u="none" strike="noStrike" cap="none">
                <a:solidFill>
                  <a:schemeClr val="dk1"/>
                </a:solidFill>
                <a:latin typeface="Calibri"/>
                <a:ea typeface="Calibri"/>
                <a:cs typeface="Calibri"/>
                <a:sym typeface="Calibri"/>
              </a:defRPr>
            </a:lvl9pPr>
          </a:lstStyle>
          <a:p>
            <a:endParaRPr/>
          </a:p>
        </p:txBody>
      </p:sp>
      <p:sp>
        <p:nvSpPr>
          <p:cNvPr id="38" name="Google Shape;38;p7"/>
          <p:cNvSpPr txBox="1">
            <a:spLocks noGrp="1"/>
          </p:cNvSpPr>
          <p:nvPr>
            <p:ph type="body" idx="4"/>
          </p:nvPr>
        </p:nvSpPr>
        <p:spPr>
          <a:xfrm>
            <a:off x="22296122" y="10439400"/>
            <a:ext cx="19400401" cy="18966300"/>
          </a:xfrm>
          <a:prstGeom prst="rect">
            <a:avLst/>
          </a:prstGeom>
          <a:noFill/>
          <a:ln>
            <a:noFill/>
          </a:ln>
        </p:spPr>
        <p:txBody>
          <a:bodyPr spcFirstLastPara="1" wrap="square" lIns="93075" tIns="93075" rIns="93075" bIns="93075" anchor="t" anchorCtr="0">
            <a:noAutofit/>
          </a:bodyPr>
          <a:lstStyle>
            <a:lvl1pPr marL="457200" marR="0" lvl="0" indent="-869950" algn="l">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1pPr>
            <a:lvl2pPr marL="914400" marR="0" lvl="1"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2pPr>
            <a:lvl3pPr marL="1371600" marR="0" lvl="2" indent="-704850" algn="l">
              <a:lnSpc>
                <a:spcPct val="100000"/>
              </a:lnSpc>
              <a:spcBef>
                <a:spcPts val="1600"/>
              </a:spcBef>
              <a:spcAft>
                <a:spcPts val="0"/>
              </a:spcAft>
              <a:buClr>
                <a:schemeClr val="dk1"/>
              </a:buClr>
              <a:buSzPts val="7500"/>
              <a:buFont typeface="Arial"/>
              <a:buChar char="•"/>
              <a:defRPr sz="7500" b="0" i="0" u="none" strike="noStrike" cap="none">
                <a:solidFill>
                  <a:schemeClr val="dk1"/>
                </a:solidFill>
                <a:latin typeface="Calibri"/>
                <a:ea typeface="Calibri"/>
                <a:cs typeface="Calibri"/>
                <a:sym typeface="Calibri"/>
              </a:defRPr>
            </a:lvl3pPr>
            <a:lvl4pPr marL="1828800" marR="0" lvl="3"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4pPr>
            <a:lvl5pPr marL="2286000" marR="0" lvl="4"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5pPr>
            <a:lvl6pPr marL="2743200" marR="0" lvl="5"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6pPr>
            <a:lvl7pPr marL="3200400" marR="0" lvl="6"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7pPr>
            <a:lvl8pPr marL="3657600" marR="0" lvl="7"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8pPr>
            <a:lvl9pPr marL="4114800" marR="0" lvl="8" indent="-666750" algn="l">
              <a:lnSpc>
                <a:spcPct val="100000"/>
              </a:lnSpc>
              <a:spcBef>
                <a:spcPts val="16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39" name="Google Shape;39;p7"/>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40" name="Google Shape;40;p7"/>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41" name="Google Shape;41;p7"/>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194560" y="1318263"/>
            <a:ext cx="39502201" cy="54864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chemeClr val="dk1"/>
              </a:buClr>
              <a:buSzPts val="1600"/>
              <a:buFont typeface="Calibri"/>
              <a:buNone/>
              <a:defRPr sz="187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4" name="Google Shape;44;p8"/>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45" name="Google Shape;45;p8"/>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46" name="Google Shape;46;p8"/>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9"/>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49" name="Google Shape;49;p9"/>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50" name="Google Shape;50;p9"/>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2194567" y="1310640"/>
            <a:ext cx="14439900" cy="5577900"/>
          </a:xfrm>
          <a:prstGeom prst="rect">
            <a:avLst/>
          </a:prstGeom>
          <a:noFill/>
          <a:ln>
            <a:noFill/>
          </a:ln>
        </p:spPr>
        <p:txBody>
          <a:bodyPr spcFirstLastPara="1" wrap="square" lIns="93075" tIns="93075" rIns="93075" bIns="93075" anchor="b" anchorCtr="0">
            <a:noAutofit/>
          </a:bodyPr>
          <a:lstStyle>
            <a:lvl1pPr marR="0" lvl="0" algn="l">
              <a:lnSpc>
                <a:spcPct val="100000"/>
              </a:lnSpc>
              <a:spcBef>
                <a:spcPts val="0"/>
              </a:spcBef>
              <a:spcAft>
                <a:spcPts val="0"/>
              </a:spcAft>
              <a:buClr>
                <a:schemeClr val="dk1"/>
              </a:buClr>
              <a:buSzPts val="1600"/>
              <a:buFont typeface="Calibri"/>
              <a:buNone/>
              <a:defRPr sz="85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53" name="Google Shape;53;p10"/>
          <p:cNvSpPr txBox="1">
            <a:spLocks noGrp="1"/>
          </p:cNvSpPr>
          <p:nvPr>
            <p:ph type="body" idx="1"/>
          </p:nvPr>
        </p:nvSpPr>
        <p:spPr>
          <a:xfrm>
            <a:off x="17160241" y="1310641"/>
            <a:ext cx="24536399" cy="28094999"/>
          </a:xfrm>
          <a:prstGeom prst="rect">
            <a:avLst/>
          </a:prstGeom>
          <a:noFill/>
          <a:ln>
            <a:noFill/>
          </a:ln>
        </p:spPr>
        <p:txBody>
          <a:bodyPr spcFirstLastPara="1" wrap="square" lIns="93075" tIns="93075" rIns="93075" bIns="93075" anchor="t" anchorCtr="0">
            <a:noAutofit/>
          </a:bodyPr>
          <a:lstStyle>
            <a:lvl1pPr marL="457200" marR="0" lvl="0" indent="-1073150" algn="l">
              <a:lnSpc>
                <a:spcPct val="100000"/>
              </a:lnSpc>
              <a:spcBef>
                <a:spcPts val="270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1pPr>
            <a:lvl2pPr marL="914400" marR="0" lvl="1" indent="-971550" algn="l">
              <a:lnSpc>
                <a:spcPct val="100000"/>
              </a:lnSpc>
              <a:spcBef>
                <a:spcPts val="21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2pPr>
            <a:lvl3pPr marL="1371600" marR="0" lvl="2" indent="-869950" algn="l">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3pPr>
            <a:lvl4pPr marL="1828800" marR="0" lvl="3"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4pPr>
            <a:lvl5pPr marL="2286000" marR="0" lvl="4"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5pPr>
            <a:lvl6pPr marL="2743200" marR="0" lvl="5"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6pPr>
            <a:lvl7pPr marL="3200400" marR="0" lvl="6"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7pPr>
            <a:lvl8pPr marL="3657600" marR="0" lvl="7"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8pPr>
            <a:lvl9pPr marL="4114800" marR="0" lvl="8" indent="-768350" algn="l">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9pPr>
          </a:lstStyle>
          <a:p>
            <a:endParaRPr/>
          </a:p>
        </p:txBody>
      </p:sp>
      <p:sp>
        <p:nvSpPr>
          <p:cNvPr id="54" name="Google Shape;54;p10"/>
          <p:cNvSpPr txBox="1">
            <a:spLocks noGrp="1"/>
          </p:cNvSpPr>
          <p:nvPr>
            <p:ph type="body" idx="2"/>
          </p:nvPr>
        </p:nvSpPr>
        <p:spPr>
          <a:xfrm>
            <a:off x="2194567" y="6888481"/>
            <a:ext cx="14439900" cy="22517100"/>
          </a:xfrm>
          <a:prstGeom prst="rect">
            <a:avLst/>
          </a:prstGeom>
          <a:noFill/>
          <a:ln>
            <a:noFill/>
          </a:ln>
        </p:spPr>
        <p:txBody>
          <a:bodyPr spcFirstLastPara="1" wrap="square" lIns="93075" tIns="93075" rIns="93075" bIns="93075" anchor="t" anchorCtr="0">
            <a:noAutofit/>
          </a:bodyPr>
          <a:lstStyle>
            <a:lvl1pPr marL="457200" marR="0" lvl="0" indent="-228600" algn="l">
              <a:lnSpc>
                <a:spcPct val="100000"/>
              </a:lnSpc>
              <a:spcBef>
                <a:spcPts val="1100"/>
              </a:spcBef>
              <a:spcAft>
                <a:spcPts val="0"/>
              </a:spcAft>
              <a:buClr>
                <a:schemeClr val="dk1"/>
              </a:buClr>
              <a:buSzPts val="13300"/>
              <a:buFont typeface="Arial"/>
              <a:buNone/>
              <a:defRPr sz="59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1100"/>
              </a:spcBef>
              <a:spcAft>
                <a:spcPts val="0"/>
              </a:spcAft>
              <a:buClr>
                <a:schemeClr val="dk1"/>
              </a:buClr>
              <a:buSzPts val="11700"/>
              <a:buFont typeface="Arial"/>
              <a:buNone/>
              <a:defRPr sz="48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1100"/>
              </a:spcBef>
              <a:spcAft>
                <a:spcPts val="0"/>
              </a:spcAft>
              <a:buClr>
                <a:schemeClr val="dk1"/>
              </a:buClr>
              <a:buSzPts val="10100"/>
              <a:buFont typeface="Arial"/>
              <a:buNone/>
              <a:defRPr sz="43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55" name="Google Shape;55;p10"/>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56" name="Google Shape;56;p10"/>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57" name="Google Shape;57;p10"/>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8602982" y="23042880"/>
            <a:ext cx="26334600" cy="2720400"/>
          </a:xfrm>
          <a:prstGeom prst="rect">
            <a:avLst/>
          </a:prstGeom>
          <a:noFill/>
          <a:ln>
            <a:noFill/>
          </a:ln>
        </p:spPr>
        <p:txBody>
          <a:bodyPr spcFirstLastPara="1" wrap="square" lIns="93075" tIns="93075" rIns="93075" bIns="93075" anchor="b" anchorCtr="0">
            <a:noAutofit/>
          </a:bodyPr>
          <a:lstStyle>
            <a:lvl1pPr marR="0" lvl="0" algn="l">
              <a:lnSpc>
                <a:spcPct val="100000"/>
              </a:lnSpc>
              <a:spcBef>
                <a:spcPts val="0"/>
              </a:spcBef>
              <a:spcAft>
                <a:spcPts val="0"/>
              </a:spcAft>
              <a:buClr>
                <a:schemeClr val="dk1"/>
              </a:buClr>
              <a:buSzPts val="1600"/>
              <a:buFont typeface="Calibri"/>
              <a:buNone/>
              <a:defRPr sz="85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60" name="Google Shape;60;p11"/>
          <p:cNvSpPr>
            <a:spLocks noGrp="1"/>
          </p:cNvSpPr>
          <p:nvPr>
            <p:ph type="pic" idx="2"/>
          </p:nvPr>
        </p:nvSpPr>
        <p:spPr>
          <a:xfrm>
            <a:off x="8602982" y="2941320"/>
            <a:ext cx="26334600" cy="19751101"/>
          </a:xfrm>
          <a:prstGeom prst="rect">
            <a:avLst/>
          </a:prstGeom>
          <a:noFill/>
          <a:ln>
            <a:noFill/>
          </a:ln>
        </p:spPr>
        <p:txBody>
          <a:bodyPr spcFirstLastPara="1" wrap="square" lIns="93075" tIns="93075" rIns="93075" bIns="93075" anchor="t" anchorCtr="0">
            <a:noAutofit/>
          </a:bodyPr>
          <a:lstStyle>
            <a:lvl1pPr marR="0" lvl="0" algn="l" rtl="0">
              <a:lnSpc>
                <a:spcPct val="100000"/>
              </a:lnSpc>
              <a:spcBef>
                <a:spcPts val="2700"/>
              </a:spcBef>
              <a:spcAft>
                <a:spcPts val="0"/>
              </a:spcAft>
              <a:buClr>
                <a:schemeClr val="dk1"/>
              </a:buClr>
              <a:buSzPts val="1600"/>
              <a:buFont typeface="Arial"/>
              <a:buNone/>
              <a:defRPr sz="13300" b="0" i="0" u="none" strike="noStrike" cap="none">
                <a:solidFill>
                  <a:schemeClr val="dk1"/>
                </a:solidFill>
                <a:latin typeface="Calibri"/>
                <a:ea typeface="Calibri"/>
                <a:cs typeface="Calibri"/>
                <a:sym typeface="Calibri"/>
              </a:defRPr>
            </a:lvl1pPr>
            <a:lvl2pPr marR="0" lvl="1" algn="l" rtl="0">
              <a:lnSpc>
                <a:spcPct val="100000"/>
              </a:lnSpc>
              <a:spcBef>
                <a:spcPts val="2100"/>
              </a:spcBef>
              <a:spcAft>
                <a:spcPts val="0"/>
              </a:spcAft>
              <a:buClr>
                <a:schemeClr val="dk1"/>
              </a:buClr>
              <a:buSzPts val="1600"/>
              <a:buFont typeface="Arial"/>
              <a:buNone/>
              <a:defRPr sz="11700" b="0" i="0" u="none" strike="noStrike" cap="none">
                <a:solidFill>
                  <a:schemeClr val="dk1"/>
                </a:solidFill>
                <a:latin typeface="Calibri"/>
                <a:ea typeface="Calibri"/>
                <a:cs typeface="Calibri"/>
                <a:sym typeface="Calibri"/>
              </a:defRPr>
            </a:lvl2pPr>
            <a:lvl3pPr marR="0" lvl="2" algn="l" rtl="0">
              <a:lnSpc>
                <a:spcPct val="100000"/>
              </a:lnSpc>
              <a:spcBef>
                <a:spcPts val="2100"/>
              </a:spcBef>
              <a:spcAft>
                <a:spcPts val="0"/>
              </a:spcAft>
              <a:buClr>
                <a:schemeClr val="dk1"/>
              </a:buClr>
              <a:buSzPts val="1600"/>
              <a:buFont typeface="Arial"/>
              <a:buNone/>
              <a:defRPr sz="10100" b="0" i="0" u="none" strike="noStrike" cap="none">
                <a:solidFill>
                  <a:schemeClr val="dk1"/>
                </a:solidFill>
                <a:latin typeface="Calibri"/>
                <a:ea typeface="Calibri"/>
                <a:cs typeface="Calibri"/>
                <a:sym typeface="Calibri"/>
              </a:defRPr>
            </a:lvl3pPr>
            <a:lvl4pPr marR="0" lvl="3" algn="l" rtl="0">
              <a:lnSpc>
                <a:spcPct val="100000"/>
              </a:lnSpc>
              <a:spcBef>
                <a:spcPts val="1600"/>
              </a:spcBef>
              <a:spcAft>
                <a:spcPts val="0"/>
              </a:spcAft>
              <a:buClr>
                <a:schemeClr val="dk1"/>
              </a:buClr>
              <a:buSzPts val="1600"/>
              <a:buFont typeface="Arial"/>
              <a:buNone/>
              <a:defRPr sz="8500" b="0" i="0" u="none" strike="noStrike" cap="none">
                <a:solidFill>
                  <a:schemeClr val="dk1"/>
                </a:solidFill>
                <a:latin typeface="Calibri"/>
                <a:ea typeface="Calibri"/>
                <a:cs typeface="Calibri"/>
                <a:sym typeface="Calibri"/>
              </a:defRPr>
            </a:lvl4pPr>
            <a:lvl5pPr marR="0" lvl="4" algn="l" rtl="0">
              <a:lnSpc>
                <a:spcPct val="100000"/>
              </a:lnSpc>
              <a:spcBef>
                <a:spcPts val="1600"/>
              </a:spcBef>
              <a:spcAft>
                <a:spcPts val="0"/>
              </a:spcAft>
              <a:buClr>
                <a:schemeClr val="dk1"/>
              </a:buClr>
              <a:buSzPts val="1600"/>
              <a:buFont typeface="Arial"/>
              <a:buNone/>
              <a:defRPr sz="8500" b="0" i="0" u="none" strike="noStrike" cap="none">
                <a:solidFill>
                  <a:schemeClr val="dk1"/>
                </a:solidFill>
                <a:latin typeface="Calibri"/>
                <a:ea typeface="Calibri"/>
                <a:cs typeface="Calibri"/>
                <a:sym typeface="Calibri"/>
              </a:defRPr>
            </a:lvl5pPr>
            <a:lvl6pPr marR="0" lvl="5" algn="l" rtl="0">
              <a:lnSpc>
                <a:spcPct val="100000"/>
              </a:lnSpc>
              <a:spcBef>
                <a:spcPts val="1600"/>
              </a:spcBef>
              <a:spcAft>
                <a:spcPts val="0"/>
              </a:spcAft>
              <a:buClr>
                <a:schemeClr val="dk1"/>
              </a:buClr>
              <a:buSzPts val="1600"/>
              <a:buFont typeface="Arial"/>
              <a:buNone/>
              <a:defRPr sz="8500" b="0" i="0" u="none" strike="noStrike" cap="none">
                <a:solidFill>
                  <a:schemeClr val="dk1"/>
                </a:solidFill>
                <a:latin typeface="Calibri"/>
                <a:ea typeface="Calibri"/>
                <a:cs typeface="Calibri"/>
                <a:sym typeface="Calibri"/>
              </a:defRPr>
            </a:lvl6pPr>
            <a:lvl7pPr marR="0" lvl="6" algn="l" rtl="0">
              <a:lnSpc>
                <a:spcPct val="100000"/>
              </a:lnSpc>
              <a:spcBef>
                <a:spcPts val="1600"/>
              </a:spcBef>
              <a:spcAft>
                <a:spcPts val="0"/>
              </a:spcAft>
              <a:buClr>
                <a:schemeClr val="dk1"/>
              </a:buClr>
              <a:buSzPts val="1600"/>
              <a:buFont typeface="Arial"/>
              <a:buNone/>
              <a:defRPr sz="8500" b="0" i="0" u="none" strike="noStrike" cap="none">
                <a:solidFill>
                  <a:schemeClr val="dk1"/>
                </a:solidFill>
                <a:latin typeface="Calibri"/>
                <a:ea typeface="Calibri"/>
                <a:cs typeface="Calibri"/>
                <a:sym typeface="Calibri"/>
              </a:defRPr>
            </a:lvl7pPr>
            <a:lvl8pPr marR="0" lvl="7" algn="l" rtl="0">
              <a:lnSpc>
                <a:spcPct val="100000"/>
              </a:lnSpc>
              <a:spcBef>
                <a:spcPts val="1600"/>
              </a:spcBef>
              <a:spcAft>
                <a:spcPts val="0"/>
              </a:spcAft>
              <a:buClr>
                <a:schemeClr val="dk1"/>
              </a:buClr>
              <a:buSzPts val="1600"/>
              <a:buFont typeface="Arial"/>
              <a:buNone/>
              <a:defRPr sz="8500" b="0" i="0" u="none" strike="noStrike" cap="none">
                <a:solidFill>
                  <a:schemeClr val="dk1"/>
                </a:solidFill>
                <a:latin typeface="Calibri"/>
                <a:ea typeface="Calibri"/>
                <a:cs typeface="Calibri"/>
                <a:sym typeface="Calibri"/>
              </a:defRPr>
            </a:lvl8pPr>
            <a:lvl9pPr marR="0" lvl="8" algn="l" rtl="0">
              <a:lnSpc>
                <a:spcPct val="100000"/>
              </a:lnSpc>
              <a:spcBef>
                <a:spcPts val="1600"/>
              </a:spcBef>
              <a:spcAft>
                <a:spcPts val="0"/>
              </a:spcAft>
              <a:buClr>
                <a:schemeClr val="dk1"/>
              </a:buClr>
              <a:buSzPts val="1600"/>
              <a:buFont typeface="Arial"/>
              <a:buNone/>
              <a:defRPr sz="8500" b="0" i="0" u="none" strike="noStrike" cap="none">
                <a:solidFill>
                  <a:schemeClr val="dk1"/>
                </a:solidFill>
                <a:latin typeface="Calibri"/>
                <a:ea typeface="Calibri"/>
                <a:cs typeface="Calibri"/>
                <a:sym typeface="Calibri"/>
              </a:defRPr>
            </a:lvl9pPr>
          </a:lstStyle>
          <a:p>
            <a:endParaRPr/>
          </a:p>
        </p:txBody>
      </p:sp>
      <p:sp>
        <p:nvSpPr>
          <p:cNvPr id="61" name="Google Shape;61;p11"/>
          <p:cNvSpPr txBox="1">
            <a:spLocks noGrp="1"/>
          </p:cNvSpPr>
          <p:nvPr>
            <p:ph type="body" idx="1"/>
          </p:nvPr>
        </p:nvSpPr>
        <p:spPr>
          <a:xfrm>
            <a:off x="8602982" y="25763223"/>
            <a:ext cx="26334600" cy="3863400"/>
          </a:xfrm>
          <a:prstGeom prst="rect">
            <a:avLst/>
          </a:prstGeom>
          <a:noFill/>
          <a:ln>
            <a:noFill/>
          </a:ln>
        </p:spPr>
        <p:txBody>
          <a:bodyPr spcFirstLastPara="1" wrap="square" lIns="93075" tIns="93075" rIns="93075" bIns="93075" anchor="t" anchorCtr="0">
            <a:noAutofit/>
          </a:bodyPr>
          <a:lstStyle>
            <a:lvl1pPr marL="457200" marR="0" lvl="0" indent="-228600" algn="l">
              <a:lnSpc>
                <a:spcPct val="100000"/>
              </a:lnSpc>
              <a:spcBef>
                <a:spcPts val="1100"/>
              </a:spcBef>
              <a:spcAft>
                <a:spcPts val="0"/>
              </a:spcAft>
              <a:buClr>
                <a:schemeClr val="dk1"/>
              </a:buClr>
              <a:buSzPts val="13300"/>
              <a:buFont typeface="Arial"/>
              <a:buNone/>
              <a:defRPr sz="59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1100"/>
              </a:spcBef>
              <a:spcAft>
                <a:spcPts val="0"/>
              </a:spcAft>
              <a:buClr>
                <a:schemeClr val="dk1"/>
              </a:buClr>
              <a:buSzPts val="11700"/>
              <a:buFont typeface="Arial"/>
              <a:buNone/>
              <a:defRPr sz="48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1100"/>
              </a:spcBef>
              <a:spcAft>
                <a:spcPts val="0"/>
              </a:spcAft>
              <a:buClr>
                <a:schemeClr val="dk1"/>
              </a:buClr>
              <a:buSzPts val="10100"/>
              <a:buFont typeface="Arial"/>
              <a:buNone/>
              <a:defRPr sz="43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500"/>
              </a:spcBef>
              <a:spcAft>
                <a:spcPts val="0"/>
              </a:spcAft>
              <a:buClr>
                <a:schemeClr val="dk1"/>
              </a:buClr>
              <a:buSzPts val="85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62" name="Google Shape;62;p11"/>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63" name="Google Shape;63;p11"/>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194560" y="1318263"/>
            <a:ext cx="39502201" cy="5486400"/>
          </a:xfrm>
          <a:prstGeom prst="rect">
            <a:avLst/>
          </a:prstGeom>
          <a:noFill/>
          <a:ln>
            <a:noFill/>
          </a:ln>
        </p:spPr>
        <p:txBody>
          <a:bodyPr spcFirstLastPara="1" wrap="square" lIns="93075" tIns="93075" rIns="93075" bIns="93075" anchor="ctr" anchorCtr="0">
            <a:noAutofit/>
          </a:bodyPr>
          <a:lstStyle>
            <a:lvl1pPr marR="0" lvl="0" algn="ctr" rtl="0">
              <a:lnSpc>
                <a:spcPct val="100000"/>
              </a:lnSpc>
              <a:spcBef>
                <a:spcPts val="0"/>
              </a:spcBef>
              <a:spcAft>
                <a:spcPts val="0"/>
              </a:spcAft>
              <a:buClr>
                <a:schemeClr val="dk1"/>
              </a:buClr>
              <a:buSzPts val="1600"/>
              <a:buFont typeface="Calibri"/>
              <a:buNone/>
              <a:defRPr sz="18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2194560" y="7680962"/>
            <a:ext cx="39502201" cy="21724500"/>
          </a:xfrm>
          <a:prstGeom prst="rect">
            <a:avLst/>
          </a:prstGeom>
          <a:noFill/>
          <a:ln>
            <a:noFill/>
          </a:ln>
        </p:spPr>
        <p:txBody>
          <a:bodyPr spcFirstLastPara="1" wrap="square" lIns="93075" tIns="93075" rIns="93075" bIns="93075" anchor="t" anchorCtr="0">
            <a:noAutofit/>
          </a:bodyPr>
          <a:lstStyle>
            <a:lvl1pPr marL="457200" marR="0" lvl="0" indent="-1073150" algn="l" rtl="0">
              <a:lnSpc>
                <a:spcPct val="100000"/>
              </a:lnSpc>
              <a:spcBef>
                <a:spcPts val="270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1pPr>
            <a:lvl2pPr marL="914400" marR="0" lvl="1" indent="-971550" algn="l" rtl="0">
              <a:lnSpc>
                <a:spcPct val="100000"/>
              </a:lnSpc>
              <a:spcBef>
                <a:spcPts val="2100"/>
              </a:spcBef>
              <a:spcAft>
                <a:spcPts val="0"/>
              </a:spcAft>
              <a:buClr>
                <a:schemeClr val="dk1"/>
              </a:buClr>
              <a:buSzPts val="11700"/>
              <a:buFont typeface="Arial"/>
              <a:buChar char="–"/>
              <a:defRPr sz="11700" b="0" i="0" u="none" strike="noStrike" cap="none">
                <a:solidFill>
                  <a:schemeClr val="dk1"/>
                </a:solidFill>
                <a:latin typeface="Calibri"/>
                <a:ea typeface="Calibri"/>
                <a:cs typeface="Calibri"/>
                <a:sym typeface="Calibri"/>
              </a:defRPr>
            </a:lvl2pPr>
            <a:lvl3pPr marL="1371600" marR="0" lvl="2" indent="-869950" algn="l" rtl="0">
              <a:lnSpc>
                <a:spcPct val="100000"/>
              </a:lnSpc>
              <a:spcBef>
                <a:spcPts val="2100"/>
              </a:spcBef>
              <a:spcAft>
                <a:spcPts val="0"/>
              </a:spcAft>
              <a:buClr>
                <a:schemeClr val="dk1"/>
              </a:buClr>
              <a:buSzPts val="10100"/>
              <a:buFont typeface="Arial"/>
              <a:buChar char="•"/>
              <a:defRPr sz="10100" b="0" i="0" u="none" strike="noStrike" cap="none">
                <a:solidFill>
                  <a:schemeClr val="dk1"/>
                </a:solidFill>
                <a:latin typeface="Calibri"/>
                <a:ea typeface="Calibri"/>
                <a:cs typeface="Calibri"/>
                <a:sym typeface="Calibri"/>
              </a:defRPr>
            </a:lvl3pPr>
            <a:lvl4pPr marL="1828800" marR="0" lvl="3" indent="-768350" algn="l" rtl="0">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4pPr>
            <a:lvl5pPr marL="2286000" marR="0" lvl="4" indent="-768350" algn="l" rtl="0">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5pPr>
            <a:lvl6pPr marL="2743200" marR="0" lvl="5" indent="-768350" algn="l" rtl="0">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6pPr>
            <a:lvl7pPr marL="3200400" marR="0" lvl="6" indent="-768350" algn="l" rtl="0">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7pPr>
            <a:lvl8pPr marL="3657600" marR="0" lvl="7" indent="-768350" algn="l" rtl="0">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8pPr>
            <a:lvl9pPr marL="4114800" marR="0" lvl="8" indent="-768350" algn="l" rtl="0">
              <a:lnSpc>
                <a:spcPct val="100000"/>
              </a:lnSpc>
              <a:spcBef>
                <a:spcPts val="1600"/>
              </a:spcBef>
              <a:spcAft>
                <a:spcPts val="0"/>
              </a:spcAft>
              <a:buClr>
                <a:schemeClr val="dk1"/>
              </a:buClr>
              <a:buSzPts val="8500"/>
              <a:buFont typeface="Arial"/>
              <a:buChar char="•"/>
              <a:defRPr sz="85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194560" y="30510497"/>
            <a:ext cx="10241400" cy="1752600"/>
          </a:xfrm>
          <a:prstGeom prst="rect">
            <a:avLst/>
          </a:prstGeom>
          <a:noFill/>
          <a:ln>
            <a:noFill/>
          </a:ln>
        </p:spPr>
        <p:txBody>
          <a:bodyPr spcFirstLastPara="1" wrap="square" lIns="93075" tIns="93075" rIns="93075" bIns="93075" anchor="ctr" anchorCtr="0">
            <a:noAutofit/>
          </a:bodyPr>
          <a:lstStyle>
            <a:lvl1pPr marR="0" lvl="0" algn="l" rtl="0">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996159" y="30510497"/>
            <a:ext cx="13899000" cy="1752600"/>
          </a:xfrm>
          <a:prstGeom prst="rect">
            <a:avLst/>
          </a:prstGeom>
          <a:noFill/>
          <a:ln>
            <a:noFill/>
          </a:ln>
        </p:spPr>
        <p:txBody>
          <a:bodyPr spcFirstLastPara="1" wrap="square" lIns="93075" tIns="93075" rIns="93075" bIns="93075" anchor="ctr" anchorCtr="0">
            <a:noAutofit/>
          </a:bodyPr>
          <a:lstStyle>
            <a:lvl1pPr marR="0" lvl="0" algn="ctr" rtl="0">
              <a:lnSpc>
                <a:spcPct val="100000"/>
              </a:lnSpc>
              <a:spcBef>
                <a:spcPts val="0"/>
              </a:spcBef>
              <a:spcAft>
                <a:spcPts val="0"/>
              </a:spcAft>
              <a:buClr>
                <a:srgbClr val="000000"/>
              </a:buClr>
              <a:buSzPts val="1600"/>
              <a:buFont typeface="Arial"/>
              <a:buNone/>
              <a:defRPr sz="4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600"/>
              <a:buFont typeface="Arial"/>
              <a:buNone/>
              <a:defRPr sz="75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1455359" y="30510497"/>
            <a:ext cx="10241400" cy="1752600"/>
          </a:xfrm>
          <a:prstGeom prst="rect">
            <a:avLst/>
          </a:prstGeom>
          <a:noFill/>
          <a:ln>
            <a:noFill/>
          </a:ln>
        </p:spPr>
        <p:txBody>
          <a:bodyPr spcFirstLastPara="1" wrap="square" lIns="382675" tIns="191325" rIns="382675" bIns="191325" anchor="ctr" anchorCtr="0">
            <a:noAutofit/>
          </a:bodyPr>
          <a:lstStyle>
            <a:lvl1pPr marL="0" marR="0" lvl="0" indent="0" algn="r" rtl="0">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800"/>
              <a:buFont typeface="Arial"/>
              <a:buNone/>
              <a:defRPr sz="4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pn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0000"/>
        </a:solidFill>
        <a:effectLst/>
      </p:bgPr>
    </p:bg>
    <p:spTree>
      <p:nvGrpSpPr>
        <p:cNvPr id="1" name="Shape 125"/>
        <p:cNvGrpSpPr/>
        <p:nvPr/>
      </p:nvGrpSpPr>
      <p:grpSpPr>
        <a:xfrm>
          <a:off x="0" y="0"/>
          <a:ext cx="0" cy="0"/>
          <a:chOff x="0" y="0"/>
          <a:chExt cx="0" cy="0"/>
        </a:xfrm>
      </p:grpSpPr>
      <p:sp>
        <p:nvSpPr>
          <p:cNvPr id="35" name="Rectangle 34">
            <a:extLst>
              <a:ext uri="{FF2B5EF4-FFF2-40B4-BE49-F238E27FC236}">
                <a16:creationId xmlns:a16="http://schemas.microsoft.com/office/drawing/2014/main" id="{B79BC3B1-AB9D-ECD0-71A0-AFBC53F373BC}"/>
              </a:ext>
            </a:extLst>
          </p:cNvPr>
          <p:cNvSpPr/>
          <p:nvPr/>
        </p:nvSpPr>
        <p:spPr>
          <a:xfrm>
            <a:off x="37941833" y="27153127"/>
            <a:ext cx="5614994" cy="54436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126;p1"/>
          <p:cNvSpPr/>
          <p:nvPr/>
        </p:nvSpPr>
        <p:spPr>
          <a:xfrm>
            <a:off x="0" y="0"/>
            <a:ext cx="43556826" cy="32596820"/>
          </a:xfrm>
          <a:prstGeom prst="round2DiagRect">
            <a:avLst>
              <a:gd name="adj1" fmla="val 16667"/>
              <a:gd name="adj2" fmla="val 0"/>
            </a:avLst>
          </a:prstGeom>
          <a:solidFill>
            <a:srgbClr val="FFFFFF"/>
          </a:solidFill>
          <a:ln w="9525" cap="flat" cmpd="sng">
            <a:solidFill>
              <a:srgbClr val="FFFFFF"/>
            </a:solidFill>
            <a:prstDash val="solid"/>
            <a:round/>
            <a:headEnd type="none" w="sm" len="sm"/>
            <a:tailEnd type="none" w="sm" len="sm"/>
          </a:ln>
        </p:spPr>
        <p:txBody>
          <a:bodyPr spcFirstLastPara="1" wrap="square" lIns="93075" tIns="93075" rIns="93075" bIns="93075" anchor="ctr" anchorCtr="0">
            <a:noAutofit/>
          </a:bodyPr>
          <a:lstStyle/>
          <a:p>
            <a:r>
              <a:rPr lang="en-US" sz="2800">
                <a:solidFill>
                  <a:srgbClr val="FFFFFF"/>
                </a:solidFill>
                <a:latin typeface="Arial"/>
                <a:ea typeface="Arial"/>
                <a:cs typeface="Arial"/>
              </a:rPr>
              <a:t>Background Literature Review </a:t>
            </a:r>
            <a:endParaRPr lang="en-US"/>
          </a:p>
        </p:txBody>
      </p:sp>
      <p:sp>
        <p:nvSpPr>
          <p:cNvPr id="127" name="Google Shape;127;p1"/>
          <p:cNvSpPr/>
          <p:nvPr/>
        </p:nvSpPr>
        <p:spPr>
          <a:xfrm>
            <a:off x="0" y="0"/>
            <a:ext cx="16992599" cy="12024961"/>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3075" tIns="93075" rIns="93075" bIns="9307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28" name="Google Shape;128;p1"/>
          <p:cNvSpPr/>
          <p:nvPr/>
        </p:nvSpPr>
        <p:spPr>
          <a:xfrm>
            <a:off x="255577" y="4409736"/>
            <a:ext cx="13654925" cy="896846"/>
          </a:xfrm>
          <a:prstGeom prst="rect">
            <a:avLst/>
          </a:prstGeom>
          <a:solidFill>
            <a:srgbClr val="990000"/>
          </a:solidFill>
          <a:ln>
            <a:noFill/>
          </a:ln>
          <a:effectLst>
            <a:outerShdw blurRad="50800" dist="38100" dir="2700000" algn="tl" rotWithShape="0">
              <a:srgbClr val="000000">
                <a:alpha val="40000"/>
              </a:srgbClr>
            </a:outerShdw>
          </a:effectLst>
        </p:spPr>
        <p:txBody>
          <a:bodyPr spcFirstLastPara="1" wrap="square" lIns="139600" tIns="0" rIns="139600" bIns="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6000" b="1" i="0" u="none" strike="noStrike" cap="none">
                <a:solidFill>
                  <a:srgbClr val="FFFFFF"/>
                </a:solidFill>
                <a:latin typeface="Calibri"/>
                <a:ea typeface="Calibri"/>
                <a:cs typeface="Calibri"/>
                <a:sym typeface="Calibri"/>
              </a:rPr>
              <a:t>Introduction</a:t>
            </a:r>
            <a:endParaRPr sz="6000" b="1" i="0" u="none" strike="noStrike" cap="none">
              <a:solidFill>
                <a:srgbClr val="FFFFFF"/>
              </a:solidFill>
              <a:latin typeface="Calibri"/>
              <a:ea typeface="Calibri"/>
              <a:cs typeface="Calibri"/>
              <a:sym typeface="Calibri"/>
            </a:endParaRPr>
          </a:p>
        </p:txBody>
      </p:sp>
      <p:sp>
        <p:nvSpPr>
          <p:cNvPr id="129" name="Google Shape;129;p1"/>
          <p:cNvSpPr txBox="1">
            <a:spLocks noGrp="1"/>
          </p:cNvSpPr>
          <p:nvPr>
            <p:ph type="body" idx="1"/>
          </p:nvPr>
        </p:nvSpPr>
        <p:spPr>
          <a:xfrm>
            <a:off x="-588377" y="321580"/>
            <a:ext cx="32952888" cy="1609500"/>
          </a:xfrm>
          <a:prstGeom prst="rect">
            <a:avLst/>
          </a:prstGeom>
          <a:noFill/>
          <a:ln>
            <a:noFill/>
          </a:ln>
        </p:spPr>
        <p:txBody>
          <a:bodyPr spcFirstLastPara="1" wrap="square" lIns="0" tIns="0" rIns="0" bIns="0" anchor="t" anchorCtr="0">
            <a:noAutofit/>
          </a:bodyPr>
          <a:lstStyle/>
          <a:p>
            <a:pPr marL="0" indent="0" algn="ctr"/>
            <a:r>
              <a:rPr lang="en-US" sz="8300" b="1" i="0" u="none" strike="noStrike" cap="none">
                <a:latin typeface="Arial"/>
                <a:ea typeface="Arial"/>
                <a:cs typeface="Arial"/>
                <a:sym typeface="Arial"/>
              </a:rPr>
              <a:t>Exploring the Link </a:t>
            </a:r>
            <a:r>
              <a:rPr lang="en-US" sz="8300"/>
              <a:t>Between</a:t>
            </a:r>
            <a:r>
              <a:rPr lang="en-US" sz="8300" b="1" i="0" u="none" strike="noStrike" cap="none">
                <a:latin typeface="Arial"/>
                <a:ea typeface="Arial"/>
                <a:cs typeface="Arial"/>
                <a:sym typeface="Arial"/>
              </a:rPr>
              <a:t> Household Income and Cardiovascular Disease </a:t>
            </a:r>
            <a:r>
              <a:rPr lang="en-US" sz="8300"/>
              <a:t>Factors</a:t>
            </a:r>
            <a:r>
              <a:rPr lang="en-US" sz="8300" b="1" i="0" u="none" strike="noStrike" cap="none">
                <a:latin typeface="Arial"/>
                <a:ea typeface="Arial"/>
                <a:cs typeface="Arial"/>
                <a:sym typeface="Arial"/>
              </a:rPr>
              <a:t> in Adults: A 10 Year Analysis</a:t>
            </a:r>
          </a:p>
        </p:txBody>
      </p:sp>
      <p:sp>
        <p:nvSpPr>
          <p:cNvPr id="131" name="Google Shape;131;p1"/>
          <p:cNvSpPr/>
          <p:nvPr/>
        </p:nvSpPr>
        <p:spPr>
          <a:xfrm>
            <a:off x="29445035" y="23891707"/>
            <a:ext cx="13919365" cy="901230"/>
          </a:xfrm>
          <a:prstGeom prst="rect">
            <a:avLst/>
          </a:prstGeom>
          <a:solidFill>
            <a:srgbClr val="990000"/>
          </a:solidFill>
          <a:ln>
            <a:noFill/>
          </a:ln>
          <a:effectLst>
            <a:outerShdw blurRad="50800" dist="38100" dir="2700000" algn="tl" rotWithShape="0">
              <a:srgbClr val="000000">
                <a:alpha val="40000"/>
              </a:srgbClr>
            </a:outerShdw>
          </a:effectLst>
        </p:spPr>
        <p:txBody>
          <a:bodyPr spcFirstLastPara="1" wrap="square" lIns="139600" tIns="0" rIns="139600" bIns="0" anchor="t" anchorCtr="0">
            <a:noAutofit/>
          </a:bodyPr>
          <a:lstStyle/>
          <a:p>
            <a:pPr algn="ctr">
              <a:buSzPts val="4300"/>
            </a:pPr>
            <a:r>
              <a:rPr lang="en" sz="6000" b="1" i="0" u="none" strike="noStrike" cap="none">
                <a:solidFill>
                  <a:srgbClr val="FFFFFF"/>
                </a:solidFill>
                <a:latin typeface="Calibri"/>
                <a:ea typeface="Calibri"/>
                <a:cs typeface="Calibri"/>
                <a:sym typeface="Calibri"/>
              </a:rPr>
              <a:t>Acknowledgements</a:t>
            </a:r>
            <a:r>
              <a:rPr lang="en-US" sz="6000" b="1">
                <a:solidFill>
                  <a:srgbClr val="FFFFFF"/>
                </a:solidFill>
                <a:latin typeface="Calibri"/>
                <a:ea typeface="Calibri"/>
                <a:cs typeface="Calibri"/>
                <a:sym typeface="Calibri"/>
              </a:rPr>
              <a:t> and References</a:t>
            </a:r>
            <a:endParaRPr lang="en-US" sz="6000" b="1" i="0" u="none" strike="noStrike" cap="none">
              <a:solidFill>
                <a:srgbClr val="FFFFFF"/>
              </a:solidFill>
              <a:latin typeface="Calibri"/>
              <a:ea typeface="Calibri"/>
              <a:cs typeface="Calibri"/>
              <a:sym typeface="Calibri"/>
            </a:endParaRPr>
          </a:p>
        </p:txBody>
      </p:sp>
      <p:sp>
        <p:nvSpPr>
          <p:cNvPr id="134" name="Google Shape;134;p1"/>
          <p:cNvSpPr/>
          <p:nvPr/>
        </p:nvSpPr>
        <p:spPr>
          <a:xfrm>
            <a:off x="352390" y="20530892"/>
            <a:ext cx="13598623" cy="923969"/>
          </a:xfrm>
          <a:prstGeom prst="rect">
            <a:avLst/>
          </a:prstGeom>
          <a:solidFill>
            <a:srgbClr val="990000"/>
          </a:solidFill>
          <a:ln>
            <a:noFill/>
          </a:ln>
          <a:effectLst>
            <a:outerShdw blurRad="50800" dist="38100" dir="2700000" algn="tl" rotWithShape="0">
              <a:srgbClr val="000000">
                <a:alpha val="40000"/>
              </a:srgbClr>
            </a:outerShdw>
          </a:effectLst>
        </p:spPr>
        <p:txBody>
          <a:bodyPr spcFirstLastPara="1" wrap="square" lIns="139600" tIns="0" rIns="139600" bIns="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6000" b="1">
                <a:solidFill>
                  <a:srgbClr val="FFFFFF"/>
                </a:solidFill>
                <a:latin typeface="Calibri"/>
                <a:ea typeface="Calibri"/>
                <a:cs typeface="Calibri"/>
                <a:sym typeface="Calibri"/>
              </a:rPr>
              <a:t>Objectives</a:t>
            </a:r>
            <a:endParaRPr sz="6000" b="1" i="0" u="none" strike="noStrike" cap="none">
              <a:solidFill>
                <a:srgbClr val="FFFFFF"/>
              </a:solidFill>
              <a:latin typeface="Calibri"/>
              <a:ea typeface="Calibri"/>
              <a:cs typeface="Calibri"/>
              <a:sym typeface="Calibri"/>
            </a:endParaRPr>
          </a:p>
        </p:txBody>
      </p:sp>
      <p:sp>
        <p:nvSpPr>
          <p:cNvPr id="140" name="Google Shape;140;p1"/>
          <p:cNvSpPr/>
          <p:nvPr/>
        </p:nvSpPr>
        <p:spPr>
          <a:xfrm>
            <a:off x="293863" y="24376240"/>
            <a:ext cx="13565290" cy="923968"/>
          </a:xfrm>
          <a:prstGeom prst="rect">
            <a:avLst/>
          </a:prstGeom>
          <a:solidFill>
            <a:srgbClr val="990000"/>
          </a:solidFill>
          <a:ln>
            <a:noFill/>
          </a:ln>
          <a:effectLst>
            <a:outerShdw blurRad="50800" dist="38100" dir="2700000" algn="tl" rotWithShape="0">
              <a:srgbClr val="000000">
                <a:alpha val="40000"/>
              </a:srgbClr>
            </a:outerShdw>
          </a:effectLst>
        </p:spPr>
        <p:txBody>
          <a:bodyPr spcFirstLastPara="1" wrap="square" lIns="139600" tIns="0" rIns="139600" bIns="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6000" b="1">
                <a:solidFill>
                  <a:srgbClr val="FFFFFF"/>
                </a:solidFill>
                <a:latin typeface="Calibri"/>
                <a:ea typeface="Calibri"/>
                <a:cs typeface="Calibri"/>
              </a:rPr>
              <a:t>Methods</a:t>
            </a:r>
            <a:endParaRPr lang="en" sz="6000" b="1" i="0" u="none" strike="noStrike" cap="none">
              <a:solidFill>
                <a:srgbClr val="FFFFFF"/>
              </a:solidFill>
              <a:latin typeface="Calibri"/>
              <a:ea typeface="Calibri"/>
              <a:cs typeface="Calibri"/>
            </a:endParaRPr>
          </a:p>
        </p:txBody>
      </p:sp>
      <p:sp>
        <p:nvSpPr>
          <p:cNvPr id="141" name="Google Shape;141;p1"/>
          <p:cNvSpPr/>
          <p:nvPr/>
        </p:nvSpPr>
        <p:spPr>
          <a:xfrm>
            <a:off x="29564826" y="11162141"/>
            <a:ext cx="13919365" cy="901230"/>
          </a:xfrm>
          <a:prstGeom prst="rect">
            <a:avLst/>
          </a:prstGeom>
          <a:solidFill>
            <a:srgbClr val="990000"/>
          </a:solidFill>
          <a:ln>
            <a:noFill/>
          </a:ln>
          <a:effectLst>
            <a:outerShdw blurRad="50800" dist="38100" dir="2700000" algn="tl" rotWithShape="0">
              <a:srgbClr val="000000">
                <a:alpha val="40000"/>
              </a:srgbClr>
            </a:outerShdw>
          </a:effectLst>
        </p:spPr>
        <p:txBody>
          <a:bodyPr spcFirstLastPara="1" wrap="square" lIns="139600" tIns="0" rIns="139600" bIns="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 sz="6000" b="1" i="0" u="none" strike="noStrike" cap="none">
                <a:solidFill>
                  <a:srgbClr val="FFFFFF"/>
                </a:solidFill>
                <a:latin typeface="Calibri"/>
                <a:ea typeface="Calibri"/>
                <a:cs typeface="Calibri"/>
                <a:sym typeface="Calibri"/>
              </a:rPr>
              <a:t>Conclusion and Future Work</a:t>
            </a:r>
            <a:endParaRPr sz="6000" b="1" i="0" u="none" strike="noStrike" cap="none">
              <a:solidFill>
                <a:srgbClr val="FFFFFF"/>
              </a:solidFill>
              <a:latin typeface="Calibri"/>
              <a:ea typeface="Calibri"/>
              <a:cs typeface="Calibri"/>
              <a:sym typeface="Calibri"/>
            </a:endParaRPr>
          </a:p>
        </p:txBody>
      </p:sp>
      <p:sp>
        <p:nvSpPr>
          <p:cNvPr id="146" name="Google Shape;146;p1"/>
          <p:cNvSpPr/>
          <p:nvPr/>
        </p:nvSpPr>
        <p:spPr>
          <a:xfrm>
            <a:off x="24548625" y="12177875"/>
            <a:ext cx="267600" cy="166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24548625" y="13473275"/>
            <a:ext cx="267600" cy="166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24548625" y="14768675"/>
            <a:ext cx="267600" cy="166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24548625" y="16064075"/>
            <a:ext cx="267600" cy="166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141;p1">
            <a:extLst>
              <a:ext uri="{FF2B5EF4-FFF2-40B4-BE49-F238E27FC236}">
                <a16:creationId xmlns:a16="http://schemas.microsoft.com/office/drawing/2014/main" id="{9500EFC3-3451-9F4E-94D9-8C80DB2D5289}"/>
              </a:ext>
            </a:extLst>
          </p:cNvPr>
          <p:cNvSpPr/>
          <p:nvPr/>
        </p:nvSpPr>
        <p:spPr>
          <a:xfrm>
            <a:off x="14552925" y="4496294"/>
            <a:ext cx="14357657" cy="886371"/>
          </a:xfrm>
          <a:prstGeom prst="rect">
            <a:avLst/>
          </a:prstGeom>
          <a:solidFill>
            <a:srgbClr val="990000"/>
          </a:solidFill>
          <a:ln>
            <a:noFill/>
          </a:ln>
          <a:effectLst>
            <a:outerShdw blurRad="50800" dist="38100" dir="2700000" algn="tl" rotWithShape="0">
              <a:srgbClr val="000000">
                <a:alpha val="40000"/>
              </a:srgbClr>
            </a:outerShdw>
          </a:effectLst>
        </p:spPr>
        <p:txBody>
          <a:bodyPr spcFirstLastPara="1" wrap="square" lIns="139600" tIns="0" rIns="139600" bIns="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6000" b="1" i="0" u="none" strike="noStrike" cap="none">
                <a:solidFill>
                  <a:srgbClr val="FFFFFF"/>
                </a:solidFill>
                <a:latin typeface="Calibri"/>
                <a:ea typeface="Calibri"/>
                <a:cs typeface="Calibri"/>
                <a:sym typeface="Calibri"/>
              </a:rPr>
              <a:t>Results</a:t>
            </a:r>
          </a:p>
        </p:txBody>
      </p:sp>
      <p:sp>
        <p:nvSpPr>
          <p:cNvPr id="221" name="Rectangle 220">
            <a:extLst>
              <a:ext uri="{FF2B5EF4-FFF2-40B4-BE49-F238E27FC236}">
                <a16:creationId xmlns:a16="http://schemas.microsoft.com/office/drawing/2014/main" id="{1888390D-2A33-1B49-8167-1C656F3EEB4E}"/>
              </a:ext>
            </a:extLst>
          </p:cNvPr>
          <p:cNvSpPr/>
          <p:nvPr/>
        </p:nvSpPr>
        <p:spPr>
          <a:xfrm>
            <a:off x="24288369" y="24952524"/>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3B412FB8-08C9-5B4B-AB3D-1E0EF30948E3}"/>
              </a:ext>
            </a:extLst>
          </p:cNvPr>
          <p:cNvSpPr/>
          <p:nvPr/>
        </p:nvSpPr>
        <p:spPr>
          <a:xfrm>
            <a:off x="24571046" y="24734985"/>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55066A96-8FB8-3440-95E8-7194BF147B66}"/>
              </a:ext>
            </a:extLst>
          </p:cNvPr>
          <p:cNvSpPr/>
          <p:nvPr/>
        </p:nvSpPr>
        <p:spPr>
          <a:xfrm>
            <a:off x="25028246" y="24952524"/>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BE521BA2-BBAC-E144-9E08-E84F6AA2C092}"/>
              </a:ext>
            </a:extLst>
          </p:cNvPr>
          <p:cNvSpPr/>
          <p:nvPr/>
        </p:nvSpPr>
        <p:spPr>
          <a:xfrm>
            <a:off x="27085646" y="24914424"/>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E7EDC28E-0FEA-804A-AC35-2D67BBC61D37}"/>
              </a:ext>
            </a:extLst>
          </p:cNvPr>
          <p:cNvSpPr/>
          <p:nvPr/>
        </p:nvSpPr>
        <p:spPr>
          <a:xfrm>
            <a:off x="27368323" y="24723924"/>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9CABC672-1D72-3744-B0E6-FD5B88B28B90}"/>
              </a:ext>
            </a:extLst>
          </p:cNvPr>
          <p:cNvSpPr/>
          <p:nvPr/>
        </p:nvSpPr>
        <p:spPr>
          <a:xfrm>
            <a:off x="27786194" y="24951295"/>
            <a:ext cx="228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5DEBBCC4-7F83-EF4C-8E13-635CD5C1DE1F}"/>
              </a:ext>
            </a:extLst>
          </p:cNvPr>
          <p:cNvSpPr txBox="1"/>
          <p:nvPr/>
        </p:nvSpPr>
        <p:spPr>
          <a:xfrm>
            <a:off x="27297126" y="27098669"/>
            <a:ext cx="184731" cy="307777"/>
          </a:xfrm>
          <a:prstGeom prst="rect">
            <a:avLst/>
          </a:prstGeom>
          <a:noFill/>
        </p:spPr>
        <p:txBody>
          <a:bodyPr wrap="none" rtlCol="0">
            <a:spAutoFit/>
          </a:bodyPr>
          <a:lstStyle/>
          <a:p>
            <a:endParaRPr lang="en-US" i="1">
              <a:solidFill>
                <a:srgbClr val="0100F2"/>
              </a:solidFill>
              <a:latin typeface="Times" pitchFamily="2" charset="0"/>
            </a:endParaRPr>
          </a:p>
        </p:txBody>
      </p:sp>
      <p:sp>
        <p:nvSpPr>
          <p:cNvPr id="6" name="Text Box 126">
            <a:extLst>
              <a:ext uri="{FF2B5EF4-FFF2-40B4-BE49-F238E27FC236}">
                <a16:creationId xmlns:a16="http://schemas.microsoft.com/office/drawing/2014/main" id="{4882768C-F4EF-82A1-A7D6-36EC47541E53}"/>
              </a:ext>
            </a:extLst>
          </p:cNvPr>
          <p:cNvSpPr txBox="1">
            <a:spLocks noChangeArrowheads="1"/>
          </p:cNvSpPr>
          <p:nvPr/>
        </p:nvSpPr>
        <p:spPr bwMode="auto">
          <a:xfrm>
            <a:off x="-1828914" y="2904910"/>
            <a:ext cx="35103390" cy="196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4" tIns="45687" rIns="91374" bIns="45687" anchor="t">
            <a:spAutoFit/>
          </a:bodyPr>
          <a:lstStyle>
            <a:lvl1pPr>
              <a:defRPr>
                <a:solidFill>
                  <a:schemeClr val="tx1"/>
                </a:solidFill>
                <a:latin typeface="Tahoma" panose="020B0604030504040204" pitchFamily="34" charset="0"/>
                <a:ea typeface="ＭＳ Ｐゴシック" panose="020B0600070205080204" pitchFamily="34" charset="-128"/>
              </a:defRPr>
            </a:lvl1pPr>
            <a:lvl2pPr marL="742950" indent="-285750">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algn="ctr"/>
            <a:r>
              <a:rPr lang="en-US" altLang="en-US" sz="4500" b="1">
                <a:latin typeface="Helvetica"/>
                <a:ea typeface="ＭＳ Ｐゴシック"/>
              </a:rPr>
              <a:t>Arham Salman</a:t>
            </a:r>
            <a:r>
              <a:rPr lang="en-US" altLang="en-US" sz="4500" baseline="30000">
                <a:latin typeface="Helvetica"/>
                <a:ea typeface="ＭＳ Ｐゴシック"/>
              </a:rPr>
              <a:t>1</a:t>
            </a:r>
            <a:r>
              <a:rPr lang="en-US" altLang="en-US" sz="4500" b="1">
                <a:latin typeface="Helvetica"/>
                <a:ea typeface="ＭＳ Ｐゴシック"/>
              </a:rPr>
              <a:t>, Sabrin Sefa</a:t>
            </a:r>
            <a:r>
              <a:rPr lang="en-US" altLang="en-US" sz="4500" baseline="30000">
                <a:latin typeface="Helvetica"/>
                <a:ea typeface="ＭＳ Ｐゴシック"/>
              </a:rPr>
              <a:t>1</a:t>
            </a:r>
            <a:r>
              <a:rPr lang="en-US" altLang="en-US" sz="4500" b="1">
                <a:latin typeface="Helvetica"/>
                <a:ea typeface="ＭＳ Ｐゴシック"/>
              </a:rPr>
              <a:t>, Moumita Chakraborty PhD</a:t>
            </a:r>
            <a:r>
              <a:rPr lang="en-US" altLang="en-US" sz="4500" baseline="30000">
                <a:latin typeface="Helvetica"/>
                <a:ea typeface="ＭＳ Ｐゴシック"/>
              </a:rPr>
              <a:t>1</a:t>
            </a:r>
            <a:r>
              <a:rPr lang="en-US" altLang="en-US" sz="4500" b="1">
                <a:latin typeface="Helvetica"/>
                <a:ea typeface="ＭＳ Ｐゴシック"/>
              </a:rPr>
              <a:t>, Neil Mehta PhD</a:t>
            </a:r>
            <a:r>
              <a:rPr lang="en-US" altLang="en-US" sz="4500" baseline="30000">
                <a:latin typeface="Helvetica"/>
                <a:ea typeface="ＭＳ Ｐゴシック"/>
              </a:rPr>
              <a:t>2</a:t>
            </a:r>
            <a:endParaRPr lang="en-US"/>
          </a:p>
          <a:p>
            <a:pPr marL="514350" indent="-514350" algn="ctr">
              <a:buAutoNum type="arabicPeriod"/>
            </a:pPr>
            <a:r>
              <a:rPr lang="en-US" altLang="en-US" sz="3200">
                <a:latin typeface="Helvetica"/>
                <a:ea typeface="ＭＳ Ｐゴシック"/>
              </a:rPr>
              <a:t>Department of Biostatistics and Data Science 2. Department of Epidemiology  </a:t>
            </a:r>
            <a:endParaRPr lang="en-US" altLang="en-US" sz="3200">
              <a:latin typeface="Helvetica" pitchFamily="2" charset="0"/>
            </a:endParaRPr>
          </a:p>
          <a:p>
            <a:pPr algn="ctr"/>
            <a:endParaRPr lang="en-US" altLang="en-US" sz="4500" b="1">
              <a:latin typeface="Helvetica" pitchFamily="2" charset="0"/>
            </a:endParaRPr>
          </a:p>
        </p:txBody>
      </p:sp>
      <p:sp>
        <p:nvSpPr>
          <p:cNvPr id="3" name="TextBox 2">
            <a:extLst>
              <a:ext uri="{FF2B5EF4-FFF2-40B4-BE49-F238E27FC236}">
                <a16:creationId xmlns:a16="http://schemas.microsoft.com/office/drawing/2014/main" id="{6405E247-AFFE-6BBB-0BB0-674D30850ABE}"/>
              </a:ext>
            </a:extLst>
          </p:cNvPr>
          <p:cNvSpPr txBox="1"/>
          <p:nvPr/>
        </p:nvSpPr>
        <p:spPr>
          <a:xfrm>
            <a:off x="293864" y="5456958"/>
            <a:ext cx="13657149" cy="7094250"/>
          </a:xfrm>
          <a:prstGeom prst="rect">
            <a:avLst/>
          </a:prstGeom>
          <a:noFill/>
        </p:spPr>
        <p:txBody>
          <a:bodyPr wrap="square" lIns="91440" tIns="45720" rIns="91440" bIns="45720" rtlCol="0" anchor="t">
            <a:spAutoFit/>
          </a:bodyPr>
          <a:lstStyle/>
          <a:p>
            <a:pPr marL="457200" indent="-457200" fontAlgn="base">
              <a:buChar char="•"/>
            </a:pPr>
            <a:r>
              <a:rPr lang="en-US" sz="3500">
                <a:solidFill>
                  <a:schemeClr val="tx1"/>
                </a:solidFill>
                <a:latin typeface="Calibri" panose="020F0502020204030204" pitchFamily="34" charset="0"/>
                <a:ea typeface="Calibri" panose="020F0502020204030204" pitchFamily="34" charset="0"/>
                <a:cs typeface="Calibri" panose="020F0502020204030204" pitchFamily="34" charset="0"/>
              </a:rPr>
              <a:t>Socioeconomic </a:t>
            </a:r>
            <a:r>
              <a:rPr lang="en-US" sz="35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status (SES</a:t>
            </a:r>
            <a:r>
              <a:rPr lang="en-US" sz="3500">
                <a:solidFill>
                  <a:schemeClr val="tx1"/>
                </a:solidFill>
                <a:latin typeface="Calibri" panose="020F0502020204030204" pitchFamily="34" charset="0"/>
                <a:ea typeface="Calibri" panose="020F0502020204030204" pitchFamily="34" charset="0"/>
                <a:cs typeface="Calibri" panose="020F0502020204030204" pitchFamily="34" charset="0"/>
              </a:rPr>
              <a:t>), including household income, plays a pivotal role in shaping </a:t>
            </a:r>
            <a:r>
              <a:rPr lang="en-US" sz="35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health outcomes and </a:t>
            </a:r>
            <a:r>
              <a:rPr lang="en-US" sz="3500">
                <a:solidFill>
                  <a:schemeClr val="tx1"/>
                </a:solidFill>
                <a:latin typeface="Calibri" panose="020F0502020204030204" pitchFamily="34" charset="0"/>
                <a:ea typeface="Calibri" panose="020F0502020204030204" pitchFamily="34" charset="0"/>
                <a:cs typeface="Calibri" panose="020F0502020204030204" pitchFamily="34" charset="0"/>
              </a:rPr>
              <a:t>access to healthcare resources.</a:t>
            </a:r>
          </a:p>
          <a:p>
            <a:pPr marL="457200" indent="-457200">
              <a:spcBef>
                <a:spcPts val="0"/>
              </a:spcBef>
              <a:spcAft>
                <a:spcPts val="0"/>
              </a:spcAft>
              <a:buChar char="•"/>
            </a:pPr>
            <a:r>
              <a:rPr lang="en-US" sz="35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The prevention and treatment of CVD have greatly benefited from advancements in medical science and healthcare. Despite the significant developments in cardiovascular medicine, concerns remain regarding potential disparities in the efficacy of these interventions across various population groups.</a:t>
            </a:r>
            <a:endParaRPr lang="en-US" sz="350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a:buChar char="•"/>
            </a:pPr>
            <a:r>
              <a:rPr lang="en-US" sz="3500">
                <a:solidFill>
                  <a:schemeClr val="tx1"/>
                </a:solidFill>
                <a:latin typeface="Calibri" panose="020F0502020204030204" pitchFamily="34" charset="0"/>
                <a:ea typeface="Calibri" panose="020F0502020204030204" pitchFamily="34" charset="0"/>
                <a:cs typeface="Calibri" panose="020F0502020204030204" pitchFamily="34" charset="0"/>
              </a:rPr>
              <a:t>Our research examines the link between cardiovascular (CV) risk factors (blood pressure or BP and</a:t>
            </a:r>
            <a:r>
              <a:rPr lang="en-US" sz="35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3500">
                <a:solidFill>
                  <a:schemeClr val="tx1"/>
                </a:solidFill>
                <a:latin typeface="Calibri" panose="020F0502020204030204" pitchFamily="34" charset="0"/>
                <a:ea typeface="Calibri" panose="020F0502020204030204" pitchFamily="34" charset="0"/>
                <a:cs typeface="Calibri" panose="020F0502020204030204" pitchFamily="34" charset="0"/>
              </a:rPr>
              <a:t>blood glucose) and income in 2009–2010 </a:t>
            </a:r>
            <a:r>
              <a:rPr lang="en-US" sz="35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and </a:t>
            </a:r>
            <a:r>
              <a:rPr lang="en-US" sz="3500">
                <a:solidFill>
                  <a:schemeClr val="tx1"/>
                </a:solidFill>
                <a:latin typeface="Calibri" panose="020F0502020204030204" pitchFamily="34" charset="0"/>
                <a:ea typeface="Calibri" panose="020F0502020204030204" pitchFamily="34" charset="0"/>
                <a:cs typeface="Calibri" panose="020F0502020204030204" pitchFamily="34" charset="0"/>
              </a:rPr>
              <a:t>2017–2020, using national data (NHANES).</a:t>
            </a:r>
          </a:p>
          <a:p>
            <a:pPr marL="457200" indent="-457200">
              <a:buFont typeface="Arial"/>
              <a:buChar char="•"/>
            </a:pPr>
            <a:endParaRPr lang="en-US" sz="350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350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350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51FF050F-4908-A258-30BF-455C7814E487}"/>
              </a:ext>
            </a:extLst>
          </p:cNvPr>
          <p:cNvSpPr txBox="1"/>
          <p:nvPr/>
        </p:nvSpPr>
        <p:spPr>
          <a:xfrm>
            <a:off x="29497707" y="4309861"/>
            <a:ext cx="6440830" cy="2031325"/>
          </a:xfrm>
          <a:prstGeom prst="rect">
            <a:avLst/>
          </a:prstGeom>
          <a:noFill/>
        </p:spPr>
        <p:txBody>
          <a:bodyPr wrap="square" rtlCol="0">
            <a:spAutoFit/>
          </a:bodyPr>
          <a:lstStyle/>
          <a:p>
            <a:pPr>
              <a:buSzPts val="4800"/>
            </a:pPr>
            <a:r>
              <a:rPr lang="en-US" sz="2100" b="1" i="0" u="none" strike="noStrike" cap="none">
                <a:solidFill>
                  <a:schemeClr val="tx1"/>
                </a:solidFill>
                <a:latin typeface="Calibri"/>
                <a:ea typeface="Calibri"/>
                <a:cs typeface="Calibri"/>
                <a:sym typeface="Calibri"/>
              </a:rPr>
              <a:t>Table 2. </a:t>
            </a:r>
            <a:r>
              <a:rPr lang="en-US" sz="2100">
                <a:solidFill>
                  <a:schemeClr val="tx1"/>
                </a:solidFill>
              </a:rPr>
              <a:t>Linear model displaying blood pressure as an outcome of several predictors. Gender: Male = 1, Race: Mexican American = 1 </a:t>
            </a:r>
            <a:r>
              <a:rPr lang="en-US" sz="2100" b="0" i="0" u="none" strike="noStrike" baseline="0">
                <a:solidFill>
                  <a:srgbClr val="231F20"/>
                </a:solidFill>
                <a:latin typeface="+mj-lt"/>
              </a:rPr>
              <a:t>*</a:t>
            </a:r>
            <a:r>
              <a:rPr lang="en-US" sz="2100" b="0" i="1" u="none" strike="noStrike" baseline="0">
                <a:solidFill>
                  <a:srgbClr val="231F20"/>
                </a:solidFill>
                <a:latin typeface="+mj-lt"/>
              </a:rPr>
              <a:t>P</a:t>
            </a:r>
            <a:r>
              <a:rPr lang="en-US" sz="2100" b="0" i="0" u="none" strike="noStrike" baseline="0">
                <a:solidFill>
                  <a:srgbClr val="231F20"/>
                </a:solidFill>
                <a:latin typeface="+mj-lt"/>
              </a:rPr>
              <a:t>&lt;0.05,</a:t>
            </a:r>
            <a:r>
              <a:rPr lang="en-US" sz="2100">
                <a:solidFill>
                  <a:schemeClr val="tx1"/>
                </a:solidFill>
              </a:rPr>
              <a:t> </a:t>
            </a:r>
            <a:r>
              <a:rPr lang="en-US" sz="2100" b="0" i="0" u="none" strike="noStrike" baseline="0">
                <a:solidFill>
                  <a:srgbClr val="231F20"/>
                </a:solidFill>
                <a:latin typeface="+mj-lt"/>
              </a:rPr>
              <a:t>**</a:t>
            </a:r>
            <a:r>
              <a:rPr lang="en-US" sz="2100" b="0" i="1" u="none" strike="noStrike" baseline="0">
                <a:solidFill>
                  <a:srgbClr val="231F20"/>
                </a:solidFill>
                <a:latin typeface="+mj-lt"/>
              </a:rPr>
              <a:t>P</a:t>
            </a:r>
            <a:r>
              <a:rPr lang="en-US" sz="2100" b="0" i="0" u="none" strike="noStrike" baseline="0">
                <a:solidFill>
                  <a:srgbClr val="231F20"/>
                </a:solidFill>
                <a:latin typeface="+mj-lt"/>
              </a:rPr>
              <a:t>&lt;0.01 and ***</a:t>
            </a:r>
            <a:r>
              <a:rPr lang="en-US" sz="2100" b="0" i="1" u="none" strike="noStrike" baseline="0">
                <a:solidFill>
                  <a:srgbClr val="231F20"/>
                </a:solidFill>
                <a:latin typeface="+mj-lt"/>
              </a:rPr>
              <a:t>P</a:t>
            </a:r>
            <a:r>
              <a:rPr lang="en-US" sz="2100" b="0" i="0" u="none" strike="noStrike" baseline="0">
                <a:solidFill>
                  <a:srgbClr val="231F20"/>
                </a:solidFill>
                <a:latin typeface="+mj-lt"/>
              </a:rPr>
              <a:t>&lt;0.001.</a:t>
            </a:r>
            <a:endParaRPr lang="en-US" sz="2100">
              <a:solidFill>
                <a:schemeClr val="tx1"/>
              </a:solidFill>
            </a:endParaRPr>
          </a:p>
          <a:p>
            <a:pPr>
              <a:buSzPts val="4800"/>
            </a:pPr>
            <a:endParaRPr lang="en-US" sz="2100" b="1" i="0" u="none" strike="noStrike" cap="none">
              <a:solidFill>
                <a:schemeClr val="tx1"/>
              </a:solidFill>
              <a:latin typeface="Calibri"/>
              <a:ea typeface="Calibri"/>
              <a:cs typeface="Calibri"/>
              <a:sym typeface="Calibri"/>
            </a:endParaRPr>
          </a:p>
          <a:p>
            <a:endParaRPr lang="en-US" sz="2100">
              <a:solidFill>
                <a:schemeClr val="tx1"/>
              </a:solidFill>
            </a:endParaRPr>
          </a:p>
        </p:txBody>
      </p:sp>
      <p:sp>
        <p:nvSpPr>
          <p:cNvPr id="29" name="TextBox 28">
            <a:extLst>
              <a:ext uri="{FF2B5EF4-FFF2-40B4-BE49-F238E27FC236}">
                <a16:creationId xmlns:a16="http://schemas.microsoft.com/office/drawing/2014/main" id="{75874F17-090B-D9FD-34C9-98B1A982C595}"/>
              </a:ext>
            </a:extLst>
          </p:cNvPr>
          <p:cNvSpPr txBox="1"/>
          <p:nvPr/>
        </p:nvSpPr>
        <p:spPr>
          <a:xfrm>
            <a:off x="36373388" y="4271587"/>
            <a:ext cx="6451058" cy="2031325"/>
          </a:xfrm>
          <a:prstGeom prst="rect">
            <a:avLst/>
          </a:prstGeom>
          <a:noFill/>
        </p:spPr>
        <p:txBody>
          <a:bodyPr wrap="square">
            <a:spAutoFit/>
          </a:bodyPr>
          <a:lstStyle/>
          <a:p>
            <a:pPr>
              <a:buSzPts val="4800"/>
            </a:pPr>
            <a:r>
              <a:rPr lang="en-US" sz="2100" b="1" i="0" u="none" strike="noStrike" cap="none">
                <a:solidFill>
                  <a:schemeClr val="tx1"/>
                </a:solidFill>
                <a:latin typeface="Calibri"/>
                <a:ea typeface="Calibri"/>
                <a:cs typeface="Calibri"/>
                <a:sym typeface="Calibri"/>
              </a:rPr>
              <a:t>Table </a:t>
            </a:r>
            <a:r>
              <a:rPr lang="en-US" sz="2100" b="1">
                <a:solidFill>
                  <a:schemeClr val="tx1"/>
                </a:solidFill>
                <a:latin typeface="Calibri"/>
                <a:ea typeface="Calibri"/>
                <a:cs typeface="Calibri"/>
                <a:sym typeface="Calibri"/>
              </a:rPr>
              <a:t>3.</a:t>
            </a:r>
            <a:r>
              <a:rPr lang="en-US" sz="2100" b="1" i="0" u="none" strike="noStrike" cap="none">
                <a:solidFill>
                  <a:schemeClr val="tx1"/>
                </a:solidFill>
                <a:latin typeface="Calibri"/>
                <a:ea typeface="Calibri"/>
                <a:cs typeface="Calibri"/>
                <a:sym typeface="Calibri"/>
              </a:rPr>
              <a:t> </a:t>
            </a:r>
            <a:r>
              <a:rPr lang="en-US" sz="2100">
                <a:solidFill>
                  <a:schemeClr val="tx1"/>
                </a:solidFill>
              </a:rPr>
              <a:t>Linear model displaying HBA1C as an outcome of several predictors. Gender: Male = 1, Race: Mexican American = 1 </a:t>
            </a:r>
            <a:r>
              <a:rPr lang="en-US" sz="2100" b="0" i="0" u="none" strike="noStrike" baseline="0">
                <a:solidFill>
                  <a:srgbClr val="231F20"/>
                </a:solidFill>
                <a:latin typeface="+mj-lt"/>
              </a:rPr>
              <a:t>*</a:t>
            </a:r>
            <a:r>
              <a:rPr lang="en-US" sz="2100" b="0" i="1" u="none" strike="noStrike" baseline="0">
                <a:solidFill>
                  <a:srgbClr val="231F20"/>
                </a:solidFill>
                <a:latin typeface="+mj-lt"/>
              </a:rPr>
              <a:t>P</a:t>
            </a:r>
            <a:r>
              <a:rPr lang="en-US" sz="2100" b="0" i="0" u="none" strike="noStrike" baseline="0">
                <a:solidFill>
                  <a:srgbClr val="231F20"/>
                </a:solidFill>
                <a:latin typeface="+mj-lt"/>
              </a:rPr>
              <a:t>&lt;0.05,</a:t>
            </a:r>
            <a:r>
              <a:rPr lang="en-US" sz="2100">
                <a:solidFill>
                  <a:schemeClr val="tx1"/>
                </a:solidFill>
              </a:rPr>
              <a:t> </a:t>
            </a:r>
            <a:r>
              <a:rPr lang="en-US" sz="2100" b="0" i="0" u="none" strike="noStrike" baseline="0">
                <a:solidFill>
                  <a:srgbClr val="231F20"/>
                </a:solidFill>
                <a:latin typeface="+mj-lt"/>
              </a:rPr>
              <a:t>**</a:t>
            </a:r>
            <a:r>
              <a:rPr lang="en-US" sz="2100" b="0" i="1" u="none" strike="noStrike" baseline="0">
                <a:solidFill>
                  <a:srgbClr val="231F20"/>
                </a:solidFill>
                <a:latin typeface="+mj-lt"/>
              </a:rPr>
              <a:t>P</a:t>
            </a:r>
            <a:r>
              <a:rPr lang="en-US" sz="2100" b="0" i="0" u="none" strike="noStrike" baseline="0">
                <a:solidFill>
                  <a:srgbClr val="231F20"/>
                </a:solidFill>
                <a:latin typeface="+mj-lt"/>
              </a:rPr>
              <a:t>&lt;0.01 and ***</a:t>
            </a:r>
            <a:r>
              <a:rPr lang="en-US" sz="2100" b="0" i="1" u="none" strike="noStrike" baseline="0">
                <a:solidFill>
                  <a:srgbClr val="231F20"/>
                </a:solidFill>
                <a:latin typeface="+mj-lt"/>
              </a:rPr>
              <a:t>P</a:t>
            </a:r>
            <a:r>
              <a:rPr lang="en-US" sz="2100" b="0" i="0" u="none" strike="noStrike" baseline="0">
                <a:solidFill>
                  <a:srgbClr val="231F20"/>
                </a:solidFill>
                <a:latin typeface="+mj-lt"/>
              </a:rPr>
              <a:t>&lt;0.001.</a:t>
            </a:r>
            <a:endParaRPr lang="en-US" sz="2100">
              <a:solidFill>
                <a:schemeClr val="tx1"/>
              </a:solidFill>
            </a:endParaRPr>
          </a:p>
          <a:p>
            <a:pPr>
              <a:buSzPts val="4800"/>
            </a:pPr>
            <a:endParaRPr lang="en-US" sz="2100" b="1" i="0" u="none" strike="noStrike" cap="none">
              <a:solidFill>
                <a:schemeClr val="tx1"/>
              </a:solidFill>
              <a:latin typeface="Calibri"/>
              <a:ea typeface="Calibri"/>
              <a:cs typeface="Calibri"/>
              <a:sym typeface="Calibri"/>
            </a:endParaRPr>
          </a:p>
          <a:p>
            <a:endParaRPr lang="en-US" sz="2100">
              <a:solidFill>
                <a:schemeClr val="tx1"/>
              </a:solidFill>
            </a:endParaRPr>
          </a:p>
        </p:txBody>
      </p:sp>
      <p:sp>
        <p:nvSpPr>
          <p:cNvPr id="30" name="TextBox 29">
            <a:extLst>
              <a:ext uri="{FF2B5EF4-FFF2-40B4-BE49-F238E27FC236}">
                <a16:creationId xmlns:a16="http://schemas.microsoft.com/office/drawing/2014/main" id="{59234249-DC4B-FD52-E6D2-A63D1B6BE4A6}"/>
              </a:ext>
            </a:extLst>
          </p:cNvPr>
          <p:cNvSpPr txBox="1"/>
          <p:nvPr/>
        </p:nvSpPr>
        <p:spPr>
          <a:xfrm>
            <a:off x="205243" y="21467267"/>
            <a:ext cx="13552228" cy="3920805"/>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500">
                <a:latin typeface="Calibri"/>
                <a:ea typeface="Calibri" panose="020F0502020204030204" pitchFamily="34" charset="0"/>
                <a:cs typeface="Calibri"/>
              </a:rPr>
              <a:t>To investigate the overall relationship between household income and CV disease risk factors (BP and blood glucose) in adults aged 25-79 years in 2009-2010 and 2017-2020. </a:t>
            </a:r>
            <a:endParaRPr lang="en-US"/>
          </a:p>
          <a:p>
            <a:pPr marL="457200" indent="-457200">
              <a:buChar char="•"/>
            </a:pPr>
            <a:r>
              <a:rPr lang="en-US" sz="3500">
                <a:latin typeface="Calibri"/>
                <a:ea typeface="Calibri" panose="020F0502020204030204" pitchFamily="34" charset="0"/>
                <a:cs typeface="Calibri"/>
              </a:rPr>
              <a:t>Identify this relationship after adjusting for age groups, genders, and race/ethnicities and assess how they have changed over time </a:t>
            </a:r>
          </a:p>
          <a:p>
            <a:pPr marL="457200" indent="-457200">
              <a:buFont typeface="Arial" panose="020B0604020202020204" pitchFamily="34" charset="0"/>
              <a:buChar char="•"/>
            </a:pPr>
            <a:endParaRPr lang="en-US" sz="3500">
              <a:latin typeface="Calibri" panose="020F0502020204030204" pitchFamily="34" charset="0"/>
              <a:ea typeface="Calibri" panose="020F0502020204030204" pitchFamily="34" charset="0"/>
              <a:cs typeface="Calibri" panose="020F0502020204030204" pitchFamily="34" charset="0"/>
            </a:endParaRPr>
          </a:p>
          <a:p>
            <a:endParaRPr lang="en-US" sz="3500">
              <a:latin typeface="Calibri" panose="020F0502020204030204" pitchFamily="34" charset="0"/>
              <a:ea typeface="Calibri" panose="020F0502020204030204" pitchFamily="34" charset="0"/>
              <a:cs typeface="Calibri" panose="020F0502020204030204" pitchFamily="34" charset="0"/>
            </a:endParaRPr>
          </a:p>
        </p:txBody>
      </p:sp>
      <p:pic>
        <p:nvPicPr>
          <p:cNvPr id="2" name="Picture 3" descr="A grey and blue logo&#10;&#10;Description automatically generated">
            <a:extLst>
              <a:ext uri="{FF2B5EF4-FFF2-40B4-BE49-F238E27FC236}">
                <a16:creationId xmlns:a16="http://schemas.microsoft.com/office/drawing/2014/main" id="{3DCA3ED4-FBD0-2FB8-F2FC-FC35DAA1BCB2}"/>
              </a:ext>
            </a:extLst>
          </p:cNvPr>
          <p:cNvPicPr>
            <a:picLocks noChangeAspect="1"/>
          </p:cNvPicPr>
          <p:nvPr/>
        </p:nvPicPr>
        <p:blipFill>
          <a:blip r:embed="rId3"/>
          <a:stretch>
            <a:fillRect/>
          </a:stretch>
        </p:blipFill>
        <p:spPr>
          <a:xfrm>
            <a:off x="39793890" y="398833"/>
            <a:ext cx="3265246" cy="3265246"/>
          </a:xfrm>
          <a:prstGeom prst="rect">
            <a:avLst/>
          </a:prstGeom>
        </p:spPr>
      </p:pic>
      <p:pic>
        <p:nvPicPr>
          <p:cNvPr id="4" name="Picture 4" descr="A red square with white text&#10;&#10;Description automatically generated">
            <a:extLst>
              <a:ext uri="{FF2B5EF4-FFF2-40B4-BE49-F238E27FC236}">
                <a16:creationId xmlns:a16="http://schemas.microsoft.com/office/drawing/2014/main" id="{F29D2EFD-DB77-E182-43B4-8F51F2AC560E}"/>
              </a:ext>
            </a:extLst>
          </p:cNvPr>
          <p:cNvPicPr>
            <a:picLocks noChangeAspect="1"/>
          </p:cNvPicPr>
          <p:nvPr/>
        </p:nvPicPr>
        <p:blipFill>
          <a:blip r:embed="rId4"/>
          <a:stretch>
            <a:fillRect/>
          </a:stretch>
        </p:blipFill>
        <p:spPr>
          <a:xfrm>
            <a:off x="31751533" y="391382"/>
            <a:ext cx="8227678" cy="3382145"/>
          </a:xfrm>
          <a:prstGeom prst="rect">
            <a:avLst/>
          </a:prstGeom>
        </p:spPr>
      </p:pic>
      <p:sp>
        <p:nvSpPr>
          <p:cNvPr id="5" name="TextBox 4">
            <a:extLst>
              <a:ext uri="{FF2B5EF4-FFF2-40B4-BE49-F238E27FC236}">
                <a16:creationId xmlns:a16="http://schemas.microsoft.com/office/drawing/2014/main" id="{0987E871-A60E-7C3C-F5EC-A187D6FE33DC}"/>
              </a:ext>
            </a:extLst>
          </p:cNvPr>
          <p:cNvSpPr txBox="1"/>
          <p:nvPr/>
        </p:nvSpPr>
        <p:spPr>
          <a:xfrm>
            <a:off x="20574000" y="162306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Google Shape;140;p1">
            <a:extLst>
              <a:ext uri="{FF2B5EF4-FFF2-40B4-BE49-F238E27FC236}">
                <a16:creationId xmlns:a16="http://schemas.microsoft.com/office/drawing/2014/main" id="{FD5E5863-980B-D17B-C0C1-7BB0DD099F1B}"/>
              </a:ext>
            </a:extLst>
          </p:cNvPr>
          <p:cNvSpPr/>
          <p:nvPr/>
        </p:nvSpPr>
        <p:spPr>
          <a:xfrm>
            <a:off x="293863" y="10942816"/>
            <a:ext cx="13616639" cy="896846"/>
          </a:xfrm>
          <a:prstGeom prst="rect">
            <a:avLst/>
          </a:prstGeom>
          <a:solidFill>
            <a:srgbClr val="990000"/>
          </a:solidFill>
          <a:ln>
            <a:noFill/>
          </a:ln>
          <a:effectLst>
            <a:outerShdw blurRad="50800" dist="38100" dir="2700000" algn="tl" rotWithShape="0">
              <a:srgbClr val="000000">
                <a:alpha val="40000"/>
              </a:srgbClr>
            </a:outerShdw>
          </a:effectLst>
        </p:spPr>
        <p:txBody>
          <a:bodyPr spcFirstLastPara="1" wrap="square" lIns="139600" tIns="0" rIns="139600" bIns="0" anchor="t" anchorCtr="0">
            <a:noAutofit/>
          </a:bodyPr>
          <a:lstStyle/>
          <a:p>
            <a:pPr lvl="2" algn="ctr"/>
            <a:r>
              <a:rPr lang="en-US" sz="6000" b="1">
                <a:solidFill>
                  <a:schemeClr val="bg1"/>
                </a:solidFill>
                <a:latin typeface="Calibri"/>
                <a:ea typeface="Calibri"/>
                <a:cs typeface="Calibri"/>
              </a:rPr>
              <a:t>Literature Review </a:t>
            </a:r>
            <a:endParaRPr lang="en-US" sz="6000">
              <a:solidFill>
                <a:schemeClr val="bg1"/>
              </a:solidFill>
            </a:endParaRPr>
          </a:p>
          <a:p>
            <a:br>
              <a:rPr lang="en-US" sz="6000"/>
            </a:br>
            <a:endParaRPr lang="en-US" sz="6000"/>
          </a:p>
        </p:txBody>
      </p:sp>
      <p:sp>
        <p:nvSpPr>
          <p:cNvPr id="9" name="TextBox 8">
            <a:extLst>
              <a:ext uri="{FF2B5EF4-FFF2-40B4-BE49-F238E27FC236}">
                <a16:creationId xmlns:a16="http://schemas.microsoft.com/office/drawing/2014/main" id="{9A9C4BED-7196-12C5-2F1E-5AB1DFB86798}"/>
              </a:ext>
            </a:extLst>
          </p:cNvPr>
          <p:cNvSpPr txBox="1"/>
          <p:nvPr/>
        </p:nvSpPr>
        <p:spPr>
          <a:xfrm>
            <a:off x="20716875" y="1637347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6C28EBC4-5A66-9E07-4BD6-B613A0F84ABB}"/>
              </a:ext>
            </a:extLst>
          </p:cNvPr>
          <p:cNvSpPr txBox="1"/>
          <p:nvPr/>
        </p:nvSpPr>
        <p:spPr>
          <a:xfrm>
            <a:off x="301172" y="11839662"/>
            <a:ext cx="13819517" cy="89803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a:latin typeface="Calibri"/>
                <a:ea typeface="Calibri" panose="020F0502020204030204" pitchFamily="34" charset="0"/>
                <a:cs typeface="Calibri"/>
              </a:rPr>
              <a:t>Numerous studies have documented differences in CVD risk factors across socioeconomic groups.  </a:t>
            </a:r>
            <a:endParaRPr lang="en-US"/>
          </a:p>
          <a:p>
            <a:pPr marL="285750" lvl="2" indent="-285750">
              <a:buChar char="•"/>
            </a:pPr>
            <a:r>
              <a:rPr lang="en-US" sz="3500">
                <a:latin typeface="Calibri"/>
                <a:ea typeface="Calibri" panose="020F0502020204030204" pitchFamily="34" charset="0"/>
                <a:cs typeface="Calibri"/>
              </a:rPr>
              <a:t>SEP (education attainment and household income) are larger for the socially and economically privileged group and minimized for racial and ethnic groups using data from (NHANES; 2005-06) included 4,773 adults ≤ 20 years. (</a:t>
            </a:r>
            <a:r>
              <a:rPr lang="en-US" sz="3500" err="1">
                <a:latin typeface="Calibri"/>
                <a:ea typeface="Calibri" panose="020F0502020204030204" pitchFamily="34" charset="0"/>
                <a:cs typeface="Calibri"/>
              </a:rPr>
              <a:t>Assari</a:t>
            </a:r>
            <a:r>
              <a:rPr lang="en-US" sz="3500">
                <a:latin typeface="Calibri"/>
                <a:ea typeface="Calibri" panose="020F0502020204030204" pitchFamily="34" charset="0"/>
                <a:cs typeface="Calibri"/>
              </a:rPr>
              <a:t> 2019)</a:t>
            </a:r>
            <a:endParaRPr lang="en-US" baseline="30000"/>
          </a:p>
          <a:p>
            <a:pPr marL="285750" lvl="2" indent="-285750">
              <a:buChar char="•"/>
            </a:pPr>
            <a:r>
              <a:rPr lang="en-US" sz="3500">
                <a:latin typeface="Calibri"/>
                <a:ea typeface="Calibri" panose="020F0502020204030204" pitchFamily="34" charset="0"/>
                <a:cs typeface="Calibri"/>
              </a:rPr>
              <a:t>In the socioeconomic gradient of diabetes-related mortality, the risk of death is strongly impacted by both income level and educational attainment using data from the National Health Interview Survey using 527,426 adults surveyed between 1900 and 2000. (</a:t>
            </a:r>
            <a:r>
              <a:rPr lang="en-US" sz="3500" err="1">
                <a:latin typeface="Calibri"/>
                <a:ea typeface="Calibri" panose="020F0502020204030204" pitchFamily="34" charset="0"/>
                <a:cs typeface="Calibri"/>
              </a:rPr>
              <a:t>Saydah</a:t>
            </a:r>
            <a:r>
              <a:rPr lang="en-US" sz="3500">
                <a:latin typeface="Calibri"/>
                <a:ea typeface="Calibri" panose="020F0502020204030204" pitchFamily="34" charset="0"/>
                <a:cs typeface="Calibri"/>
              </a:rPr>
              <a:t> 2010)</a:t>
            </a:r>
            <a:endParaRPr lang="en-US" baseline="30000"/>
          </a:p>
          <a:p>
            <a:pPr marL="285750" lvl="2" indent="-285750">
              <a:buChar char="•"/>
            </a:pPr>
            <a:r>
              <a:rPr lang="en-US" sz="3500">
                <a:latin typeface="Calibri"/>
                <a:ea typeface="Calibri" panose="020F0502020204030204" pitchFamily="34" charset="0"/>
                <a:cs typeface="Calibri"/>
              </a:rPr>
              <a:t>In the study with 44,986 adults using NHANES data from 1999-2016, there is a significant differences in CVD prevalence that were observed between the richest and poorest groups. (Abdallah 2020)</a:t>
            </a:r>
            <a:endParaRPr lang="en-US" sz="3500" baseline="30000">
              <a:latin typeface="Calibri"/>
              <a:ea typeface="Calibri" panose="020F0502020204030204" pitchFamily="34" charset="0"/>
              <a:cs typeface="Calibri"/>
            </a:endParaRPr>
          </a:p>
          <a:p>
            <a:pPr marL="285750" lvl="2" indent="-285750">
              <a:buChar char="•"/>
            </a:pPr>
            <a:r>
              <a:rPr lang="en-US" sz="3500">
                <a:latin typeface="Calibri"/>
                <a:ea typeface="Calibri" panose="020F0502020204030204" pitchFamily="34" charset="0"/>
                <a:cs typeface="Calibri"/>
              </a:rPr>
              <a:t>Other studies did not look into the relationship between household income and CVD factors using the same collection of sources, demographics, and recent time periods (2009–2010 and 2017–2020). </a:t>
            </a:r>
          </a:p>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30887892-CECF-F44E-4AAC-70F444408BC3}"/>
              </a:ext>
            </a:extLst>
          </p:cNvPr>
          <p:cNvSpPr txBox="1"/>
          <p:nvPr/>
        </p:nvSpPr>
        <p:spPr>
          <a:xfrm>
            <a:off x="21002625" y="1665922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id="{00A8DE34-D60D-6FC6-7B09-6E7B5152F0C8}"/>
              </a:ext>
            </a:extLst>
          </p:cNvPr>
          <p:cNvSpPr txBox="1"/>
          <p:nvPr/>
        </p:nvSpPr>
        <p:spPr>
          <a:xfrm>
            <a:off x="21145500" y="168021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3" name="TextBox 12">
            <a:extLst>
              <a:ext uri="{FF2B5EF4-FFF2-40B4-BE49-F238E27FC236}">
                <a16:creationId xmlns:a16="http://schemas.microsoft.com/office/drawing/2014/main" id="{356494F7-FF11-A8B8-53B9-09B08DACFAAA}"/>
              </a:ext>
            </a:extLst>
          </p:cNvPr>
          <p:cNvSpPr txBox="1"/>
          <p:nvPr/>
        </p:nvSpPr>
        <p:spPr>
          <a:xfrm>
            <a:off x="14629509" y="20992877"/>
            <a:ext cx="14513182" cy="738664"/>
          </a:xfrm>
          <a:prstGeom prst="rect">
            <a:avLst/>
          </a:prstGeom>
          <a:noFill/>
        </p:spPr>
        <p:txBody>
          <a:bodyPr wrap="square" lIns="91440" tIns="45720" rIns="91440" bIns="45720" rtlCol="0" anchor="t">
            <a:spAutoFit/>
          </a:bodyPr>
          <a:lstStyle/>
          <a:p>
            <a:r>
              <a:rPr lang="en-US" sz="2100" b="1"/>
              <a:t>Figure 2</a:t>
            </a:r>
            <a:r>
              <a:rPr lang="en-US" sz="2100"/>
              <a:t>: Systolic Blood Pressure comparison between Poor vs Rich income groups over 10 years with Wilcox t-test; A: 2009-10, B: 2017-20 </a:t>
            </a:r>
            <a:r>
              <a:rPr lang="en-US" sz="2100" b="0" i="0" u="none" strike="noStrike" baseline="0">
                <a:solidFill>
                  <a:srgbClr val="231F20"/>
                </a:solidFill>
                <a:latin typeface="+mj-lt"/>
              </a:rPr>
              <a:t>*</a:t>
            </a:r>
            <a:r>
              <a:rPr lang="en-US" sz="2100" b="0" i="1" u="none" strike="noStrike" baseline="0">
                <a:solidFill>
                  <a:srgbClr val="231F20"/>
                </a:solidFill>
                <a:latin typeface="+mj-lt"/>
              </a:rPr>
              <a:t>P</a:t>
            </a:r>
            <a:r>
              <a:rPr lang="en-US" sz="2100" b="0" i="0" u="none" strike="noStrike" baseline="0">
                <a:solidFill>
                  <a:srgbClr val="231F20"/>
                </a:solidFill>
                <a:latin typeface="+mj-lt"/>
              </a:rPr>
              <a:t>&lt;0.05.</a:t>
            </a:r>
            <a:endParaRPr lang="en-US" sz="2100"/>
          </a:p>
        </p:txBody>
      </p:sp>
      <p:sp>
        <p:nvSpPr>
          <p:cNvPr id="14" name="TextBox 13">
            <a:extLst>
              <a:ext uri="{FF2B5EF4-FFF2-40B4-BE49-F238E27FC236}">
                <a16:creationId xmlns:a16="http://schemas.microsoft.com/office/drawing/2014/main" id="{C3F67B79-F080-F1E0-8F0D-171800FDA604}"/>
              </a:ext>
            </a:extLst>
          </p:cNvPr>
          <p:cNvSpPr txBox="1"/>
          <p:nvPr/>
        </p:nvSpPr>
        <p:spPr>
          <a:xfrm>
            <a:off x="17045979" y="27104043"/>
            <a:ext cx="11164166" cy="415498"/>
          </a:xfrm>
          <a:prstGeom prst="rect">
            <a:avLst/>
          </a:prstGeom>
          <a:noFill/>
        </p:spPr>
        <p:txBody>
          <a:bodyPr wrap="square" rtlCol="0">
            <a:spAutoFit/>
          </a:bodyPr>
          <a:lstStyle/>
          <a:p>
            <a:r>
              <a:rPr lang="en-US" sz="2100"/>
              <a:t>              A                                                                                                B</a:t>
            </a:r>
          </a:p>
        </p:txBody>
      </p:sp>
      <p:sp>
        <p:nvSpPr>
          <p:cNvPr id="15" name="TextBox 14">
            <a:extLst>
              <a:ext uri="{FF2B5EF4-FFF2-40B4-BE49-F238E27FC236}">
                <a16:creationId xmlns:a16="http://schemas.microsoft.com/office/drawing/2014/main" id="{8AC88425-5E9F-4EF0-573D-3DE87CAB7227}"/>
              </a:ext>
            </a:extLst>
          </p:cNvPr>
          <p:cNvSpPr txBox="1"/>
          <p:nvPr/>
        </p:nvSpPr>
        <p:spPr>
          <a:xfrm>
            <a:off x="17877992" y="11006347"/>
            <a:ext cx="11164166" cy="415498"/>
          </a:xfrm>
          <a:prstGeom prst="rect">
            <a:avLst/>
          </a:prstGeom>
          <a:noFill/>
        </p:spPr>
        <p:txBody>
          <a:bodyPr wrap="square" rtlCol="0">
            <a:spAutoFit/>
          </a:bodyPr>
          <a:lstStyle/>
          <a:p>
            <a:r>
              <a:rPr lang="en-US" sz="2100"/>
              <a:t>   A                                                                                              B</a:t>
            </a:r>
          </a:p>
        </p:txBody>
      </p:sp>
      <p:sp>
        <p:nvSpPr>
          <p:cNvPr id="18" name="TextBox 17">
            <a:extLst>
              <a:ext uri="{FF2B5EF4-FFF2-40B4-BE49-F238E27FC236}">
                <a16:creationId xmlns:a16="http://schemas.microsoft.com/office/drawing/2014/main" id="{C5B9BD07-1F14-D888-F4DD-97AE424033DA}"/>
              </a:ext>
            </a:extLst>
          </p:cNvPr>
          <p:cNvSpPr txBox="1"/>
          <p:nvPr/>
        </p:nvSpPr>
        <p:spPr>
          <a:xfrm>
            <a:off x="14749418" y="29154733"/>
            <a:ext cx="14533274" cy="738664"/>
          </a:xfrm>
          <a:prstGeom prst="rect">
            <a:avLst/>
          </a:prstGeom>
          <a:noFill/>
        </p:spPr>
        <p:txBody>
          <a:bodyPr wrap="square" lIns="91440" tIns="45720" rIns="91440" bIns="45720" rtlCol="0" anchor="t">
            <a:spAutoFit/>
          </a:bodyPr>
          <a:lstStyle/>
          <a:p>
            <a:r>
              <a:rPr lang="en-US" sz="2100" b="1"/>
              <a:t>Figure 3</a:t>
            </a:r>
            <a:r>
              <a:rPr lang="en-US" sz="2100"/>
              <a:t>: Glycohemoglobin Percentage comparison between Poor vs Rich income groups over 10 years with Wilcox t-test; A: 2009-10, B: 2017-20 </a:t>
            </a:r>
            <a:r>
              <a:rPr lang="en-US" sz="2100" b="0" i="0" u="none" strike="noStrike" baseline="0">
                <a:solidFill>
                  <a:srgbClr val="231F20"/>
                </a:solidFill>
                <a:latin typeface="+mj-lt"/>
              </a:rPr>
              <a:t>***</a:t>
            </a:r>
            <a:r>
              <a:rPr lang="en-US" sz="2100" b="0" i="1" u="none" strike="noStrike" baseline="0">
                <a:solidFill>
                  <a:srgbClr val="231F20"/>
                </a:solidFill>
                <a:latin typeface="+mj-lt"/>
              </a:rPr>
              <a:t>P</a:t>
            </a:r>
            <a:r>
              <a:rPr lang="en-US" sz="2100" b="0" i="0" u="none" strike="noStrike" baseline="0">
                <a:solidFill>
                  <a:srgbClr val="231F20"/>
                </a:solidFill>
                <a:latin typeface="+mj-lt"/>
              </a:rPr>
              <a:t>&lt;0.001.</a:t>
            </a:r>
            <a:endParaRPr lang="en-US" sz="2100"/>
          </a:p>
        </p:txBody>
      </p:sp>
      <p:sp>
        <p:nvSpPr>
          <p:cNvPr id="36" name="TextBox 35">
            <a:extLst>
              <a:ext uri="{FF2B5EF4-FFF2-40B4-BE49-F238E27FC236}">
                <a16:creationId xmlns:a16="http://schemas.microsoft.com/office/drawing/2014/main" id="{834AE04D-52AE-096E-2427-E5D5CE97617A}"/>
              </a:ext>
            </a:extLst>
          </p:cNvPr>
          <p:cNvSpPr txBox="1"/>
          <p:nvPr/>
        </p:nvSpPr>
        <p:spPr>
          <a:xfrm>
            <a:off x="14830642" y="12905904"/>
            <a:ext cx="14110917" cy="738664"/>
          </a:xfrm>
          <a:prstGeom prst="rect">
            <a:avLst/>
          </a:prstGeom>
          <a:noFill/>
        </p:spPr>
        <p:txBody>
          <a:bodyPr wrap="square" lIns="91440" tIns="45720" rIns="91440" bIns="45720" rtlCol="0" anchor="t">
            <a:spAutoFit/>
          </a:bodyPr>
          <a:lstStyle/>
          <a:p>
            <a:r>
              <a:rPr lang="en-US" sz="2100" b="1"/>
              <a:t>Figure 1</a:t>
            </a:r>
            <a:r>
              <a:rPr lang="en-US" sz="2100"/>
              <a:t>: Systolic Blood Pressure &amp; Glycohemoglobin comparison over 10 years with Wilcox t-test; A: 2009-10, B: 2017-20 </a:t>
            </a:r>
            <a:r>
              <a:rPr lang="en-US" sz="2100" b="0" i="0" u="none" strike="noStrike" baseline="0">
                <a:solidFill>
                  <a:srgbClr val="231F20"/>
                </a:solidFill>
                <a:latin typeface="+mj-lt"/>
              </a:rPr>
              <a:t>***</a:t>
            </a:r>
            <a:r>
              <a:rPr lang="en-US" sz="2100" b="0" i="1" u="none" strike="noStrike" baseline="0">
                <a:solidFill>
                  <a:srgbClr val="231F20"/>
                </a:solidFill>
                <a:latin typeface="+mj-lt"/>
              </a:rPr>
              <a:t>P</a:t>
            </a:r>
            <a:r>
              <a:rPr lang="en-US" sz="2100" b="0" i="0" u="none" strike="noStrike" baseline="0">
                <a:solidFill>
                  <a:srgbClr val="231F20"/>
                </a:solidFill>
                <a:latin typeface="+mj-lt"/>
              </a:rPr>
              <a:t>&lt;0.001.</a:t>
            </a:r>
            <a:endParaRPr lang="en-US" sz="2100">
              <a:latin typeface="+mj-lt"/>
            </a:endParaRPr>
          </a:p>
        </p:txBody>
      </p:sp>
      <p:sp>
        <p:nvSpPr>
          <p:cNvPr id="37" name="TextBox 36">
            <a:extLst>
              <a:ext uri="{FF2B5EF4-FFF2-40B4-BE49-F238E27FC236}">
                <a16:creationId xmlns:a16="http://schemas.microsoft.com/office/drawing/2014/main" id="{9FF562DE-6796-C314-FD07-7E24F14CC1E9}"/>
              </a:ext>
            </a:extLst>
          </p:cNvPr>
          <p:cNvSpPr txBox="1"/>
          <p:nvPr/>
        </p:nvSpPr>
        <p:spPr>
          <a:xfrm>
            <a:off x="16857551" y="19130097"/>
            <a:ext cx="11164166" cy="415498"/>
          </a:xfrm>
          <a:prstGeom prst="rect">
            <a:avLst/>
          </a:prstGeom>
          <a:noFill/>
        </p:spPr>
        <p:txBody>
          <a:bodyPr wrap="square" rtlCol="0">
            <a:spAutoFit/>
          </a:bodyPr>
          <a:lstStyle/>
          <a:p>
            <a:r>
              <a:rPr lang="en-US" sz="2100"/>
              <a:t>                A                                                                                               B</a:t>
            </a:r>
          </a:p>
        </p:txBody>
      </p:sp>
      <p:sp>
        <p:nvSpPr>
          <p:cNvPr id="16" name="TextBox 15">
            <a:extLst>
              <a:ext uri="{FF2B5EF4-FFF2-40B4-BE49-F238E27FC236}">
                <a16:creationId xmlns:a16="http://schemas.microsoft.com/office/drawing/2014/main" id="{A0EC35C8-F0B7-F012-46E6-20F048DCA07D}"/>
              </a:ext>
            </a:extLst>
          </p:cNvPr>
          <p:cNvSpPr txBox="1"/>
          <p:nvPr/>
        </p:nvSpPr>
        <p:spPr>
          <a:xfrm>
            <a:off x="29807665" y="15425839"/>
            <a:ext cx="134336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v</a:t>
            </a:r>
          </a:p>
        </p:txBody>
      </p:sp>
      <p:sp>
        <p:nvSpPr>
          <p:cNvPr id="19" name="TextBox 18">
            <a:extLst>
              <a:ext uri="{FF2B5EF4-FFF2-40B4-BE49-F238E27FC236}">
                <a16:creationId xmlns:a16="http://schemas.microsoft.com/office/drawing/2014/main" id="{851F43B1-B966-1751-7D2C-AAA3680C4ADA}"/>
              </a:ext>
            </a:extLst>
          </p:cNvPr>
          <p:cNvSpPr txBox="1"/>
          <p:nvPr/>
        </p:nvSpPr>
        <p:spPr>
          <a:xfrm>
            <a:off x="31586749" y="16086337"/>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2" name="TextBox 51">
            <a:extLst>
              <a:ext uri="{FF2B5EF4-FFF2-40B4-BE49-F238E27FC236}">
                <a16:creationId xmlns:a16="http://schemas.microsoft.com/office/drawing/2014/main" id="{57B1D07A-4EAC-311A-FF18-15705E34FE12}"/>
              </a:ext>
            </a:extLst>
          </p:cNvPr>
          <p:cNvSpPr txBox="1"/>
          <p:nvPr/>
        </p:nvSpPr>
        <p:spPr>
          <a:xfrm>
            <a:off x="29564826" y="12223059"/>
            <a:ext cx="13763097" cy="11403122"/>
          </a:xfrm>
          <a:prstGeom prst="rect">
            <a:avLst/>
          </a:prstGeom>
          <a:noFill/>
        </p:spPr>
        <p:txBody>
          <a:bodyPr wrap="square" lIns="91440" tIns="45720" rIns="91440" bIns="45720" rtlCol="0" anchor="t">
            <a:spAutoFit/>
          </a:bodyPr>
          <a:lstStyle/>
          <a:p>
            <a:r>
              <a:rPr lang="en-US" sz="3500" b="1">
                <a:latin typeface="Calibri"/>
                <a:ea typeface="Calibri" panose="020F0502020204030204" pitchFamily="34" charset="0"/>
                <a:cs typeface="Calibri"/>
              </a:rPr>
              <a:t>Household income influences disparities in Blood Pressure and Blood Glucose levels. </a:t>
            </a:r>
            <a:endParaRPr lang="en-US" sz="3500" b="1">
              <a:latin typeface="Calibri" panose="020F0502020204030204" pitchFamily="34" charset="0"/>
              <a:ea typeface="Calibri" panose="020F0502020204030204" pitchFamily="34" charset="0"/>
              <a:cs typeface="Calibri" panose="020F0502020204030204" pitchFamily="34" charset="0"/>
            </a:endParaRPr>
          </a:p>
          <a:p>
            <a:r>
              <a:rPr lang="en-US" sz="3500">
                <a:latin typeface="Calibri"/>
                <a:ea typeface="Calibri" panose="020F0502020204030204" pitchFamily="34" charset="0"/>
                <a:cs typeface="Calibri"/>
              </a:rPr>
              <a:t>Main Findings: </a:t>
            </a:r>
            <a:endParaRPr lang="en-US" sz="350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3500">
                <a:latin typeface="Calibri"/>
                <a:ea typeface="Calibri" panose="020F0502020204030204" pitchFamily="34" charset="0"/>
                <a:cs typeface="Calibri"/>
              </a:rPr>
              <a:t>There was a significant difference in both the BP levels over 10 years and its variation between the poor and rich in 2009-10.</a:t>
            </a:r>
          </a:p>
          <a:p>
            <a:pPr marL="457200" indent="-457200">
              <a:buFont typeface="Arial" panose="020B0604020202020204" pitchFamily="34" charset="0"/>
              <a:buChar char="•"/>
            </a:pPr>
            <a:r>
              <a:rPr lang="en-US" sz="3500">
                <a:latin typeface="Calibri"/>
                <a:ea typeface="Calibri" panose="020F0502020204030204" pitchFamily="34" charset="0"/>
                <a:cs typeface="Calibri"/>
              </a:rPr>
              <a:t>There is also a significant difference in HBA1C percentage between the poor and rich in both time frames.</a:t>
            </a:r>
          </a:p>
          <a:p>
            <a:pPr marL="457200" indent="-457200">
              <a:buFont typeface="Arial" panose="020B0604020202020204" pitchFamily="34" charset="0"/>
              <a:buChar char="•"/>
            </a:pPr>
            <a:r>
              <a:rPr lang="en-US" sz="3500">
                <a:latin typeface="Calibri"/>
                <a:ea typeface="Calibri" panose="020F0502020204030204" pitchFamily="34" charset="0"/>
                <a:cs typeface="Calibri"/>
              </a:rPr>
              <a:t>The social gradient for diabetes is rising, possibly due to new medical treatments favoring wealthier households over poorer ones.</a:t>
            </a:r>
          </a:p>
          <a:p>
            <a:pPr marL="457200" indent="-457200">
              <a:buFont typeface="Arial" panose="020B0604020202020204" pitchFamily="34" charset="0"/>
              <a:buChar char="•"/>
            </a:pPr>
            <a:r>
              <a:rPr lang="en-US" sz="3500">
                <a:latin typeface="Calibri"/>
                <a:ea typeface="Calibri" panose="020F0502020204030204" pitchFamily="34" charset="0"/>
                <a:cs typeface="Calibri"/>
              </a:rPr>
              <a:t>Multivariate regression model results indicated that disparities still existed after controlling for age, gender, BMI and race suggesting Household income really does matter. </a:t>
            </a:r>
          </a:p>
          <a:p>
            <a:r>
              <a:rPr lang="en-US" sz="3500">
                <a:latin typeface="Calibri"/>
                <a:ea typeface="Calibri" panose="020F0502020204030204" pitchFamily="34" charset="0"/>
                <a:cs typeface="Calibri"/>
              </a:rPr>
              <a:t>Future work: </a:t>
            </a:r>
            <a:endParaRPr lang="en-US" sz="350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3500">
                <a:latin typeface="Calibri"/>
                <a:ea typeface="Calibri" panose="020F0502020204030204" pitchFamily="34" charset="0"/>
                <a:cs typeface="Calibri"/>
              </a:rPr>
              <a:t>Further analysis of household income and CVD factors should include qualitative research to understand people's perspectives and experiences related to their income, CVD, and healthcare access.</a:t>
            </a:r>
          </a:p>
          <a:p>
            <a:pPr marL="457200" indent="-457200">
              <a:buFont typeface="Arial" panose="020B0604020202020204" pitchFamily="34" charset="0"/>
              <a:buChar char="•"/>
            </a:pPr>
            <a:r>
              <a:rPr lang="en-US" sz="3500">
                <a:latin typeface="Calibri"/>
                <a:ea typeface="Calibri" panose="020F0502020204030204" pitchFamily="34" charset="0"/>
                <a:cs typeface="Calibri"/>
              </a:rPr>
              <a:t>Take COVID-19 into consideration (confounding variable) as the pandemic distorted healthcare </a:t>
            </a:r>
            <a:endParaRPr lang="en-US" sz="3500">
              <a:latin typeface="Calibri"/>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3500">
                <a:latin typeface="Calibri"/>
                <a:ea typeface="Calibri" panose="020F0502020204030204" pitchFamily="34" charset="0"/>
                <a:cs typeface="Calibri"/>
              </a:rPr>
              <a:t>Investigate the interaction between genomic and environmental variables in people from various SES backgrounds and their impact on the risk of CVD.</a:t>
            </a:r>
          </a:p>
        </p:txBody>
      </p:sp>
      <p:sp>
        <p:nvSpPr>
          <p:cNvPr id="57" name="TextBox 56">
            <a:extLst>
              <a:ext uri="{FF2B5EF4-FFF2-40B4-BE49-F238E27FC236}">
                <a16:creationId xmlns:a16="http://schemas.microsoft.com/office/drawing/2014/main" id="{516C24A3-EEE7-10EF-4B3B-A94D6E4658A7}"/>
              </a:ext>
            </a:extLst>
          </p:cNvPr>
          <p:cNvSpPr txBox="1"/>
          <p:nvPr/>
        </p:nvSpPr>
        <p:spPr>
          <a:xfrm>
            <a:off x="15437031" y="30296450"/>
            <a:ext cx="13302887" cy="415498"/>
          </a:xfrm>
          <a:prstGeom prst="rect">
            <a:avLst/>
          </a:prstGeom>
          <a:noFill/>
        </p:spPr>
        <p:txBody>
          <a:bodyPr wrap="square" rtlCol="0">
            <a:spAutoFit/>
          </a:bodyPr>
          <a:lstStyle/>
          <a:p>
            <a:r>
              <a:rPr lang="en-US" sz="2100" b="1"/>
              <a:t>Table 1: </a:t>
            </a:r>
            <a:r>
              <a:rPr lang="en-US" sz="2100"/>
              <a:t>Comparison of Blood Pressure and HBA1C in Poor and Rich Groups over time; A,B,C,D </a:t>
            </a:r>
            <a:r>
              <a:rPr lang="en-US" sz="2100" b="0" i="0" u="none" strike="noStrike" baseline="0">
                <a:solidFill>
                  <a:srgbClr val="231F20"/>
                </a:solidFill>
                <a:latin typeface="+mj-lt"/>
              </a:rPr>
              <a:t>***</a:t>
            </a:r>
            <a:r>
              <a:rPr lang="en-US" sz="2100" b="0" i="1" u="none" strike="noStrike" baseline="0">
                <a:solidFill>
                  <a:srgbClr val="231F20"/>
                </a:solidFill>
                <a:latin typeface="+mj-lt"/>
              </a:rPr>
              <a:t>P</a:t>
            </a:r>
            <a:r>
              <a:rPr lang="en-US" sz="2100" b="0" i="0" u="none" strike="noStrike" baseline="0">
                <a:solidFill>
                  <a:srgbClr val="231F20"/>
                </a:solidFill>
                <a:latin typeface="+mj-lt"/>
              </a:rPr>
              <a:t>&lt;0.001.</a:t>
            </a:r>
            <a:endParaRPr lang="en-US" sz="2100"/>
          </a:p>
        </p:txBody>
      </p:sp>
      <p:sp>
        <p:nvSpPr>
          <p:cNvPr id="20" name="TextBox 19">
            <a:extLst>
              <a:ext uri="{FF2B5EF4-FFF2-40B4-BE49-F238E27FC236}">
                <a16:creationId xmlns:a16="http://schemas.microsoft.com/office/drawing/2014/main" id="{CE1EED74-BCE8-012A-8D90-B9D0B1014A12}"/>
              </a:ext>
            </a:extLst>
          </p:cNvPr>
          <p:cNvSpPr txBox="1"/>
          <p:nvPr/>
        </p:nvSpPr>
        <p:spPr>
          <a:xfrm>
            <a:off x="30693146" y="28199329"/>
            <a:ext cx="1131809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500">
                <a:solidFill>
                  <a:srgbClr val="FFFFFF"/>
                </a:solidFill>
                <a:latin typeface="Calibri"/>
                <a:ea typeface="Calibri"/>
                <a:cs typeface="Calibri"/>
              </a:rPr>
              <a:t>The project was supported by The University of Texas Medical Branch Summer Institute in Biostatistics and Data Science National Heart Lung and Blood Institute (NHLBI) grant #R25HL161715 </a:t>
            </a:r>
            <a:endParaRPr lang="en-US"/>
          </a:p>
        </p:txBody>
      </p:sp>
      <p:sp>
        <p:nvSpPr>
          <p:cNvPr id="23" name="TextBox 22">
            <a:extLst>
              <a:ext uri="{FF2B5EF4-FFF2-40B4-BE49-F238E27FC236}">
                <a16:creationId xmlns:a16="http://schemas.microsoft.com/office/drawing/2014/main" id="{90E6583E-4F68-E541-45C4-E6BD20AB34D7}"/>
              </a:ext>
            </a:extLst>
          </p:cNvPr>
          <p:cNvSpPr txBox="1"/>
          <p:nvPr/>
        </p:nvSpPr>
        <p:spPr>
          <a:xfrm>
            <a:off x="29514641" y="25029081"/>
            <a:ext cx="13861245" cy="2446824"/>
          </a:xfrm>
          <a:prstGeom prst="rect">
            <a:avLst/>
          </a:prstGeom>
          <a:noFill/>
        </p:spPr>
        <p:txBody>
          <a:bodyPr wrap="square" lIns="91440" tIns="45720" rIns="91440" bIns="45720" rtlCol="0" anchor="t">
            <a:spAutoFit/>
          </a:bodyPr>
          <a:lstStyle/>
          <a:p>
            <a:pPr marL="457200" indent="-457200">
              <a:spcAft>
                <a:spcPts val="1200"/>
              </a:spcAft>
              <a:buFont typeface="Arial" panose="020B0604020202020204" pitchFamily="34" charset="0"/>
              <a:buChar char="•"/>
            </a:pPr>
            <a:r>
              <a:rPr lang="en-US" sz="3500">
                <a:latin typeface="Calibri"/>
                <a:ea typeface="Calibri" panose="020F0502020204030204" pitchFamily="34" charset="0"/>
                <a:cs typeface="Calibri"/>
              </a:rPr>
              <a:t>The project was supported by The University of Texas Medical Branch Summer Institute in Biostatistics and Data Science National Heart Lung and Blood Institute (NHLBI) grant #R25HL161715 </a:t>
            </a:r>
            <a:endParaRPr lang="en-US" sz="3500">
              <a:latin typeface="Calibri"/>
              <a:ea typeface="Calibri" panose="020F0502020204030204" pitchFamily="34" charset="0"/>
              <a:cs typeface="Calibri" panose="020F0502020204030204" pitchFamily="34" charset="0"/>
            </a:endParaRPr>
          </a:p>
          <a:p>
            <a:pPr rtl="0">
              <a:spcBef>
                <a:spcPts val="0"/>
              </a:spcBef>
              <a:spcAft>
                <a:spcPts val="1200"/>
              </a:spcAft>
            </a:pPr>
            <a:endParaRPr lang="en-US" sz="3500"/>
          </a:p>
        </p:txBody>
      </p:sp>
      <p:sp>
        <p:nvSpPr>
          <p:cNvPr id="25" name="TextBox 24">
            <a:extLst>
              <a:ext uri="{FF2B5EF4-FFF2-40B4-BE49-F238E27FC236}">
                <a16:creationId xmlns:a16="http://schemas.microsoft.com/office/drawing/2014/main" id="{9C22786D-C734-2212-77D8-6791077EDBB4}"/>
              </a:ext>
            </a:extLst>
          </p:cNvPr>
          <p:cNvSpPr txBox="1"/>
          <p:nvPr/>
        </p:nvSpPr>
        <p:spPr>
          <a:xfrm>
            <a:off x="29576880" y="26807537"/>
            <a:ext cx="13976345" cy="7171194"/>
          </a:xfrm>
          <a:prstGeom prst="rect">
            <a:avLst/>
          </a:prstGeom>
          <a:noFill/>
        </p:spPr>
        <p:txBody>
          <a:bodyPr wrap="square" lIns="91440" tIns="45720" rIns="91440" bIns="45720" rtlCol="0" anchor="t">
            <a:spAutoFit/>
          </a:bodyPr>
          <a:lstStyle/>
          <a:p>
            <a:pPr marL="457200" indent="-457200">
              <a:spcAft>
                <a:spcPts val="1200"/>
              </a:spcAft>
              <a:buFont typeface="Arial" panose="020B0604020202020204" pitchFamily="34" charset="0"/>
              <a:buChar char="•"/>
            </a:pPr>
            <a:r>
              <a:rPr lang="en-US" sz="3500" err="1">
                <a:latin typeface="Calibri"/>
                <a:ea typeface="Calibri" panose="020F0502020204030204" pitchFamily="34" charset="0"/>
                <a:cs typeface="Calibri"/>
              </a:rPr>
              <a:t>Assari</a:t>
            </a:r>
            <a:r>
              <a:rPr lang="en-US" sz="3500">
                <a:latin typeface="Calibri"/>
                <a:ea typeface="Calibri" panose="020F0502020204030204" pitchFamily="34" charset="0"/>
                <a:cs typeface="Calibri"/>
              </a:rPr>
              <a:t> S. Socioeconomic Determinants of Systolic Blood Pressure; Minorities' Diminished Returns. J Health Econ Dev. 2019 Spring;1(1):1-11. PMID: 31428747.</a:t>
            </a:r>
          </a:p>
          <a:p>
            <a:pPr marL="457200" indent="-457200">
              <a:spcAft>
                <a:spcPts val="1200"/>
              </a:spcAft>
              <a:buFont typeface="Arial" panose="020B0604020202020204" pitchFamily="34" charset="0"/>
              <a:buChar char="•"/>
            </a:pPr>
            <a:r>
              <a:rPr lang="en-US" sz="3500">
                <a:latin typeface="Calibri"/>
                <a:ea typeface="Calibri" panose="020F0502020204030204" pitchFamily="34" charset="0"/>
                <a:cs typeface="Calibri"/>
              </a:rPr>
              <a:t>Saydah S, Lochner K. Socioeconomic status and risk of diabetes-related mortality in the U.S. Public Health Rep. 2010 May-Jun;125(3):377-88. </a:t>
            </a:r>
            <a:r>
              <a:rPr lang="en-US" sz="3500" err="1">
                <a:latin typeface="Calibri"/>
                <a:ea typeface="Calibri" panose="020F0502020204030204" pitchFamily="34" charset="0"/>
                <a:cs typeface="Calibri"/>
              </a:rPr>
              <a:t>doi</a:t>
            </a:r>
            <a:r>
              <a:rPr lang="en-US" sz="3500">
                <a:latin typeface="Calibri"/>
                <a:ea typeface="Calibri" panose="020F0502020204030204" pitchFamily="34" charset="0"/>
                <a:cs typeface="Calibri"/>
              </a:rPr>
              <a:t>: 10.1177/003335491012500306. PMID: 20433032; PMCID: PMC2848262.</a:t>
            </a:r>
          </a:p>
          <a:p>
            <a:pPr marL="457200" indent="-457200">
              <a:spcAft>
                <a:spcPts val="1200"/>
              </a:spcAft>
              <a:buFont typeface="Arial" panose="020B0604020202020204" pitchFamily="34" charset="0"/>
              <a:buChar char="•"/>
            </a:pPr>
            <a:r>
              <a:rPr lang="en-US" sz="3500">
                <a:latin typeface="Calibri"/>
                <a:ea typeface="Calibri" panose="020F0502020204030204" pitchFamily="34" charset="0"/>
                <a:cs typeface="Calibri"/>
              </a:rPr>
              <a:t>Abdalla SM, Yu S, Galea S. Trends in Cardiovascular Disease Prevalence by Income Level in the United States. JAMA </a:t>
            </a:r>
            <a:r>
              <a:rPr lang="en-US" sz="3500" err="1">
                <a:latin typeface="Calibri"/>
                <a:ea typeface="Calibri" panose="020F0502020204030204" pitchFamily="34" charset="0"/>
                <a:cs typeface="Calibri"/>
              </a:rPr>
              <a:t>Netw</a:t>
            </a:r>
            <a:r>
              <a:rPr lang="en-US" sz="3500">
                <a:latin typeface="Calibri"/>
                <a:ea typeface="Calibri" panose="020F0502020204030204" pitchFamily="34" charset="0"/>
                <a:cs typeface="Calibri"/>
              </a:rPr>
              <a:t> Open. 2020 Sep 1;3(9):e2018150. </a:t>
            </a:r>
            <a:r>
              <a:rPr lang="en-US" sz="3500" err="1">
                <a:latin typeface="Calibri"/>
                <a:ea typeface="Calibri" panose="020F0502020204030204" pitchFamily="34" charset="0"/>
                <a:cs typeface="Calibri"/>
              </a:rPr>
              <a:t>doi</a:t>
            </a:r>
            <a:r>
              <a:rPr lang="en-US" sz="3500">
                <a:latin typeface="Calibri"/>
                <a:ea typeface="Calibri" panose="020F0502020204030204" pitchFamily="34" charset="0"/>
                <a:cs typeface="Calibri"/>
              </a:rPr>
              <a:t>: 10.1001/jamanetworkopen.2020.18150. PMID: 32975572; PMCID: PMC7519418.</a:t>
            </a:r>
          </a:p>
          <a:p>
            <a:pPr marL="457200" indent="-457200">
              <a:spcAft>
                <a:spcPts val="1200"/>
              </a:spcAft>
              <a:buFont typeface="Arial" panose="020B0604020202020204" pitchFamily="34" charset="0"/>
              <a:buChar char="•"/>
            </a:pPr>
            <a:endParaRPr lang="en-US" sz="350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1200"/>
              </a:spcAft>
            </a:pPr>
            <a:endParaRPr lang="en-US" sz="3500"/>
          </a:p>
        </p:txBody>
      </p:sp>
      <p:sp>
        <p:nvSpPr>
          <p:cNvPr id="58" name="TextBox 57">
            <a:extLst>
              <a:ext uri="{FF2B5EF4-FFF2-40B4-BE49-F238E27FC236}">
                <a16:creationId xmlns:a16="http://schemas.microsoft.com/office/drawing/2014/main" id="{470F5B2B-CEEC-E40D-0C32-FCE5C7B4AC26}"/>
              </a:ext>
            </a:extLst>
          </p:cNvPr>
          <p:cNvSpPr txBox="1"/>
          <p:nvPr/>
        </p:nvSpPr>
        <p:spPr>
          <a:xfrm>
            <a:off x="260839" y="25475936"/>
            <a:ext cx="13764212" cy="10864513"/>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500" b="1">
                <a:solidFill>
                  <a:schemeClr val="tx1"/>
                </a:solidFill>
                <a:latin typeface="Calibri"/>
                <a:ea typeface="Calibri"/>
              </a:rPr>
              <a:t>Data Source : </a:t>
            </a:r>
            <a:r>
              <a:rPr lang="en-US" sz="3500">
                <a:solidFill>
                  <a:schemeClr val="tx1"/>
                </a:solidFill>
                <a:latin typeface="Calibri"/>
                <a:ea typeface="Calibri"/>
              </a:rPr>
              <a:t>NHANES, 2009-2010 and 2017-2020</a:t>
            </a:r>
            <a:endParaRPr lang="en-US" sz="3500">
              <a:solidFill>
                <a:schemeClr val="tx1"/>
              </a:solidFill>
              <a:latin typeface="Calibri"/>
              <a:ea typeface="Calibri"/>
              <a:cs typeface="Calibri" panose="020F0502020204030204" pitchFamily="34" charset="0"/>
            </a:endParaRPr>
          </a:p>
          <a:p>
            <a:pPr marL="457200" indent="-457200">
              <a:buFont typeface="Arial" panose="020B0604020202020204" pitchFamily="34" charset="0"/>
              <a:buChar char="•"/>
            </a:pPr>
            <a:r>
              <a:rPr lang="en-US" sz="3500" b="1">
                <a:latin typeface="Calibri"/>
                <a:ea typeface="Calibri"/>
                <a:cs typeface="Calibri"/>
              </a:rPr>
              <a:t>Study Population &amp; Size </a:t>
            </a:r>
            <a:r>
              <a:rPr lang="en-US" sz="3500">
                <a:latin typeface="Calibri"/>
                <a:ea typeface="Calibri"/>
                <a:cs typeface="Calibri"/>
              </a:rPr>
              <a:t>: ages 25-79; n = 9231</a:t>
            </a:r>
            <a:r>
              <a:rPr lang="en-US" sz="3500" b="1">
                <a:latin typeface="Calibri"/>
                <a:ea typeface="Calibri"/>
                <a:cs typeface="Calibri"/>
              </a:rPr>
              <a:t>; </a:t>
            </a:r>
            <a:r>
              <a:rPr lang="en-US" sz="3500">
                <a:latin typeface="Calibri"/>
                <a:ea typeface="Calibri"/>
                <a:cs typeface="Calibri"/>
              </a:rPr>
              <a:t>2009-10 (n=3859), 2017-20 (n=5372) </a:t>
            </a:r>
          </a:p>
          <a:p>
            <a:pPr marL="457200" indent="-457200">
              <a:buFont typeface="Arial" panose="020B0604020202020204" pitchFamily="34" charset="0"/>
              <a:buChar char="•"/>
            </a:pPr>
            <a:r>
              <a:rPr lang="en-US" sz="3500" b="1">
                <a:latin typeface="Calibri"/>
                <a:ea typeface="Calibri" panose="020F0502020204030204" pitchFamily="34" charset="0"/>
                <a:cs typeface="Calibri"/>
              </a:rPr>
              <a:t>CVD risk factors :</a:t>
            </a:r>
            <a:r>
              <a:rPr lang="en-US" sz="3500">
                <a:latin typeface="Calibri"/>
                <a:ea typeface="Calibri" panose="020F0502020204030204" pitchFamily="34" charset="0"/>
                <a:cs typeface="Calibri"/>
              </a:rPr>
              <a:t> Systolic Blood Pressure or BP (mm Hg); Blood Glucose (Hba1c)</a:t>
            </a:r>
          </a:p>
          <a:p>
            <a:pPr marL="457200" indent="-457200">
              <a:buFont typeface="Arial" panose="020B0604020202020204" pitchFamily="34" charset="0"/>
              <a:buChar char="•"/>
            </a:pPr>
            <a:r>
              <a:rPr lang="en-US" sz="3500" b="1">
                <a:latin typeface="Calibri"/>
                <a:ea typeface="Calibri" panose="020F0502020204030204" pitchFamily="34" charset="0"/>
                <a:cs typeface="Calibri"/>
              </a:rPr>
              <a:t>Control factors:</a:t>
            </a:r>
            <a:r>
              <a:rPr lang="en-US" sz="3500">
                <a:latin typeface="Calibri"/>
                <a:ea typeface="Calibri" panose="020F0502020204030204" pitchFamily="34" charset="0"/>
                <a:cs typeface="Calibri"/>
              </a:rPr>
              <a:t> Obesity (BMI ≥ 25); Age (years); Gender (female/male); Race/ethnicity</a:t>
            </a:r>
          </a:p>
          <a:p>
            <a:pPr marL="457200" indent="-457200">
              <a:buFont typeface="Arial" panose="020B0604020202020204" pitchFamily="34" charset="0"/>
              <a:buChar char="•"/>
            </a:pPr>
            <a:r>
              <a:rPr lang="en-US" sz="3500" b="1">
                <a:latin typeface="Calibri"/>
                <a:ea typeface="Calibri" panose="020F0502020204030204" pitchFamily="34" charset="0"/>
                <a:cs typeface="Calibri"/>
              </a:rPr>
              <a:t>Independent Variables:</a:t>
            </a:r>
            <a:r>
              <a:rPr lang="en-US" sz="3500">
                <a:latin typeface="Calibri"/>
                <a:ea typeface="Calibri" panose="020F0502020204030204" pitchFamily="34" charset="0"/>
                <a:cs typeface="Calibri"/>
              </a:rPr>
              <a:t> Income to poverty ratio (PIR); A PIR value of 1.0 or less indicates household income at or below the poverty level in relation to the federal poverty level.</a:t>
            </a:r>
          </a:p>
          <a:p>
            <a:pPr marL="457200" indent="-457200">
              <a:buFont typeface="Arial" panose="020B0604020202020204" pitchFamily="34" charset="0"/>
              <a:buChar char="•"/>
            </a:pPr>
            <a:r>
              <a:rPr lang="en-US" sz="3500">
                <a:latin typeface="Calibri"/>
                <a:ea typeface="Calibri" panose="020F0502020204030204" pitchFamily="34" charset="0"/>
                <a:cs typeface="Calibri"/>
              </a:rPr>
              <a:t>Statistical software R; t-tests &amp; boxplots for bivariate relationships between predictors and, multivariate linear regression for predicting each of the outcomes separately based on independent variables.</a:t>
            </a:r>
          </a:p>
          <a:p>
            <a:pPr marL="457200" indent="-457200">
              <a:buFont typeface="Arial" panose="020B0604020202020204" pitchFamily="34" charset="0"/>
              <a:buChar char="•"/>
            </a:pPr>
            <a:endParaRPr lang="en-US" sz="3500">
              <a:latin typeface="Calibri"/>
              <a:ea typeface="Calibri" panose="020F0502020204030204" pitchFamily="34" charset="0"/>
              <a:cs typeface="Calibri"/>
            </a:endParaRPr>
          </a:p>
          <a:p>
            <a:pPr marL="457200" indent="-457200">
              <a:buFont typeface="Arial" panose="020B0604020202020204" pitchFamily="34" charset="0"/>
              <a:buChar char="•"/>
            </a:pPr>
            <a:endParaRPr lang="en-US" sz="3500">
              <a:latin typeface="Calibri"/>
              <a:ea typeface="Calibri" panose="020F0502020204030204" pitchFamily="34" charset="0"/>
              <a:cs typeface="Calibri"/>
            </a:endParaRPr>
          </a:p>
          <a:p>
            <a:pPr marL="457200" indent="-457200">
              <a:buFont typeface="Arial" panose="020B0604020202020204" pitchFamily="34" charset="0"/>
              <a:buChar char="•"/>
            </a:pPr>
            <a:endParaRPr lang="en-US" sz="3500">
              <a:latin typeface="Calibri"/>
              <a:ea typeface="Calibri" panose="020F0502020204030204" pitchFamily="34" charset="0"/>
              <a:cs typeface="Calibri"/>
            </a:endParaRPr>
          </a:p>
          <a:p>
            <a:pPr marL="457200" indent="-457200">
              <a:buFont typeface="Arial" panose="020B0604020202020204" pitchFamily="34" charset="0"/>
              <a:buChar char="•"/>
            </a:pPr>
            <a:endParaRPr lang="en-US" sz="3500">
              <a:latin typeface="Calibri"/>
              <a:ea typeface="Calibri" panose="020F0502020204030204" pitchFamily="34" charset="0"/>
              <a:cs typeface="Calibri"/>
            </a:endParaRPr>
          </a:p>
          <a:p>
            <a:pPr marL="457200" indent="-457200">
              <a:buFont typeface="Arial" panose="020B0604020202020204" pitchFamily="34" charset="0"/>
              <a:buChar char="•"/>
            </a:pPr>
            <a:endParaRPr lang="en-US" sz="3500">
              <a:latin typeface="Calibri"/>
              <a:ea typeface="Calibri" panose="020F0502020204030204" pitchFamily="34" charset="0"/>
              <a:cs typeface="Calibri"/>
            </a:endParaRPr>
          </a:p>
          <a:p>
            <a:pPr marL="457200" indent="-457200">
              <a:buFont typeface="Arial" panose="020B0604020202020204" pitchFamily="34" charset="0"/>
              <a:buChar char="•"/>
            </a:pPr>
            <a:endParaRPr lang="en-US" sz="3500">
              <a:latin typeface="Calibri"/>
              <a:cs typeface="Calibri"/>
            </a:endParaRPr>
          </a:p>
          <a:p>
            <a:endParaRPr lang="en-US" sz="3500"/>
          </a:p>
        </p:txBody>
      </p:sp>
      <p:pic>
        <p:nvPicPr>
          <p:cNvPr id="70" name="Picture 69">
            <a:extLst>
              <a:ext uri="{FF2B5EF4-FFF2-40B4-BE49-F238E27FC236}">
                <a16:creationId xmlns:a16="http://schemas.microsoft.com/office/drawing/2014/main" id="{038525A6-E668-77C8-0F5C-F698D5DAB69A}"/>
              </a:ext>
            </a:extLst>
          </p:cNvPr>
          <p:cNvPicPr>
            <a:picLocks noChangeAspect="1"/>
          </p:cNvPicPr>
          <p:nvPr/>
        </p:nvPicPr>
        <p:blipFill>
          <a:blip r:embed="rId5"/>
          <a:stretch>
            <a:fillRect/>
          </a:stretch>
        </p:blipFill>
        <p:spPr>
          <a:xfrm>
            <a:off x="18477963" y="19558722"/>
            <a:ext cx="6729591" cy="1509887"/>
          </a:xfrm>
          <a:prstGeom prst="rect">
            <a:avLst/>
          </a:prstGeom>
        </p:spPr>
      </p:pic>
      <p:pic>
        <p:nvPicPr>
          <p:cNvPr id="72" name="Picture 71">
            <a:extLst>
              <a:ext uri="{FF2B5EF4-FFF2-40B4-BE49-F238E27FC236}">
                <a16:creationId xmlns:a16="http://schemas.microsoft.com/office/drawing/2014/main" id="{0FEE147F-8F9F-157F-645E-FB0C86BCB8D8}"/>
              </a:ext>
            </a:extLst>
          </p:cNvPr>
          <p:cNvPicPr>
            <a:picLocks noChangeAspect="1"/>
          </p:cNvPicPr>
          <p:nvPr/>
        </p:nvPicPr>
        <p:blipFill>
          <a:blip r:embed="rId6"/>
          <a:stretch>
            <a:fillRect/>
          </a:stretch>
        </p:blipFill>
        <p:spPr>
          <a:xfrm>
            <a:off x="18477962" y="11366133"/>
            <a:ext cx="6733828" cy="1478170"/>
          </a:xfrm>
          <a:prstGeom prst="rect">
            <a:avLst/>
          </a:prstGeom>
        </p:spPr>
      </p:pic>
      <p:pic>
        <p:nvPicPr>
          <p:cNvPr id="78" name="Picture 77">
            <a:extLst>
              <a:ext uri="{FF2B5EF4-FFF2-40B4-BE49-F238E27FC236}">
                <a16:creationId xmlns:a16="http://schemas.microsoft.com/office/drawing/2014/main" id="{3EEC0D94-0682-109F-6B8D-7F4915FDB88A}"/>
              </a:ext>
            </a:extLst>
          </p:cNvPr>
          <p:cNvPicPr>
            <a:picLocks noChangeAspect="1"/>
          </p:cNvPicPr>
          <p:nvPr/>
        </p:nvPicPr>
        <p:blipFill>
          <a:blip r:embed="rId7"/>
          <a:stretch>
            <a:fillRect/>
          </a:stretch>
        </p:blipFill>
        <p:spPr>
          <a:xfrm>
            <a:off x="18521304" y="27450533"/>
            <a:ext cx="6729591" cy="1497591"/>
          </a:xfrm>
          <a:prstGeom prst="rect">
            <a:avLst/>
          </a:prstGeom>
        </p:spPr>
      </p:pic>
      <p:pic>
        <p:nvPicPr>
          <p:cNvPr id="84" name="Picture 83">
            <a:extLst>
              <a:ext uri="{FF2B5EF4-FFF2-40B4-BE49-F238E27FC236}">
                <a16:creationId xmlns:a16="http://schemas.microsoft.com/office/drawing/2014/main" id="{6C04D3D6-84C7-E22B-F96B-5E3E03593A7C}"/>
              </a:ext>
            </a:extLst>
          </p:cNvPr>
          <p:cNvPicPr>
            <a:picLocks noChangeAspect="1"/>
          </p:cNvPicPr>
          <p:nvPr/>
        </p:nvPicPr>
        <p:blipFill>
          <a:blip r:embed="rId8"/>
          <a:stretch>
            <a:fillRect/>
          </a:stretch>
        </p:blipFill>
        <p:spPr>
          <a:xfrm>
            <a:off x="29566812" y="5644323"/>
            <a:ext cx="6703304" cy="5249792"/>
          </a:xfrm>
          <a:prstGeom prst="rect">
            <a:avLst/>
          </a:prstGeom>
        </p:spPr>
      </p:pic>
      <p:pic>
        <p:nvPicPr>
          <p:cNvPr id="24" name="Picture 23">
            <a:extLst>
              <a:ext uri="{FF2B5EF4-FFF2-40B4-BE49-F238E27FC236}">
                <a16:creationId xmlns:a16="http://schemas.microsoft.com/office/drawing/2014/main" id="{58D08F65-ACCA-BA14-CF55-DD2E4C6258EC}"/>
              </a:ext>
            </a:extLst>
          </p:cNvPr>
          <p:cNvPicPr>
            <a:picLocks noChangeAspect="1"/>
          </p:cNvPicPr>
          <p:nvPr/>
        </p:nvPicPr>
        <p:blipFill>
          <a:blip r:embed="rId9"/>
          <a:stretch>
            <a:fillRect/>
          </a:stretch>
        </p:blipFill>
        <p:spPr>
          <a:xfrm>
            <a:off x="15342068" y="30817065"/>
            <a:ext cx="13305623" cy="1623202"/>
          </a:xfrm>
          <a:prstGeom prst="rect">
            <a:avLst/>
          </a:prstGeom>
        </p:spPr>
      </p:pic>
      <p:pic>
        <p:nvPicPr>
          <p:cNvPr id="28" name="Picture 27">
            <a:extLst>
              <a:ext uri="{FF2B5EF4-FFF2-40B4-BE49-F238E27FC236}">
                <a16:creationId xmlns:a16="http://schemas.microsoft.com/office/drawing/2014/main" id="{5AC52496-0BFE-BBCC-2447-C6A9C98AC2EB}"/>
              </a:ext>
            </a:extLst>
          </p:cNvPr>
          <p:cNvPicPr>
            <a:picLocks noChangeAspect="1"/>
          </p:cNvPicPr>
          <p:nvPr/>
        </p:nvPicPr>
        <p:blipFill>
          <a:blip r:embed="rId10"/>
          <a:stretch>
            <a:fillRect/>
          </a:stretch>
        </p:blipFill>
        <p:spPr>
          <a:xfrm>
            <a:off x="36407395" y="5644323"/>
            <a:ext cx="6651741" cy="5188889"/>
          </a:xfrm>
          <a:prstGeom prst="rect">
            <a:avLst/>
          </a:prstGeom>
        </p:spPr>
      </p:pic>
      <p:sp>
        <p:nvSpPr>
          <p:cNvPr id="7" name="TextBox 6">
            <a:extLst>
              <a:ext uri="{FF2B5EF4-FFF2-40B4-BE49-F238E27FC236}">
                <a16:creationId xmlns:a16="http://schemas.microsoft.com/office/drawing/2014/main" id="{5FDA6F19-09B1-F497-C44E-6649C4B12595}"/>
              </a:ext>
            </a:extLst>
          </p:cNvPr>
          <p:cNvSpPr txBox="1"/>
          <p:nvPr/>
        </p:nvSpPr>
        <p:spPr>
          <a:xfrm>
            <a:off x="20574000" y="16230600"/>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8" name="Picture 37">
            <a:extLst>
              <a:ext uri="{FF2B5EF4-FFF2-40B4-BE49-F238E27FC236}">
                <a16:creationId xmlns:a16="http://schemas.microsoft.com/office/drawing/2014/main" id="{AE3D1283-28FB-69AE-C4F9-C1EAC5514974}"/>
              </a:ext>
            </a:extLst>
          </p:cNvPr>
          <p:cNvPicPr>
            <a:picLocks noChangeAspect="1"/>
          </p:cNvPicPr>
          <p:nvPr/>
        </p:nvPicPr>
        <p:blipFill>
          <a:blip r:embed="rId11"/>
          <a:stretch>
            <a:fillRect/>
          </a:stretch>
        </p:blipFill>
        <p:spPr>
          <a:xfrm>
            <a:off x="21756260" y="5655115"/>
            <a:ext cx="7078172" cy="5414839"/>
          </a:xfrm>
          <a:prstGeom prst="rect">
            <a:avLst/>
          </a:prstGeom>
        </p:spPr>
      </p:pic>
      <p:pic>
        <p:nvPicPr>
          <p:cNvPr id="50" name="Picture 49">
            <a:extLst>
              <a:ext uri="{FF2B5EF4-FFF2-40B4-BE49-F238E27FC236}">
                <a16:creationId xmlns:a16="http://schemas.microsoft.com/office/drawing/2014/main" id="{3931EDC1-DF9D-C604-BA5E-3F284F5DC889}"/>
              </a:ext>
            </a:extLst>
          </p:cNvPr>
          <p:cNvPicPr>
            <a:picLocks noChangeAspect="1"/>
          </p:cNvPicPr>
          <p:nvPr/>
        </p:nvPicPr>
        <p:blipFill>
          <a:blip r:embed="rId12"/>
          <a:stretch>
            <a:fillRect/>
          </a:stretch>
        </p:blipFill>
        <p:spPr>
          <a:xfrm>
            <a:off x="14497629" y="13819496"/>
            <a:ext cx="7255684" cy="5418455"/>
          </a:xfrm>
          <a:prstGeom prst="rect">
            <a:avLst/>
          </a:prstGeom>
        </p:spPr>
      </p:pic>
      <p:pic>
        <p:nvPicPr>
          <p:cNvPr id="53" name="Picture 52">
            <a:extLst>
              <a:ext uri="{FF2B5EF4-FFF2-40B4-BE49-F238E27FC236}">
                <a16:creationId xmlns:a16="http://schemas.microsoft.com/office/drawing/2014/main" id="{609A608D-A7E9-83D4-C1B4-D350B4677930}"/>
              </a:ext>
            </a:extLst>
          </p:cNvPr>
          <p:cNvPicPr>
            <a:picLocks noChangeAspect="1"/>
          </p:cNvPicPr>
          <p:nvPr/>
        </p:nvPicPr>
        <p:blipFill>
          <a:blip r:embed="rId13"/>
          <a:stretch>
            <a:fillRect/>
          </a:stretch>
        </p:blipFill>
        <p:spPr>
          <a:xfrm>
            <a:off x="21591089" y="13828428"/>
            <a:ext cx="7232930" cy="5405617"/>
          </a:xfrm>
          <a:prstGeom prst="rect">
            <a:avLst/>
          </a:prstGeom>
        </p:spPr>
      </p:pic>
      <p:pic>
        <p:nvPicPr>
          <p:cNvPr id="56" name="Picture 55">
            <a:extLst>
              <a:ext uri="{FF2B5EF4-FFF2-40B4-BE49-F238E27FC236}">
                <a16:creationId xmlns:a16="http://schemas.microsoft.com/office/drawing/2014/main" id="{E86637B5-50E9-73DA-AED6-8A3067321BB0}"/>
              </a:ext>
            </a:extLst>
          </p:cNvPr>
          <p:cNvPicPr>
            <a:picLocks noChangeAspect="1"/>
          </p:cNvPicPr>
          <p:nvPr/>
        </p:nvPicPr>
        <p:blipFill>
          <a:blip r:embed="rId14"/>
          <a:stretch>
            <a:fillRect/>
          </a:stretch>
        </p:blipFill>
        <p:spPr>
          <a:xfrm>
            <a:off x="14788263" y="21636217"/>
            <a:ext cx="7002837" cy="5530773"/>
          </a:xfrm>
          <a:prstGeom prst="rect">
            <a:avLst/>
          </a:prstGeom>
        </p:spPr>
      </p:pic>
      <p:pic>
        <p:nvPicPr>
          <p:cNvPr id="60" name="Picture 59">
            <a:extLst>
              <a:ext uri="{FF2B5EF4-FFF2-40B4-BE49-F238E27FC236}">
                <a16:creationId xmlns:a16="http://schemas.microsoft.com/office/drawing/2014/main" id="{8E0F1E7A-33A6-5ADD-A7C8-FD731A68A327}"/>
              </a:ext>
            </a:extLst>
          </p:cNvPr>
          <p:cNvPicPr>
            <a:picLocks noChangeAspect="1"/>
          </p:cNvPicPr>
          <p:nvPr/>
        </p:nvPicPr>
        <p:blipFill>
          <a:blip r:embed="rId15"/>
          <a:stretch>
            <a:fillRect/>
          </a:stretch>
        </p:blipFill>
        <p:spPr>
          <a:xfrm>
            <a:off x="21778413" y="21731541"/>
            <a:ext cx="6963723" cy="5410500"/>
          </a:xfrm>
          <a:prstGeom prst="rect">
            <a:avLst/>
          </a:prstGeom>
        </p:spPr>
      </p:pic>
      <p:pic>
        <p:nvPicPr>
          <p:cNvPr id="62" name="Picture 61">
            <a:extLst>
              <a:ext uri="{FF2B5EF4-FFF2-40B4-BE49-F238E27FC236}">
                <a16:creationId xmlns:a16="http://schemas.microsoft.com/office/drawing/2014/main" id="{27C00552-27F7-38DC-E99A-F0ACB9220E78}"/>
              </a:ext>
            </a:extLst>
          </p:cNvPr>
          <p:cNvPicPr>
            <a:picLocks noChangeAspect="1"/>
          </p:cNvPicPr>
          <p:nvPr/>
        </p:nvPicPr>
        <p:blipFill>
          <a:blip r:embed="rId16"/>
          <a:stretch>
            <a:fillRect/>
          </a:stretch>
        </p:blipFill>
        <p:spPr>
          <a:xfrm>
            <a:off x="14497629" y="5615604"/>
            <a:ext cx="7154143" cy="54275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1075</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Times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Arham Salman</dc:creator>
  <cp:lastModifiedBy>Arham Salman</cp:lastModifiedBy>
  <cp:revision>1</cp:revision>
  <dcterms:modified xsi:type="dcterms:W3CDTF">2024-10-23T03:20:14Z</dcterms:modified>
</cp:coreProperties>
</file>