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5" r:id="rId5"/>
    <p:sldId id="271" r:id="rId6"/>
    <p:sldId id="272" r:id="rId7"/>
    <p:sldId id="270" r:id="rId8"/>
    <p:sldId id="273" r:id="rId9"/>
    <p:sldId id="274" r:id="rId10"/>
    <p:sldId id="276" r:id="rId11"/>
    <p:sldId id="27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5E00"/>
    <a:srgbClr val="A84A02"/>
    <a:srgbClr val="C45800"/>
    <a:srgbClr val="F55D00"/>
    <a:srgbClr val="0C1F49"/>
    <a:srgbClr val="21B062"/>
    <a:srgbClr val="696969"/>
    <a:srgbClr val="46696C"/>
    <a:srgbClr val="834F2A"/>
    <a:srgbClr val="2F5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91BC2-8804-C953-A62F-FF98DC558546}" v="1" dt="2024-01-15T09:37:49.829"/>
    <p1510:client id="{B3CA4B13-0714-FDC0-AE45-DA522E0A5501}" v="1139" dt="2024-01-12T11:09:05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666" autoAdjust="0"/>
  </p:normalViewPr>
  <p:slideViewPr>
    <p:cSldViewPr snapToGrid="0">
      <p:cViewPr>
        <p:scale>
          <a:sx n="100" d="100"/>
          <a:sy n="100" d="100"/>
        </p:scale>
        <p:origin x="-850" y="-461"/>
      </p:cViewPr>
      <p:guideLst>
        <p:guide pos="3840"/>
        <p:guide pos="7200"/>
        <p:guide orient="horz" pos="2160"/>
        <p:guide pos="5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118FE-5247-084D-AD2D-7C71FFB9A8F8}" type="doc">
      <dgm:prSet loTypeId="urn:microsoft.com/office/officeart/2005/8/layout/targe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FCD7EB-8335-D740-B99C-3DEE86BBEF56}">
      <dgm:prSet phldrT="[Text]" phldr="0" custT="1"/>
      <dgm:spPr/>
      <dgm:t>
        <a:bodyPr/>
        <a:lstStyle/>
        <a:p>
          <a:pPr rtl="0"/>
          <a:r>
            <a:rPr lang="en-US" sz="1200" kern="1200" dirty="0">
              <a:solidFill>
                <a:schemeClr val="tx2"/>
              </a:solidFill>
              <a:latin typeface="Arial"/>
              <a:ea typeface="+mn-ea"/>
              <a:cs typeface="Arial"/>
            </a:rPr>
            <a:t>Building custom functionality for Jenkins. </a:t>
          </a:r>
          <a:endParaRPr lang="en-US" sz="1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8B317059-B16D-B047-BCF8-03B65A5266EB}" type="parTrans" cxnId="{39A73024-5324-C742-B9ED-A85232140D9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31B6A1C-1FE8-684E-B97F-ECDF82FD640B}" type="sibTrans" cxnId="{39A73024-5324-C742-B9ED-A85232140D9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F7140D3-8376-3645-83E7-88C13039117C}">
      <dgm:prSet phldrT="[Text]" custT="1"/>
      <dgm:spPr>
        <a:solidFill>
          <a:schemeClr val="accent5">
            <a:alpha val="90000"/>
          </a:schemeClr>
        </a:solidFill>
        <a:ln w="19050">
          <a:solidFill>
            <a:schemeClr val="tx2"/>
          </a:solidFill>
        </a:ln>
      </dgm:spPr>
      <dgm:t>
        <a:bodyPr/>
        <a:lstStyle/>
        <a:p>
          <a:pPr rtl="0"/>
          <a:r>
            <a:rPr lang="en-US" sz="2000" b="1" dirty="0">
              <a:solidFill>
                <a:schemeClr val="tx2"/>
              </a:solidFill>
              <a:latin typeface="Century Gothic"/>
            </a:rPr>
            <a:t>Flexibility and Extensibility</a:t>
          </a:r>
          <a:endParaRPr lang="en-US" sz="2000" dirty="0">
            <a:solidFill>
              <a:schemeClr val="tx2"/>
            </a:solidFill>
          </a:endParaRPr>
        </a:p>
      </dgm:t>
    </dgm:pt>
    <dgm:pt modelId="{83F44C56-F3C6-3648-938C-2AFB1F070E9A}" type="parTrans" cxnId="{0E907FCB-1EAF-7842-BCA0-4C4601AF91B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925A83A-F329-5B40-A4AE-35ADE9C5D5E0}" type="sibTrans" cxnId="{0E907FCB-1EAF-7842-BCA0-4C4601AF91B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70CD6FA-975A-EB48-A2C9-F914B2AB1A4D}">
      <dgm:prSet phldrT="[Text]" custT="1"/>
      <dgm:spPr/>
      <dgm:t>
        <a:bodyPr/>
        <a:lstStyle/>
        <a:p>
          <a:pPr rtl="0"/>
          <a:r>
            <a:rPr lang="en-US" sz="1200" dirty="0">
              <a:solidFill>
                <a:schemeClr val="tx2"/>
              </a:solidFill>
              <a:latin typeface="Arial"/>
              <a:ea typeface="+mn-ea"/>
              <a:cs typeface="Arial"/>
            </a:rPr>
            <a:t>Custom plugins allow us to add new features or modify the existing one</a:t>
          </a:r>
          <a:endParaRPr lang="en-US" sz="1200" dirty="0">
            <a:solidFill>
              <a:schemeClr val="tx2"/>
            </a:solidFill>
          </a:endParaRPr>
        </a:p>
      </dgm:t>
    </dgm:pt>
    <dgm:pt modelId="{33F1877C-3324-994C-A814-DE81E32BC948}" type="parTrans" cxnId="{AE9989A8-52E8-EC44-867A-87E59D51D73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35C40BC-44F8-4C4A-A155-7F1D962CD770}" type="sibTrans" cxnId="{AE9989A8-52E8-EC44-867A-87E59D51D73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39C3507-48E5-A348-802C-681D8D5A4AFC}">
      <dgm:prSet phldrT="[Text]" custT="1"/>
      <dgm:spPr>
        <a:solidFill>
          <a:schemeClr val="accent5">
            <a:alpha val="90000"/>
          </a:schemeClr>
        </a:solidFill>
        <a:ln w="19050">
          <a:solidFill>
            <a:schemeClr val="tx2"/>
          </a:solidFill>
        </a:ln>
      </dgm:spPr>
      <dgm:t>
        <a:bodyPr/>
        <a:lstStyle/>
        <a:p>
          <a:pPr rtl="0"/>
          <a:r>
            <a:rPr lang="en-US" sz="2000" b="1" dirty="0">
              <a:solidFill>
                <a:schemeClr val="tx2"/>
              </a:solidFill>
              <a:latin typeface="Century Gothic"/>
            </a:rPr>
            <a:t>Community Collaboration</a:t>
          </a:r>
          <a:endParaRPr lang="en-US" sz="2000" dirty="0">
            <a:solidFill>
              <a:schemeClr val="tx2"/>
            </a:solidFill>
          </a:endParaRPr>
        </a:p>
      </dgm:t>
    </dgm:pt>
    <dgm:pt modelId="{8C9CCE6E-1CE1-6D47-97C7-053267D7FBEE}" type="parTrans" cxnId="{2CF12973-231E-664C-94BC-51C123DE951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CD00372-B637-6C4C-92D2-AD29B2012837}" type="sibTrans" cxnId="{2CF12973-231E-664C-94BC-51C123DE951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33D1C77-5BFD-A942-8D2F-82AAB34B7AA2}">
      <dgm:prSet phldrT="[Text]" custT="1"/>
      <dgm:spPr/>
      <dgm:t>
        <a:bodyPr/>
        <a:lstStyle/>
        <a:p>
          <a:pPr rtl="0"/>
          <a:r>
            <a:rPr lang="en-US" sz="1200" dirty="0">
              <a:solidFill>
                <a:schemeClr val="tx2"/>
              </a:solidFill>
              <a:latin typeface="+mn-lt"/>
              <a:ea typeface="+mn-ea"/>
              <a:cs typeface="+mn-cs"/>
            </a:rPr>
            <a:t>Contribute the custom plugins to the Jenkins Community</a:t>
          </a:r>
          <a:endParaRPr lang="en-US" sz="1200" dirty="0">
            <a:solidFill>
              <a:schemeClr val="tx2"/>
            </a:solidFill>
          </a:endParaRPr>
        </a:p>
      </dgm:t>
    </dgm:pt>
    <dgm:pt modelId="{787A8C45-360C-1942-B925-FFF95F812950}" type="parTrans" cxnId="{EFE59494-7A0C-7144-854D-AA2E5C2F9D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E6F2994-6812-BF4D-9571-7E4819E513C3}" type="sibTrans" cxnId="{EFE59494-7A0C-7144-854D-AA2E5C2F9D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10A50DA-D7A6-2D4F-A715-475F0E3C60EA}">
      <dgm:prSet phldrT="[Text]" custT="1"/>
      <dgm:spPr/>
      <dgm:t>
        <a:bodyPr/>
        <a:lstStyle/>
        <a:p>
          <a:pPr rtl="0"/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Customize the plugin according to your needs</a:t>
          </a:r>
          <a:endParaRPr lang="en-US" sz="1200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</dgm:t>
    </dgm:pt>
    <dgm:pt modelId="{3B50865F-5365-8449-BDCE-A570BE814608}" type="parTrans" cxnId="{65EC11E4-1AD3-2849-8690-97874B3C6B1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32199E2-B1F5-554C-AF39-351D99FB308D}" type="sibTrans" cxnId="{65EC11E4-1AD3-2849-8690-97874B3C6B1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E20B94C-E8E4-DA42-8D14-EC5F8684A3CD}">
      <dgm:prSet phldrT="[Text]" phldr="0" custT="1"/>
      <dgm:spPr/>
      <dgm:t>
        <a:bodyPr/>
        <a:lstStyle/>
        <a:p>
          <a:pPr rtl="0"/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Having control over your plugin</a:t>
          </a:r>
        </a:p>
      </dgm:t>
    </dgm:pt>
    <dgm:pt modelId="{D8B12C76-A6BD-214A-8C30-59B4142F23F5}" type="parTrans" cxnId="{CB49D1EB-4484-B441-A550-B679262DAF7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BC6F17E-D321-E143-878F-C55ACF3678CF}" type="sibTrans" cxnId="{CB49D1EB-4484-B441-A550-B679262DAF7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68897D9-5732-4A43-9694-56FAF94B4A39}">
      <dgm:prSet phldrT="[Text]" custT="1"/>
      <dgm:spPr/>
      <dgm:t>
        <a:bodyPr/>
        <a:lstStyle/>
        <a:p>
          <a:pPr rtl="0"/>
          <a:r>
            <a:rPr lang="en-US" sz="1200" dirty="0">
              <a:solidFill>
                <a:schemeClr val="tx2"/>
              </a:solidFill>
              <a:latin typeface="+mn-lt"/>
              <a:ea typeface="+mn-ea"/>
              <a:cs typeface="+mn-cs"/>
            </a:rPr>
            <a:t>Promote reusability.</a:t>
          </a:r>
          <a:endParaRPr lang="en-US" sz="1200" dirty="0">
            <a:solidFill>
              <a:schemeClr val="tx2"/>
            </a:solidFill>
          </a:endParaRPr>
        </a:p>
      </dgm:t>
    </dgm:pt>
    <dgm:pt modelId="{9511A26F-AEBA-2F43-9B9C-CE459590B0FD}" type="parTrans" cxnId="{840132FB-3A51-4D4E-B760-54446DC4799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8BB7F76-27B6-8E49-8C0A-A537862C6B62}" type="sibTrans" cxnId="{840132FB-3A51-4D4E-B760-54446DC4799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6DFFD04-4454-F04A-AA5E-AD22B8A76E8B}">
      <dgm:prSet phldrT="[Text]" custT="1"/>
      <dgm:spPr/>
      <dgm:t>
        <a:bodyPr/>
        <a:lstStyle/>
        <a:p>
          <a:pPr rtl="0"/>
          <a:r>
            <a:rPr lang="en-US" sz="1200" dirty="0">
              <a:solidFill>
                <a:schemeClr val="tx2"/>
              </a:solidFill>
              <a:latin typeface="+mn-lt"/>
              <a:ea typeface="+mn-ea"/>
              <a:cs typeface="+mn-cs"/>
            </a:rPr>
            <a:t>Benefit from the feedback given by the community</a:t>
          </a:r>
          <a:endParaRPr lang="en-US" sz="1200" dirty="0">
            <a:solidFill>
              <a:schemeClr val="tx2"/>
            </a:solidFill>
          </a:endParaRPr>
        </a:p>
      </dgm:t>
    </dgm:pt>
    <dgm:pt modelId="{537ED021-B4CA-B444-BA3C-D8DEFB58ECCA}" type="parTrans" cxnId="{B1C08772-F9FE-4045-ABBE-A7FE6B0337C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62F38E7-DDA7-6C46-864A-C48F733E0CCD}" type="sibTrans" cxnId="{B1C08772-F9FE-4045-ABBE-A7FE6B0337C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417851E-2568-1A47-BEF5-57494EA8CB1F}">
      <dgm:prSet phldrT="[Text]" phldr="0" custT="1"/>
      <dgm:spPr>
        <a:solidFill>
          <a:schemeClr val="accent5">
            <a:alpha val="90000"/>
          </a:schemeClr>
        </a:solidFill>
        <a:ln w="19050">
          <a:solidFill>
            <a:schemeClr val="tx2"/>
          </a:solidFill>
        </a:ln>
      </dgm:spPr>
      <dgm:t>
        <a:bodyPr/>
        <a:lstStyle/>
        <a:p>
          <a:pPr marL="0" algn="ctr" defTabSz="914400" rtl="0" eaLnBrk="1" latinLnBrk="0" hangingPunct="1"/>
          <a:r>
            <a:rPr lang="en-US" sz="2000" b="1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Purpose</a:t>
          </a:r>
        </a:p>
      </dgm:t>
    </dgm:pt>
    <dgm:pt modelId="{5F76CC64-CA79-7642-9777-B8565390D952}" type="sibTrans" cxnId="{7FCBDC44-2B08-A647-913A-3DF7F70695C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1D58197-AA9C-4143-B4FD-FF7B82C2DB06}" type="parTrans" cxnId="{7FCBDC44-2B08-A647-913A-3DF7F70695C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50A8106-AD84-2D44-BC37-C94598C21172}" type="pres">
      <dgm:prSet presAssocID="{E6A118FE-5247-084D-AD2D-7C71FFB9A8F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E5AC5EC-4BA2-4148-B7E2-5911A29EAFFB}" type="pres">
      <dgm:prSet presAssocID="{C417851E-2568-1A47-BEF5-57494EA8CB1F}" presName="circle1" presStyleLbl="node1" presStyleIdx="0" presStyleCnt="3"/>
      <dgm:spPr/>
    </dgm:pt>
    <dgm:pt modelId="{85B42FDA-0367-4661-9B5F-81C72C15BCD3}" type="pres">
      <dgm:prSet presAssocID="{C417851E-2568-1A47-BEF5-57494EA8CB1F}" presName="space" presStyleCnt="0"/>
      <dgm:spPr/>
    </dgm:pt>
    <dgm:pt modelId="{31B8BAB2-C69F-407F-A472-EA5726A10710}" type="pres">
      <dgm:prSet presAssocID="{C417851E-2568-1A47-BEF5-57494EA8CB1F}" presName="rect1" presStyleLbl="alignAcc1" presStyleIdx="0" presStyleCnt="3"/>
      <dgm:spPr/>
    </dgm:pt>
    <dgm:pt modelId="{6AE8D21C-117F-4C69-A7ED-947FA281AFA6}" type="pres">
      <dgm:prSet presAssocID="{EF7140D3-8376-3645-83E7-88C13039117C}" presName="vertSpace2" presStyleLbl="node1" presStyleIdx="0" presStyleCnt="3"/>
      <dgm:spPr/>
    </dgm:pt>
    <dgm:pt modelId="{8FA6B77B-FFE0-4525-86BB-8F55F6F001FD}" type="pres">
      <dgm:prSet presAssocID="{EF7140D3-8376-3645-83E7-88C13039117C}" presName="circle2" presStyleLbl="node1" presStyleIdx="1" presStyleCnt="3"/>
      <dgm:spPr/>
    </dgm:pt>
    <dgm:pt modelId="{396C3B6B-27E1-4D4E-9A4F-45663CCF61A3}" type="pres">
      <dgm:prSet presAssocID="{EF7140D3-8376-3645-83E7-88C13039117C}" presName="rect2" presStyleLbl="alignAcc1" presStyleIdx="1" presStyleCnt="3"/>
      <dgm:spPr/>
    </dgm:pt>
    <dgm:pt modelId="{CE029FAB-6F5C-4110-9B05-932D73396AA5}" type="pres">
      <dgm:prSet presAssocID="{239C3507-48E5-A348-802C-681D8D5A4AFC}" presName="vertSpace3" presStyleLbl="node1" presStyleIdx="1" presStyleCnt="3"/>
      <dgm:spPr/>
    </dgm:pt>
    <dgm:pt modelId="{E60910E7-D48A-4F73-9045-36A52266A3E4}" type="pres">
      <dgm:prSet presAssocID="{239C3507-48E5-A348-802C-681D8D5A4AFC}" presName="circle3" presStyleLbl="node1" presStyleIdx="2" presStyleCnt="3"/>
      <dgm:spPr/>
    </dgm:pt>
    <dgm:pt modelId="{011D5F95-C038-441A-AAA7-C6522D888A22}" type="pres">
      <dgm:prSet presAssocID="{239C3507-48E5-A348-802C-681D8D5A4AFC}" presName="rect3" presStyleLbl="alignAcc1" presStyleIdx="2" presStyleCnt="3"/>
      <dgm:spPr/>
    </dgm:pt>
    <dgm:pt modelId="{94093FFF-DFEF-4CC6-B06F-88344816438D}" type="pres">
      <dgm:prSet presAssocID="{C417851E-2568-1A47-BEF5-57494EA8CB1F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B8AB180C-E5BA-465D-AC4E-FBF30A8F6836}" type="pres">
      <dgm:prSet presAssocID="{C417851E-2568-1A47-BEF5-57494EA8CB1F}" presName="rect1ChTx" presStyleLbl="alignAcc1" presStyleIdx="2" presStyleCnt="3">
        <dgm:presLayoutVars>
          <dgm:bulletEnabled val="1"/>
        </dgm:presLayoutVars>
      </dgm:prSet>
      <dgm:spPr/>
    </dgm:pt>
    <dgm:pt modelId="{98265831-0CE6-43E1-9570-5041126E1633}" type="pres">
      <dgm:prSet presAssocID="{EF7140D3-8376-3645-83E7-88C13039117C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F67DB5D4-50A9-4CEF-B900-3DC796C360F4}" type="pres">
      <dgm:prSet presAssocID="{EF7140D3-8376-3645-83E7-88C13039117C}" presName="rect2ChTx" presStyleLbl="alignAcc1" presStyleIdx="2" presStyleCnt="3">
        <dgm:presLayoutVars>
          <dgm:bulletEnabled val="1"/>
        </dgm:presLayoutVars>
      </dgm:prSet>
      <dgm:spPr/>
    </dgm:pt>
    <dgm:pt modelId="{284899D7-FB9B-4A1E-84D8-50582DB814BE}" type="pres">
      <dgm:prSet presAssocID="{239C3507-48E5-A348-802C-681D8D5A4AFC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4706319A-B005-4898-B84C-DD1B2713E6A8}" type="pres">
      <dgm:prSet presAssocID="{239C3507-48E5-A348-802C-681D8D5A4AFC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39A73024-5324-C742-B9ED-A85232140D9A}" srcId="{C417851E-2568-1A47-BEF5-57494EA8CB1F}" destId="{9BFCD7EB-8335-D740-B99C-3DEE86BBEF56}" srcOrd="0" destOrd="0" parTransId="{8B317059-B16D-B047-BCF8-03B65A5266EB}" sibTransId="{A31B6A1C-1FE8-684E-B97F-ECDF82FD640B}"/>
    <dgm:cxn modelId="{C6434E3C-04E6-403A-BA44-C332755D627C}" type="presOf" srcId="{EF7140D3-8376-3645-83E7-88C13039117C}" destId="{98265831-0CE6-43E1-9570-5041126E1633}" srcOrd="1" destOrd="0" presId="urn:microsoft.com/office/officeart/2005/8/layout/target3"/>
    <dgm:cxn modelId="{959A213D-B34B-4370-842F-244AD0E8CF3F}" type="presOf" srcId="{C417851E-2568-1A47-BEF5-57494EA8CB1F}" destId="{31B8BAB2-C69F-407F-A472-EA5726A10710}" srcOrd="0" destOrd="0" presId="urn:microsoft.com/office/officeart/2005/8/layout/target3"/>
    <dgm:cxn modelId="{66981863-D737-4B34-A7E7-DAA8038B07D0}" type="presOf" srcId="{5E20B94C-E8E4-DA42-8D14-EC5F8684A3CD}" destId="{B8AB180C-E5BA-465D-AC4E-FBF30A8F6836}" srcOrd="0" destOrd="2" presId="urn:microsoft.com/office/officeart/2005/8/layout/target3"/>
    <dgm:cxn modelId="{7FCBDC44-2B08-A647-913A-3DF7F70695CC}" srcId="{E6A118FE-5247-084D-AD2D-7C71FFB9A8F8}" destId="{C417851E-2568-1A47-BEF5-57494EA8CB1F}" srcOrd="0" destOrd="0" parTransId="{21D58197-AA9C-4143-B4FD-FF7B82C2DB06}" sibTransId="{5F76CC64-CA79-7642-9777-B8565390D952}"/>
    <dgm:cxn modelId="{B1C08772-F9FE-4045-ABBE-A7FE6B0337C2}" srcId="{239C3507-48E5-A348-802C-681D8D5A4AFC}" destId="{56DFFD04-4454-F04A-AA5E-AD22B8A76E8B}" srcOrd="1" destOrd="0" parTransId="{537ED021-B4CA-B444-BA3C-D8DEFB58ECCA}" sibTransId="{A62F38E7-DDA7-6C46-864A-C48F733E0CCD}"/>
    <dgm:cxn modelId="{CB74E172-5FB0-488B-AA48-7E8CCE1D868C}" type="presOf" srcId="{C417851E-2568-1A47-BEF5-57494EA8CB1F}" destId="{94093FFF-DFEF-4CC6-B06F-88344816438D}" srcOrd="1" destOrd="0" presId="urn:microsoft.com/office/officeart/2005/8/layout/target3"/>
    <dgm:cxn modelId="{2CF12973-231E-664C-94BC-51C123DE951A}" srcId="{E6A118FE-5247-084D-AD2D-7C71FFB9A8F8}" destId="{239C3507-48E5-A348-802C-681D8D5A4AFC}" srcOrd="2" destOrd="0" parTransId="{8C9CCE6E-1CE1-6D47-97C7-053267D7FBEE}" sibTransId="{3CD00372-B637-6C4C-92D2-AD29B2012837}"/>
    <dgm:cxn modelId="{207F3056-851B-4349-A7ED-B806E4E4A5A7}" type="presOf" srcId="{E6A118FE-5247-084D-AD2D-7C71FFB9A8F8}" destId="{350A8106-AD84-2D44-BC37-C94598C21172}" srcOrd="0" destOrd="0" presId="urn:microsoft.com/office/officeart/2005/8/layout/target3"/>
    <dgm:cxn modelId="{EFE59494-7A0C-7144-854D-AA2E5C2F9D52}" srcId="{239C3507-48E5-A348-802C-681D8D5A4AFC}" destId="{533D1C77-5BFD-A942-8D2F-82AAB34B7AA2}" srcOrd="0" destOrd="0" parTransId="{787A8C45-360C-1942-B925-FFF95F812950}" sibTransId="{1E6F2994-6812-BF4D-9571-7E4819E513C3}"/>
    <dgm:cxn modelId="{CB97FDA5-E35C-48AE-B77C-386A1A06AE3C}" type="presOf" srcId="{968897D9-5732-4A43-9694-56FAF94B4A39}" destId="{F67DB5D4-50A9-4CEF-B900-3DC796C360F4}" srcOrd="0" destOrd="1" presId="urn:microsoft.com/office/officeart/2005/8/layout/target3"/>
    <dgm:cxn modelId="{AE9989A8-52E8-EC44-867A-87E59D51D737}" srcId="{EF7140D3-8376-3645-83E7-88C13039117C}" destId="{570CD6FA-975A-EB48-A2C9-F914B2AB1A4D}" srcOrd="0" destOrd="0" parTransId="{33F1877C-3324-994C-A814-DE81E32BC948}" sibTransId="{335C40BC-44F8-4C4A-A155-7F1D962CD770}"/>
    <dgm:cxn modelId="{33A1B5AA-C3A0-4BC7-B353-F9FAF56C88D5}" type="presOf" srcId="{56DFFD04-4454-F04A-AA5E-AD22B8A76E8B}" destId="{4706319A-B005-4898-B84C-DD1B2713E6A8}" srcOrd="0" destOrd="1" presId="urn:microsoft.com/office/officeart/2005/8/layout/target3"/>
    <dgm:cxn modelId="{D88886B5-9166-4067-AF8E-F1A3C20129C5}" type="presOf" srcId="{EF7140D3-8376-3645-83E7-88C13039117C}" destId="{396C3B6B-27E1-4D4E-9A4F-45663CCF61A3}" srcOrd="0" destOrd="0" presId="urn:microsoft.com/office/officeart/2005/8/layout/target3"/>
    <dgm:cxn modelId="{74E312C2-84F4-4F46-BB1B-CE49995DFF55}" type="presOf" srcId="{533D1C77-5BFD-A942-8D2F-82AAB34B7AA2}" destId="{4706319A-B005-4898-B84C-DD1B2713E6A8}" srcOrd="0" destOrd="0" presId="urn:microsoft.com/office/officeart/2005/8/layout/target3"/>
    <dgm:cxn modelId="{D08265C4-0A07-4ABE-B352-F2E6FB65E718}" type="presOf" srcId="{239C3507-48E5-A348-802C-681D8D5A4AFC}" destId="{284899D7-FB9B-4A1E-84D8-50582DB814BE}" srcOrd="1" destOrd="0" presId="urn:microsoft.com/office/officeart/2005/8/layout/target3"/>
    <dgm:cxn modelId="{A5E803CA-4140-41D7-9399-A0D848AE644F}" type="presOf" srcId="{9BFCD7EB-8335-D740-B99C-3DEE86BBEF56}" destId="{B8AB180C-E5BA-465D-AC4E-FBF30A8F6836}" srcOrd="0" destOrd="0" presId="urn:microsoft.com/office/officeart/2005/8/layout/target3"/>
    <dgm:cxn modelId="{D85C16CB-1D9D-48CF-BF7A-FD05B49776FE}" type="presOf" srcId="{A10A50DA-D7A6-2D4F-A715-475F0E3C60EA}" destId="{B8AB180C-E5BA-465D-AC4E-FBF30A8F6836}" srcOrd="0" destOrd="1" presId="urn:microsoft.com/office/officeart/2005/8/layout/target3"/>
    <dgm:cxn modelId="{0E907FCB-1EAF-7842-BCA0-4C4601AF91B5}" srcId="{E6A118FE-5247-084D-AD2D-7C71FFB9A8F8}" destId="{EF7140D3-8376-3645-83E7-88C13039117C}" srcOrd="1" destOrd="0" parTransId="{83F44C56-F3C6-3648-938C-2AFB1F070E9A}" sibTransId="{0925A83A-F329-5B40-A4AE-35ADE9C5D5E0}"/>
    <dgm:cxn modelId="{600760DE-07CE-42AE-BEA0-91F96CA2F006}" type="presOf" srcId="{239C3507-48E5-A348-802C-681D8D5A4AFC}" destId="{011D5F95-C038-441A-AAA7-C6522D888A22}" srcOrd="0" destOrd="0" presId="urn:microsoft.com/office/officeart/2005/8/layout/target3"/>
    <dgm:cxn modelId="{65EC11E4-1AD3-2849-8690-97874B3C6B16}" srcId="{C417851E-2568-1A47-BEF5-57494EA8CB1F}" destId="{A10A50DA-D7A6-2D4F-A715-475F0E3C60EA}" srcOrd="1" destOrd="0" parTransId="{3B50865F-5365-8449-BDCE-A570BE814608}" sibTransId="{132199E2-B1F5-554C-AF39-351D99FB308D}"/>
    <dgm:cxn modelId="{B2B82EE7-40D8-4E6F-832F-8B1D3DCE3926}" type="presOf" srcId="{570CD6FA-975A-EB48-A2C9-F914B2AB1A4D}" destId="{F67DB5D4-50A9-4CEF-B900-3DC796C360F4}" srcOrd="0" destOrd="0" presId="urn:microsoft.com/office/officeart/2005/8/layout/target3"/>
    <dgm:cxn modelId="{CB49D1EB-4484-B441-A550-B679262DAF77}" srcId="{C417851E-2568-1A47-BEF5-57494EA8CB1F}" destId="{5E20B94C-E8E4-DA42-8D14-EC5F8684A3CD}" srcOrd="2" destOrd="0" parTransId="{D8B12C76-A6BD-214A-8C30-59B4142F23F5}" sibTransId="{3BC6F17E-D321-E143-878F-C55ACF3678CF}"/>
    <dgm:cxn modelId="{840132FB-3A51-4D4E-B760-54446DC47997}" srcId="{EF7140D3-8376-3645-83E7-88C13039117C}" destId="{968897D9-5732-4A43-9694-56FAF94B4A39}" srcOrd="1" destOrd="0" parTransId="{9511A26F-AEBA-2F43-9B9C-CE459590B0FD}" sibTransId="{78BB7F76-27B6-8E49-8C0A-A537862C6B62}"/>
    <dgm:cxn modelId="{AB9E1006-028A-46E6-8A03-3E9294605838}" type="presParOf" srcId="{350A8106-AD84-2D44-BC37-C94598C21172}" destId="{6E5AC5EC-4BA2-4148-B7E2-5911A29EAFFB}" srcOrd="0" destOrd="0" presId="urn:microsoft.com/office/officeart/2005/8/layout/target3"/>
    <dgm:cxn modelId="{DC6FA27D-7687-4A72-BCE5-4671406D9F4B}" type="presParOf" srcId="{350A8106-AD84-2D44-BC37-C94598C21172}" destId="{85B42FDA-0367-4661-9B5F-81C72C15BCD3}" srcOrd="1" destOrd="0" presId="urn:microsoft.com/office/officeart/2005/8/layout/target3"/>
    <dgm:cxn modelId="{053C0C86-41B0-4D73-BB0A-0058D25B9F66}" type="presParOf" srcId="{350A8106-AD84-2D44-BC37-C94598C21172}" destId="{31B8BAB2-C69F-407F-A472-EA5726A10710}" srcOrd="2" destOrd="0" presId="urn:microsoft.com/office/officeart/2005/8/layout/target3"/>
    <dgm:cxn modelId="{BCB3C7EB-2E20-4278-BE48-CD6B3C6C8534}" type="presParOf" srcId="{350A8106-AD84-2D44-BC37-C94598C21172}" destId="{6AE8D21C-117F-4C69-A7ED-947FA281AFA6}" srcOrd="3" destOrd="0" presId="urn:microsoft.com/office/officeart/2005/8/layout/target3"/>
    <dgm:cxn modelId="{49A236CC-B252-47CE-B7D9-19C734BEE0F9}" type="presParOf" srcId="{350A8106-AD84-2D44-BC37-C94598C21172}" destId="{8FA6B77B-FFE0-4525-86BB-8F55F6F001FD}" srcOrd="4" destOrd="0" presId="urn:microsoft.com/office/officeart/2005/8/layout/target3"/>
    <dgm:cxn modelId="{FD4E1331-BD06-42D0-813F-C01968F9903E}" type="presParOf" srcId="{350A8106-AD84-2D44-BC37-C94598C21172}" destId="{396C3B6B-27E1-4D4E-9A4F-45663CCF61A3}" srcOrd="5" destOrd="0" presId="urn:microsoft.com/office/officeart/2005/8/layout/target3"/>
    <dgm:cxn modelId="{2BF30B46-5965-4AF3-A528-D5CC3ED0B60D}" type="presParOf" srcId="{350A8106-AD84-2D44-BC37-C94598C21172}" destId="{CE029FAB-6F5C-4110-9B05-932D73396AA5}" srcOrd="6" destOrd="0" presId="urn:microsoft.com/office/officeart/2005/8/layout/target3"/>
    <dgm:cxn modelId="{794313FE-6D34-4465-9D84-62586A9EB3FE}" type="presParOf" srcId="{350A8106-AD84-2D44-BC37-C94598C21172}" destId="{E60910E7-D48A-4F73-9045-36A52266A3E4}" srcOrd="7" destOrd="0" presId="urn:microsoft.com/office/officeart/2005/8/layout/target3"/>
    <dgm:cxn modelId="{B5AFB89E-D3AD-45AE-A51E-A81745692FBB}" type="presParOf" srcId="{350A8106-AD84-2D44-BC37-C94598C21172}" destId="{011D5F95-C038-441A-AAA7-C6522D888A22}" srcOrd="8" destOrd="0" presId="urn:microsoft.com/office/officeart/2005/8/layout/target3"/>
    <dgm:cxn modelId="{B5F2E52D-3F77-4A35-87A1-8881EAA449F8}" type="presParOf" srcId="{350A8106-AD84-2D44-BC37-C94598C21172}" destId="{94093FFF-DFEF-4CC6-B06F-88344816438D}" srcOrd="9" destOrd="0" presId="urn:microsoft.com/office/officeart/2005/8/layout/target3"/>
    <dgm:cxn modelId="{0C736036-7A11-410A-AD15-7E054ADB51B9}" type="presParOf" srcId="{350A8106-AD84-2D44-BC37-C94598C21172}" destId="{B8AB180C-E5BA-465D-AC4E-FBF30A8F6836}" srcOrd="10" destOrd="0" presId="urn:microsoft.com/office/officeart/2005/8/layout/target3"/>
    <dgm:cxn modelId="{F62D964A-A787-41B1-B037-3F9C70C84F55}" type="presParOf" srcId="{350A8106-AD84-2D44-BC37-C94598C21172}" destId="{98265831-0CE6-43E1-9570-5041126E1633}" srcOrd="11" destOrd="0" presId="urn:microsoft.com/office/officeart/2005/8/layout/target3"/>
    <dgm:cxn modelId="{01F31E30-C1A5-4604-9F4C-3F105C51D5BB}" type="presParOf" srcId="{350A8106-AD84-2D44-BC37-C94598C21172}" destId="{F67DB5D4-50A9-4CEF-B900-3DC796C360F4}" srcOrd="12" destOrd="0" presId="urn:microsoft.com/office/officeart/2005/8/layout/target3"/>
    <dgm:cxn modelId="{504D1B12-54B7-4575-8733-AAF29B2D162A}" type="presParOf" srcId="{350A8106-AD84-2D44-BC37-C94598C21172}" destId="{284899D7-FB9B-4A1E-84D8-50582DB814BE}" srcOrd="13" destOrd="0" presId="urn:microsoft.com/office/officeart/2005/8/layout/target3"/>
    <dgm:cxn modelId="{1CB954FA-C3DC-4442-9919-11EAA53B7B7E}" type="presParOf" srcId="{350A8106-AD84-2D44-BC37-C94598C21172}" destId="{4706319A-B005-4898-B84C-DD1B2713E6A8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186C4F-AE93-774C-AA4F-E3626C3066A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E14A578-703F-3F40-A9FA-624B6440FB93}">
      <dgm:prSet phldrT="[Text]" custT="1"/>
      <dgm:spPr>
        <a:ln>
          <a:noFill/>
        </a:ln>
      </dgm:spPr>
      <dgm:t>
        <a:bodyPr/>
        <a:lstStyle/>
        <a:p>
          <a:pPr algn="ctr" rtl="0"/>
          <a:r>
            <a:rPr lang="en-US" sz="1400" b="1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Plugin Support</a:t>
          </a:r>
          <a:endParaRPr lang="en-US" sz="1200" dirty="0">
            <a:solidFill>
              <a:schemeClr val="accent1">
                <a:lumMod val="25000"/>
              </a:schemeClr>
            </a:solidFill>
            <a:latin typeface="+mn-lt"/>
            <a:ea typeface="+mn-ea"/>
            <a:cs typeface="+mn-cs"/>
          </a:endParaRPr>
        </a:p>
        <a:p>
          <a:pPr algn="ctr"/>
          <a:r>
            <a:rPr lang="en-GB" sz="1200" dirty="0">
              <a:solidFill>
                <a:srgbClr val="374151"/>
              </a:solidFill>
              <a:latin typeface="system-ui"/>
              <a:ea typeface="+mn-ea"/>
              <a:cs typeface="+mn-cs"/>
            </a:rPr>
            <a:t>Integrate your plugin with Jenkins Pipeline, enabling users to define their build processes as code.</a:t>
          </a:r>
          <a:endParaRPr lang="en-GB" sz="1200" b="1" dirty="0">
            <a:latin typeface="system-ui"/>
            <a:ea typeface="+mn-ea"/>
            <a:cs typeface="+mn-cs"/>
          </a:endParaRPr>
        </a:p>
      </dgm:t>
    </dgm:pt>
    <dgm:pt modelId="{F0746D7E-7B74-0242-9903-6A0302634D02}" type="parTrans" cxnId="{3BA78609-F9A2-2840-A7C3-C90BA8A75AEF}">
      <dgm:prSet/>
      <dgm:spPr/>
      <dgm:t>
        <a:bodyPr/>
        <a:lstStyle/>
        <a:p>
          <a:endParaRPr lang="en-US"/>
        </a:p>
      </dgm:t>
    </dgm:pt>
    <dgm:pt modelId="{E5FB335F-B727-D248-A4A8-F6B89E342347}" type="sibTrans" cxnId="{3BA78609-F9A2-2840-A7C3-C90BA8A75AEF}">
      <dgm:prSet/>
      <dgm:spPr>
        <a:noFill/>
      </dgm:spPr>
      <dgm:t>
        <a:bodyPr/>
        <a:lstStyle/>
        <a:p>
          <a:endParaRPr lang="en-US" dirty="0"/>
        </a:p>
      </dgm:t>
    </dgm:pt>
    <dgm:pt modelId="{1BE62C62-4A78-E747-AC94-B2631B8B1105}">
      <dgm:prSet phldrT="[Text]" custT="1"/>
      <dgm:spPr>
        <a:ln>
          <a:noFill/>
        </a:ln>
      </dgm:spPr>
      <dgm:t>
        <a:bodyPr/>
        <a:lstStyle/>
        <a:p>
          <a:pPr rtl="0"/>
          <a:r>
            <a:rPr lang="en-US" sz="1400" b="1" dirty="0">
              <a:solidFill>
                <a:schemeClr val="tx1"/>
              </a:solidFill>
              <a:latin typeface="+mn-lt"/>
              <a:ea typeface="+mn-ea"/>
              <a:cs typeface="+mn-cs"/>
            </a:rPr>
            <a:t>Best practices for plugin development</a:t>
          </a:r>
          <a:endParaRPr lang="en-US" sz="1200" dirty="0">
            <a:solidFill>
              <a:schemeClr val="accent1">
                <a:lumMod val="25000"/>
              </a:schemeClr>
            </a:solidFill>
            <a:latin typeface="+mn-lt"/>
            <a:ea typeface="+mn-ea"/>
            <a:cs typeface="+mn-cs"/>
          </a:endParaRPr>
        </a:p>
        <a:p>
          <a:pPr rtl="0"/>
          <a:r>
            <a:rPr lang="en-US" sz="12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Follow coding standards, TDD development, Logging and Debugging etc.</a:t>
          </a:r>
        </a:p>
      </dgm:t>
    </dgm:pt>
    <dgm:pt modelId="{427792A0-F801-3D42-981B-BBCCCFE0EE9A}" type="parTrans" cxnId="{DCE1C26D-FDF0-B24C-82E3-5AE362F4BF6F}">
      <dgm:prSet/>
      <dgm:spPr/>
      <dgm:t>
        <a:bodyPr/>
        <a:lstStyle/>
        <a:p>
          <a:endParaRPr lang="en-US"/>
        </a:p>
      </dgm:t>
    </dgm:pt>
    <dgm:pt modelId="{EF211CAE-F30C-5C41-8EDA-654574D2787C}" type="sibTrans" cxnId="{DCE1C26D-FDF0-B24C-82E3-5AE362F4BF6F}">
      <dgm:prSet/>
      <dgm:spPr/>
      <dgm:t>
        <a:bodyPr/>
        <a:lstStyle/>
        <a:p>
          <a:endParaRPr lang="en-US"/>
        </a:p>
      </dgm:t>
    </dgm:pt>
    <dgm:pt modelId="{16AEC389-1D1C-4749-848D-448179051295}">
      <dgm:prSet custT="1"/>
      <dgm:spPr>
        <a:ln>
          <a:noFill/>
        </a:ln>
      </dgm:spPr>
      <dgm:t>
        <a:bodyPr/>
        <a:lstStyle/>
        <a:p>
          <a:pPr rtl="0"/>
          <a:r>
            <a:rPr lang="en-GB" sz="1400" b="1" dirty="0">
              <a:solidFill>
                <a:srgbClr val="1F3763"/>
              </a:solidFill>
              <a:latin typeface="system-ui"/>
            </a:rPr>
            <a:t>Jenkins</a:t>
          </a:r>
          <a:r>
            <a:rPr lang="en-GB" sz="1400" b="1" dirty="0">
              <a:solidFill>
                <a:srgbClr val="1F3763"/>
              </a:solidFill>
              <a:latin typeface="system-ui"/>
              <a:ea typeface="+mn-ea"/>
              <a:cs typeface="+mn-cs"/>
            </a:rPr>
            <a:t> API Usage</a:t>
          </a:r>
          <a:endParaRPr lang="en-US" sz="1200" dirty="0"/>
        </a:p>
        <a:p>
          <a:pPr rtl="0"/>
          <a:r>
            <a:rPr lang="en-US" sz="1200" dirty="0">
              <a:solidFill>
                <a:schemeClr val="tx1"/>
              </a:solidFill>
              <a:latin typeface="+mn-lt"/>
              <a:ea typeface="+mn-ea"/>
              <a:cs typeface="+mn-cs"/>
            </a:rPr>
            <a:t>Implement custom build steps using the build API</a:t>
          </a:r>
          <a:endParaRPr lang="en-US" sz="1200" dirty="0">
            <a:solidFill>
              <a:schemeClr val="tx1"/>
            </a:solidFill>
          </a:endParaRPr>
        </a:p>
      </dgm:t>
    </dgm:pt>
    <dgm:pt modelId="{5C4BF94D-1911-5B41-8A46-8AAA541BB4AA}" type="parTrans" cxnId="{FD9B9117-BE8E-D748-8DD7-69018B616CFD}">
      <dgm:prSet/>
      <dgm:spPr/>
      <dgm:t>
        <a:bodyPr/>
        <a:lstStyle/>
        <a:p>
          <a:endParaRPr lang="en-US"/>
        </a:p>
      </dgm:t>
    </dgm:pt>
    <dgm:pt modelId="{4B7C9E4C-8ADA-1A49-8427-F5E35652F4DA}" type="sibTrans" cxnId="{FD9B9117-BE8E-D748-8DD7-69018B616CFD}">
      <dgm:prSet/>
      <dgm:spPr>
        <a:noFill/>
      </dgm:spPr>
      <dgm:t>
        <a:bodyPr/>
        <a:lstStyle/>
        <a:p>
          <a:endParaRPr lang="en-US" dirty="0"/>
        </a:p>
      </dgm:t>
    </dgm:pt>
    <dgm:pt modelId="{663AE87C-3120-D545-9404-15A46CC97D17}" type="pres">
      <dgm:prSet presAssocID="{32186C4F-AE93-774C-AA4F-E3626C3066AA}" presName="Name0" presStyleCnt="0">
        <dgm:presLayoutVars>
          <dgm:dir/>
          <dgm:resizeHandles val="exact"/>
        </dgm:presLayoutVars>
      </dgm:prSet>
      <dgm:spPr/>
    </dgm:pt>
    <dgm:pt modelId="{ED6A2469-8914-FC4F-B81F-0C94215B6999}" type="pres">
      <dgm:prSet presAssocID="{EE14A578-703F-3F40-A9FA-624B6440FB93}" presName="node" presStyleLbl="node1" presStyleIdx="0" presStyleCnt="3" custScaleX="124182" custScaleY="449965" custLinFactNeighborY="-1633">
        <dgm:presLayoutVars>
          <dgm:bulletEnabled val="1"/>
        </dgm:presLayoutVars>
      </dgm:prSet>
      <dgm:spPr/>
    </dgm:pt>
    <dgm:pt modelId="{9A236BD0-A0A3-F54F-8BEA-221C2DD0F5F0}" type="pres">
      <dgm:prSet presAssocID="{E5FB335F-B727-D248-A4A8-F6B89E342347}" presName="sibTrans" presStyleLbl="sibTrans2D1" presStyleIdx="0" presStyleCnt="2" custFlipVert="1" custFlipHor="0" custScaleX="6216" custScaleY="5314"/>
      <dgm:spPr/>
    </dgm:pt>
    <dgm:pt modelId="{BF151036-A7BE-F144-A994-D9B1B8D90F17}" type="pres">
      <dgm:prSet presAssocID="{E5FB335F-B727-D248-A4A8-F6B89E342347}" presName="connectorText" presStyleLbl="sibTrans2D1" presStyleIdx="0" presStyleCnt="2"/>
      <dgm:spPr/>
    </dgm:pt>
    <dgm:pt modelId="{30F9EBF4-FEF1-154A-A841-AF3DD70E4367}" type="pres">
      <dgm:prSet presAssocID="{16AEC389-1D1C-4749-848D-448179051295}" presName="node" presStyleLbl="node1" presStyleIdx="1" presStyleCnt="3" custScaleX="124182" custScaleY="449526">
        <dgm:presLayoutVars>
          <dgm:bulletEnabled val="1"/>
        </dgm:presLayoutVars>
      </dgm:prSet>
      <dgm:spPr/>
    </dgm:pt>
    <dgm:pt modelId="{31682245-E345-7446-A8FF-7D43CFBD1D8C}" type="pres">
      <dgm:prSet presAssocID="{4B7C9E4C-8ADA-1A49-8427-F5E35652F4DA}" presName="sibTrans" presStyleLbl="sibTrans2D1" presStyleIdx="1" presStyleCnt="2" custFlipVert="1" custFlipHor="0" custScaleX="6216" custScaleY="5314"/>
      <dgm:spPr/>
    </dgm:pt>
    <dgm:pt modelId="{546DF0C0-ECB7-584C-ABB4-A3BE09A4D571}" type="pres">
      <dgm:prSet presAssocID="{4B7C9E4C-8ADA-1A49-8427-F5E35652F4DA}" presName="connectorText" presStyleLbl="sibTrans2D1" presStyleIdx="1" presStyleCnt="2"/>
      <dgm:spPr/>
    </dgm:pt>
    <dgm:pt modelId="{39487587-DE00-3B48-98FE-859047E3FDF0}" type="pres">
      <dgm:prSet presAssocID="{1BE62C62-4A78-E747-AC94-B2631B8B1105}" presName="node" presStyleLbl="node1" presStyleIdx="2" presStyleCnt="3" custScaleX="124182" custScaleY="449526" custLinFactNeighborX="-174" custLinFactNeighborY="-2756">
        <dgm:presLayoutVars>
          <dgm:bulletEnabled val="1"/>
        </dgm:presLayoutVars>
      </dgm:prSet>
      <dgm:spPr/>
    </dgm:pt>
  </dgm:ptLst>
  <dgm:cxnLst>
    <dgm:cxn modelId="{3BA78609-F9A2-2840-A7C3-C90BA8A75AEF}" srcId="{32186C4F-AE93-774C-AA4F-E3626C3066AA}" destId="{EE14A578-703F-3F40-A9FA-624B6440FB93}" srcOrd="0" destOrd="0" parTransId="{F0746D7E-7B74-0242-9903-6A0302634D02}" sibTransId="{E5FB335F-B727-D248-A4A8-F6B89E342347}"/>
    <dgm:cxn modelId="{45905516-97DB-4EB1-BD7D-D8185E0E3C17}" type="presOf" srcId="{1BE62C62-4A78-E747-AC94-B2631B8B1105}" destId="{39487587-DE00-3B48-98FE-859047E3FDF0}" srcOrd="0" destOrd="0" presId="urn:microsoft.com/office/officeart/2005/8/layout/process1"/>
    <dgm:cxn modelId="{FD9B9117-BE8E-D748-8DD7-69018B616CFD}" srcId="{32186C4F-AE93-774C-AA4F-E3626C3066AA}" destId="{16AEC389-1D1C-4749-848D-448179051295}" srcOrd="1" destOrd="0" parTransId="{5C4BF94D-1911-5B41-8A46-8AAA541BB4AA}" sibTransId="{4B7C9E4C-8ADA-1A49-8427-F5E35652F4DA}"/>
    <dgm:cxn modelId="{4DB61C29-D420-44EB-84CF-6849BA80A950}" type="presOf" srcId="{EE14A578-703F-3F40-A9FA-624B6440FB93}" destId="{ED6A2469-8914-FC4F-B81F-0C94215B6999}" srcOrd="0" destOrd="0" presId="urn:microsoft.com/office/officeart/2005/8/layout/process1"/>
    <dgm:cxn modelId="{9810A136-69DA-4630-A83F-CC933B6AB770}" type="presOf" srcId="{E5FB335F-B727-D248-A4A8-F6B89E342347}" destId="{9A236BD0-A0A3-F54F-8BEA-221C2DD0F5F0}" srcOrd="0" destOrd="0" presId="urn:microsoft.com/office/officeart/2005/8/layout/process1"/>
    <dgm:cxn modelId="{A6039362-60CA-4AFE-880C-F42ED2B135FF}" type="presOf" srcId="{16AEC389-1D1C-4749-848D-448179051295}" destId="{30F9EBF4-FEF1-154A-A841-AF3DD70E4367}" srcOrd="0" destOrd="0" presId="urn:microsoft.com/office/officeart/2005/8/layout/process1"/>
    <dgm:cxn modelId="{DCE1C26D-FDF0-B24C-82E3-5AE362F4BF6F}" srcId="{32186C4F-AE93-774C-AA4F-E3626C3066AA}" destId="{1BE62C62-4A78-E747-AC94-B2631B8B1105}" srcOrd="2" destOrd="0" parTransId="{427792A0-F801-3D42-981B-BBCCCFE0EE9A}" sibTransId="{EF211CAE-F30C-5C41-8EDA-654574D2787C}"/>
    <dgm:cxn modelId="{8D542E53-CA64-4260-99DA-CDF7688C06D7}" type="presOf" srcId="{4B7C9E4C-8ADA-1A49-8427-F5E35652F4DA}" destId="{31682245-E345-7446-A8FF-7D43CFBD1D8C}" srcOrd="0" destOrd="0" presId="urn:microsoft.com/office/officeart/2005/8/layout/process1"/>
    <dgm:cxn modelId="{9FB1D095-6CFE-4827-94F9-36F4E0E7063B}" type="presOf" srcId="{E5FB335F-B727-D248-A4A8-F6B89E342347}" destId="{BF151036-A7BE-F144-A994-D9B1B8D90F17}" srcOrd="1" destOrd="0" presId="urn:microsoft.com/office/officeart/2005/8/layout/process1"/>
    <dgm:cxn modelId="{40B5FFE1-5956-F243-9758-065E65BD2B06}" type="presOf" srcId="{32186C4F-AE93-774C-AA4F-E3626C3066AA}" destId="{663AE87C-3120-D545-9404-15A46CC97D17}" srcOrd="0" destOrd="0" presId="urn:microsoft.com/office/officeart/2005/8/layout/process1"/>
    <dgm:cxn modelId="{1383C5F0-1649-488B-9391-3B6FB7214730}" type="presOf" srcId="{4B7C9E4C-8ADA-1A49-8427-F5E35652F4DA}" destId="{546DF0C0-ECB7-584C-ABB4-A3BE09A4D571}" srcOrd="1" destOrd="0" presId="urn:microsoft.com/office/officeart/2005/8/layout/process1"/>
    <dgm:cxn modelId="{BC6C5C50-E13D-4A84-8A2C-1823D197068A}" type="presParOf" srcId="{663AE87C-3120-D545-9404-15A46CC97D17}" destId="{ED6A2469-8914-FC4F-B81F-0C94215B6999}" srcOrd="0" destOrd="0" presId="urn:microsoft.com/office/officeart/2005/8/layout/process1"/>
    <dgm:cxn modelId="{B47D05D9-E15B-4007-AAF2-F84AEA7A64DF}" type="presParOf" srcId="{663AE87C-3120-D545-9404-15A46CC97D17}" destId="{9A236BD0-A0A3-F54F-8BEA-221C2DD0F5F0}" srcOrd="1" destOrd="0" presId="urn:microsoft.com/office/officeart/2005/8/layout/process1"/>
    <dgm:cxn modelId="{87427CA3-3C2A-4873-9B72-9CB20D719EAA}" type="presParOf" srcId="{9A236BD0-A0A3-F54F-8BEA-221C2DD0F5F0}" destId="{BF151036-A7BE-F144-A994-D9B1B8D90F17}" srcOrd="0" destOrd="0" presId="urn:microsoft.com/office/officeart/2005/8/layout/process1"/>
    <dgm:cxn modelId="{314B5962-FE76-4256-8105-EFA697D80543}" type="presParOf" srcId="{663AE87C-3120-D545-9404-15A46CC97D17}" destId="{30F9EBF4-FEF1-154A-A841-AF3DD70E4367}" srcOrd="2" destOrd="0" presId="urn:microsoft.com/office/officeart/2005/8/layout/process1"/>
    <dgm:cxn modelId="{E66C4BA3-9AB2-44EB-AE3B-FD97E8556BC2}" type="presParOf" srcId="{663AE87C-3120-D545-9404-15A46CC97D17}" destId="{31682245-E345-7446-A8FF-7D43CFBD1D8C}" srcOrd="3" destOrd="0" presId="urn:microsoft.com/office/officeart/2005/8/layout/process1"/>
    <dgm:cxn modelId="{6923CA19-7108-4D74-B9E6-4D7DB1E936A9}" type="presParOf" srcId="{31682245-E345-7446-A8FF-7D43CFBD1D8C}" destId="{546DF0C0-ECB7-584C-ABB4-A3BE09A4D571}" srcOrd="0" destOrd="0" presId="urn:microsoft.com/office/officeart/2005/8/layout/process1"/>
    <dgm:cxn modelId="{F3EE8510-456D-4142-87DE-3AA4E1C093C1}" type="presParOf" srcId="{663AE87C-3120-D545-9404-15A46CC97D17}" destId="{39487587-DE00-3B48-98FE-859047E3FDF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AC5EC-4BA2-4148-B7E2-5911A29EAFFB}">
      <dsp:nvSpPr>
        <dsp:cNvPr id="0" name=""/>
        <dsp:cNvSpPr/>
      </dsp:nvSpPr>
      <dsp:spPr>
        <a:xfrm>
          <a:off x="0" y="0"/>
          <a:ext cx="4975225" cy="49752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8BAB2-C69F-407F-A472-EA5726A10710}">
      <dsp:nvSpPr>
        <dsp:cNvPr id="0" name=""/>
        <dsp:cNvSpPr/>
      </dsp:nvSpPr>
      <dsp:spPr>
        <a:xfrm>
          <a:off x="2487612" y="0"/>
          <a:ext cx="8156575" cy="4975225"/>
        </a:xfrm>
        <a:prstGeom prst="rect">
          <a:avLst/>
        </a:prstGeom>
        <a:solidFill>
          <a:schemeClr val="accent5">
            <a:alpha val="9000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Purpose</a:t>
          </a:r>
        </a:p>
      </dsp:txBody>
      <dsp:txXfrm>
        <a:off x="2487612" y="0"/>
        <a:ext cx="4078287" cy="1492570"/>
      </dsp:txXfrm>
    </dsp:sp>
    <dsp:sp modelId="{8FA6B77B-FFE0-4525-86BB-8F55F6F001FD}">
      <dsp:nvSpPr>
        <dsp:cNvPr id="0" name=""/>
        <dsp:cNvSpPr/>
      </dsp:nvSpPr>
      <dsp:spPr>
        <a:xfrm>
          <a:off x="870665" y="1492570"/>
          <a:ext cx="3233893" cy="323389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C3B6B-27E1-4D4E-9A4F-45663CCF61A3}">
      <dsp:nvSpPr>
        <dsp:cNvPr id="0" name=""/>
        <dsp:cNvSpPr/>
      </dsp:nvSpPr>
      <dsp:spPr>
        <a:xfrm>
          <a:off x="2487612" y="1492570"/>
          <a:ext cx="8156575" cy="3233893"/>
        </a:xfrm>
        <a:prstGeom prst="rect">
          <a:avLst/>
        </a:prstGeom>
        <a:solidFill>
          <a:schemeClr val="accent5">
            <a:alpha val="9000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2"/>
              </a:solidFill>
              <a:latin typeface="Century Gothic"/>
            </a:rPr>
            <a:t>Flexibility and Extensibility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2487612" y="1492570"/>
        <a:ext cx="4078287" cy="1492565"/>
      </dsp:txXfrm>
    </dsp:sp>
    <dsp:sp modelId="{E60910E7-D48A-4F73-9045-36A52266A3E4}">
      <dsp:nvSpPr>
        <dsp:cNvPr id="0" name=""/>
        <dsp:cNvSpPr/>
      </dsp:nvSpPr>
      <dsp:spPr>
        <a:xfrm>
          <a:off x="1741329" y="2985136"/>
          <a:ext cx="1492566" cy="14925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D5F95-C038-441A-AAA7-C6522D888A22}">
      <dsp:nvSpPr>
        <dsp:cNvPr id="0" name=""/>
        <dsp:cNvSpPr/>
      </dsp:nvSpPr>
      <dsp:spPr>
        <a:xfrm>
          <a:off x="2487612" y="2985136"/>
          <a:ext cx="8156575" cy="1492566"/>
        </a:xfrm>
        <a:prstGeom prst="rect">
          <a:avLst/>
        </a:prstGeom>
        <a:solidFill>
          <a:schemeClr val="accent5">
            <a:alpha val="9000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2"/>
              </a:solidFill>
              <a:latin typeface="Century Gothic"/>
            </a:rPr>
            <a:t>Community Collaboration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2487612" y="2985136"/>
        <a:ext cx="4078287" cy="1492566"/>
      </dsp:txXfrm>
    </dsp:sp>
    <dsp:sp modelId="{B8AB180C-E5BA-465D-AC4E-FBF30A8F6836}">
      <dsp:nvSpPr>
        <dsp:cNvPr id="0" name=""/>
        <dsp:cNvSpPr/>
      </dsp:nvSpPr>
      <dsp:spPr>
        <a:xfrm>
          <a:off x="6565900" y="0"/>
          <a:ext cx="4078287" cy="14925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Arial"/>
              <a:ea typeface="+mn-ea"/>
              <a:cs typeface="Arial"/>
            </a:rPr>
            <a:t>Building custom functionality for Jenkins. </a:t>
          </a:r>
          <a:endParaRPr lang="en-US" sz="1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Customize the plugin according to your needs</a:t>
          </a:r>
          <a:endParaRPr lang="en-US" sz="1200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Having control over your plugin</a:t>
          </a:r>
        </a:p>
      </dsp:txBody>
      <dsp:txXfrm>
        <a:off x="6565900" y="0"/>
        <a:ext cx="4078287" cy="1492570"/>
      </dsp:txXfrm>
    </dsp:sp>
    <dsp:sp modelId="{F67DB5D4-50A9-4CEF-B900-3DC796C360F4}">
      <dsp:nvSpPr>
        <dsp:cNvPr id="0" name=""/>
        <dsp:cNvSpPr/>
      </dsp:nvSpPr>
      <dsp:spPr>
        <a:xfrm>
          <a:off x="6565900" y="1492570"/>
          <a:ext cx="4078287" cy="149256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Arial"/>
              <a:ea typeface="+mn-ea"/>
              <a:cs typeface="Arial"/>
            </a:rPr>
            <a:t>Custom plugins allow us to add new features or modify the existing one</a:t>
          </a:r>
          <a:endParaRPr lang="en-US" sz="1200" kern="1200" dirty="0">
            <a:solidFill>
              <a:schemeClr val="tx2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Promote reusability.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6565900" y="1492570"/>
        <a:ext cx="4078287" cy="1492565"/>
      </dsp:txXfrm>
    </dsp:sp>
    <dsp:sp modelId="{4706319A-B005-4898-B84C-DD1B2713E6A8}">
      <dsp:nvSpPr>
        <dsp:cNvPr id="0" name=""/>
        <dsp:cNvSpPr/>
      </dsp:nvSpPr>
      <dsp:spPr>
        <a:xfrm>
          <a:off x="6565900" y="2985136"/>
          <a:ext cx="4078287" cy="14925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Contribute the custom plugins to the Jenkins Community</a:t>
          </a:r>
          <a:endParaRPr lang="en-US" sz="1200" kern="1200" dirty="0">
            <a:solidFill>
              <a:schemeClr val="tx2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Benefit from the feedback given by the community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6565900" y="2985136"/>
        <a:ext cx="4078287" cy="1492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A2469-8914-FC4F-B81F-0C94215B6999}">
      <dsp:nvSpPr>
        <dsp:cNvPr id="0" name=""/>
        <dsp:cNvSpPr/>
      </dsp:nvSpPr>
      <dsp:spPr>
        <a:xfrm>
          <a:off x="594" y="0"/>
          <a:ext cx="2913983" cy="4530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Plugin Support</a:t>
          </a:r>
          <a:endParaRPr lang="en-US" sz="1200" kern="1200" dirty="0">
            <a:solidFill>
              <a:schemeClr val="accent1">
                <a:lumMod val="25000"/>
              </a:schemeClr>
            </a:solidFill>
            <a:latin typeface="+mn-lt"/>
            <a:ea typeface="+mn-ea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rgbClr val="374151"/>
              </a:solidFill>
              <a:latin typeface="system-ui"/>
              <a:ea typeface="+mn-ea"/>
              <a:cs typeface="+mn-cs"/>
            </a:rPr>
            <a:t>Integrate your plugin with Jenkins Pipeline, enabling users to define their build processes as code.</a:t>
          </a:r>
          <a:endParaRPr lang="en-GB" sz="1200" b="1" kern="1200" dirty="0">
            <a:latin typeface="system-ui"/>
            <a:ea typeface="+mn-ea"/>
            <a:cs typeface="+mn-cs"/>
          </a:endParaRPr>
        </a:p>
      </dsp:txBody>
      <dsp:txXfrm>
        <a:off x="85942" y="85348"/>
        <a:ext cx="2743287" cy="4360029"/>
      </dsp:txXfrm>
    </dsp:sp>
    <dsp:sp modelId="{9A236BD0-A0A3-F54F-8BEA-221C2DD0F5F0}">
      <dsp:nvSpPr>
        <dsp:cNvPr id="0" name=""/>
        <dsp:cNvSpPr/>
      </dsp:nvSpPr>
      <dsp:spPr>
        <a:xfrm flipV="1">
          <a:off x="3382505" y="2249900"/>
          <a:ext cx="30922" cy="3092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3382505" y="2256085"/>
        <a:ext cx="21645" cy="18554"/>
      </dsp:txXfrm>
    </dsp:sp>
    <dsp:sp modelId="{30F9EBF4-FEF1-154A-A841-AF3DD70E4367}">
      <dsp:nvSpPr>
        <dsp:cNvPr id="0" name=""/>
        <dsp:cNvSpPr/>
      </dsp:nvSpPr>
      <dsp:spPr>
        <a:xfrm>
          <a:off x="3853195" y="2210"/>
          <a:ext cx="2913983" cy="452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1F3763"/>
              </a:solidFill>
              <a:latin typeface="system-ui"/>
            </a:rPr>
            <a:t>Jenkins</a:t>
          </a:r>
          <a:r>
            <a:rPr lang="en-GB" sz="1400" b="1" kern="1200" dirty="0">
              <a:solidFill>
                <a:srgbClr val="1F3763"/>
              </a:solidFill>
              <a:latin typeface="system-ui"/>
              <a:ea typeface="+mn-ea"/>
              <a:cs typeface="+mn-cs"/>
            </a:rPr>
            <a:t> API Usage</a:t>
          </a:r>
          <a:endParaRPr lang="en-US" sz="1200" kern="1200" dirty="0"/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Implement custom build steps using the build API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938543" y="87558"/>
        <a:ext cx="2743287" cy="4355608"/>
      </dsp:txXfrm>
    </dsp:sp>
    <dsp:sp modelId="{31682245-E345-7446-A8FF-7D43CFBD1D8C}">
      <dsp:nvSpPr>
        <dsp:cNvPr id="0" name=""/>
        <dsp:cNvSpPr/>
      </dsp:nvSpPr>
      <dsp:spPr>
        <a:xfrm rot="1986" flipV="1">
          <a:off x="7222007" y="2248787"/>
          <a:ext cx="30056" cy="3092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7222007" y="2254969"/>
        <a:ext cx="21039" cy="18554"/>
      </dsp:txXfrm>
    </dsp:sp>
    <dsp:sp modelId="{39487587-DE00-3B48-98FE-859047E3FDF0}">
      <dsp:nvSpPr>
        <dsp:cNvPr id="0" name=""/>
        <dsp:cNvSpPr/>
      </dsp:nvSpPr>
      <dsp:spPr>
        <a:xfrm>
          <a:off x="7679522" y="0"/>
          <a:ext cx="2913983" cy="452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Best practices for plugin development</a:t>
          </a:r>
          <a:endParaRPr lang="en-US" sz="1200" kern="1200" dirty="0">
            <a:solidFill>
              <a:schemeClr val="accent1">
                <a:lumMod val="25000"/>
              </a:schemeClr>
            </a:solidFill>
            <a:latin typeface="+mn-lt"/>
            <a:ea typeface="+mn-ea"/>
            <a:cs typeface="+mn-cs"/>
          </a:endParaRP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Follow coding standards, TDD development, Logging and Debugging etc.</a:t>
          </a:r>
        </a:p>
      </dsp:txBody>
      <dsp:txXfrm>
        <a:off x="7764870" y="85348"/>
        <a:ext cx="2743287" cy="4355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7D4AE5-C0C9-3ADD-96CD-4F646C40E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9315" y="1181873"/>
            <a:ext cx="2787650" cy="1154112"/>
          </a:xfrm>
          <a:solidFill>
            <a:schemeClr val="accent1"/>
          </a:solidFill>
        </p:spPr>
        <p:txBody>
          <a:bodyPr lIns="320040" t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840F69-82D1-BA5D-BCDE-065BCBD763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96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6E650B-9763-2E1B-83A3-D40D92876A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7610" y="1181873"/>
            <a:ext cx="4532630" cy="1154112"/>
          </a:xfrm>
          <a:solidFill>
            <a:schemeClr val="accent1"/>
          </a:solidFill>
        </p:spPr>
        <p:txBody>
          <a:bodyPr lIns="274320" tIns="457200" r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0365650-4538-97BE-682C-4FEE50D5B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1541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 spc="40" baseline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605A104-600A-E6C4-A7F3-4C6E6E8B62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50250" y="1181873"/>
            <a:ext cx="3084388" cy="1154112"/>
          </a:xfrm>
          <a:solidFill>
            <a:schemeClr val="accent1"/>
          </a:solidFill>
        </p:spPr>
        <p:txBody>
          <a:bodyPr lIns="274320" t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53846D8-2231-F40F-1840-B4D3ECF557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4202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 spc="40" baseline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328A27F-4D37-7494-A00B-931B4AF98F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6161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72A2B16-E242-6548-CD5D-53E996473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54120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A825916-F570-17B8-0B3F-0C3FC2D746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82079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36D7BCE-44E5-237E-196D-3CCF2508C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10038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F3883B4-1028-4C70-B921-8FBE334E7F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7996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2538B7A0-40F3-1C50-E2D0-32A910FA7E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5581" y="4431347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7A61A86-EC14-71A1-4F13-8B5BC4DD2C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38706" y="5667186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AB8BDC8-1B18-C92E-002C-8E803D4474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65161" y="5079585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3C067A7-180C-CF1A-D355-AD9EFC1F30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31906" y="3583592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9E3E312-6617-D826-24CF-F63DC3CC30D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06265" y="3837782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06164" y="4551608"/>
            <a:ext cx="4828474" cy="230639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F4481A-F390-506E-4D63-DCAF6A499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0708" y="2352259"/>
            <a:ext cx="10816491" cy="3363296"/>
            <a:chOff x="700708" y="2352259"/>
            <a:chExt cx="10816491" cy="33632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C823AA8-87A2-6001-8638-F343F400A907}"/>
                </a:ext>
              </a:extLst>
            </p:cNvPr>
            <p:cNvCxnSpPr/>
            <p:nvPr/>
          </p:nvCxnSpPr>
          <p:spPr>
            <a:xfrm flipV="1">
              <a:off x="774192" y="2451652"/>
              <a:ext cx="10643616" cy="0"/>
            </a:xfrm>
            <a:prstGeom prst="line">
              <a:avLst/>
            </a:prstGeom>
            <a:ln w="412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0F530E-03E0-7D35-0708-C47F20465254}"/>
                </a:ext>
              </a:extLst>
            </p:cNvPr>
            <p:cNvSpPr/>
            <p:nvPr/>
          </p:nvSpPr>
          <p:spPr>
            <a:xfrm>
              <a:off x="700708" y="2355117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A788A8-1C4E-8BDE-6C51-E311BF3124E3}"/>
                </a:ext>
              </a:extLst>
            </p:cNvPr>
            <p:cNvSpPr/>
            <p:nvPr/>
          </p:nvSpPr>
          <p:spPr>
            <a:xfrm>
              <a:off x="11318416" y="235225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1C1373-9DDB-2372-515C-67A4497F18F3}"/>
                </a:ext>
              </a:extLst>
            </p:cNvPr>
            <p:cNvSpPr/>
            <p:nvPr/>
          </p:nvSpPr>
          <p:spPr>
            <a:xfrm>
              <a:off x="2824250" y="2360833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60ED27-416C-9721-BEEA-92FC9C6AFE0E}"/>
                </a:ext>
              </a:extLst>
            </p:cNvPr>
            <p:cNvSpPr/>
            <p:nvPr/>
          </p:nvSpPr>
          <p:spPr>
            <a:xfrm>
              <a:off x="7071334" y="2366548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F3DAA4-1C0B-AB02-F0B7-AB04EEC80102}"/>
                </a:ext>
              </a:extLst>
            </p:cNvPr>
            <p:cNvSpPr/>
            <p:nvPr/>
          </p:nvSpPr>
          <p:spPr>
            <a:xfrm>
              <a:off x="9194876" y="235797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6169A7-8DDB-F115-7D7E-F3F5AE9B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303" y="2451650"/>
              <a:ext cx="1592" cy="183899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D69B09-D0BB-952F-77DD-FCCA81D19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1650" y="2528842"/>
              <a:ext cx="1592" cy="298489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322965-77FF-0956-83EE-ADA9AFCC2F19}"/>
                </a:ext>
              </a:extLst>
            </p:cNvPr>
            <p:cNvCxnSpPr>
              <a:cxnSpLocks/>
            </p:cNvCxnSpPr>
            <p:nvPr/>
          </p:nvCxnSpPr>
          <p:spPr>
            <a:xfrm>
              <a:off x="7166344" y="2496185"/>
              <a:ext cx="0" cy="93281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744AE-A2B8-150A-697C-7B187BF232E9}"/>
                </a:ext>
              </a:extLst>
            </p:cNvPr>
            <p:cNvCxnSpPr>
              <a:cxnSpLocks/>
            </p:cNvCxnSpPr>
            <p:nvPr/>
          </p:nvCxnSpPr>
          <p:spPr>
            <a:xfrm>
              <a:off x="9287099" y="2447199"/>
              <a:ext cx="2067" cy="122673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3F6EBDE-BEBF-BD05-1C3E-6D9CC3A8AA09}"/>
                </a:ext>
              </a:extLst>
            </p:cNvPr>
            <p:cNvSpPr/>
            <p:nvPr/>
          </p:nvSpPr>
          <p:spPr>
            <a:xfrm>
              <a:off x="704140" y="4297941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5038F8-201A-2CE5-4F96-F5D0E07662F3}"/>
                </a:ext>
              </a:extLst>
            </p:cNvPr>
            <p:cNvSpPr/>
            <p:nvPr/>
          </p:nvSpPr>
          <p:spPr>
            <a:xfrm>
              <a:off x="2817657" y="551677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52144A-0227-81C8-5EB0-4217CF1CEEE7}"/>
                </a:ext>
              </a:extLst>
            </p:cNvPr>
            <p:cNvSpPr/>
            <p:nvPr/>
          </p:nvSpPr>
          <p:spPr>
            <a:xfrm>
              <a:off x="7066553" y="343538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30680FA-8F0F-C8F7-B721-95071536CA7B}"/>
                </a:ext>
              </a:extLst>
            </p:cNvPr>
            <p:cNvSpPr/>
            <p:nvPr/>
          </p:nvSpPr>
          <p:spPr>
            <a:xfrm>
              <a:off x="9194875" y="3679366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0A1FBC1-3297-E024-39A0-EAA69D56BF0E}"/>
                </a:ext>
              </a:extLst>
            </p:cNvPr>
            <p:cNvSpPr/>
            <p:nvPr/>
          </p:nvSpPr>
          <p:spPr>
            <a:xfrm>
              <a:off x="4947792" y="2363691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E65DC2-ECCC-4D86-835A-D8496935F50C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 flipH="1">
              <a:off x="5043997" y="2562474"/>
              <a:ext cx="3187" cy="234858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77BD28-BE76-FA51-3EE0-19344A0C1BDE}"/>
                </a:ext>
              </a:extLst>
            </p:cNvPr>
            <p:cNvSpPr/>
            <p:nvPr/>
          </p:nvSpPr>
          <p:spPr>
            <a:xfrm>
              <a:off x="4944605" y="4911060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486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495" y="1081599"/>
            <a:ext cx="6810682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66264" y="311726"/>
            <a:ext cx="3501736" cy="230339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328A27F-4D37-7494-A00B-931B4AF98F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6161" y="2765191"/>
            <a:ext cx="152400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72A2B16-E242-6548-CD5D-53E996473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63570" y="2765191"/>
            <a:ext cx="177419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A825916-F570-17B8-0B3F-0C3FC2D746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82565" y="2765191"/>
            <a:ext cx="162739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36D7BCE-44E5-237E-196D-3CCF2508C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8840" y="2765191"/>
            <a:ext cx="1558585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F3883B4-1028-4C70-B921-8FBE334E7F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7996" y="2765191"/>
            <a:ext cx="1558584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DBD545B-C7EA-7554-01A9-B9A7ADEEAD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843" y="4516277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2538B7A0-40F3-1C50-E2D0-32A910FA7E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5972" y="4732686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FC63024-9505-E263-E747-4350C4DF2C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32050" y="5738941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7A61A86-EC14-71A1-4F13-8B5BC4DD2C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28315" y="5968525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1022AC1-BD17-72D5-2B44-1179380BAA5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8063" y="5136272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AB8BDC8-1B18-C92E-002C-8E803D4474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4770" y="5370533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CC3C0D0-FD25-227E-0C25-4B5D96A89C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99246" y="3667681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3C067A7-180C-CF1A-D355-AD9EFC1F30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94252" y="3874540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40B963E-6D68-753B-684E-FA7629768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15528" y="3903209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9E3E312-6617-D826-24CF-F63DC3CC30D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16656" y="4128730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E95E94-C91A-7D90-489F-979154A5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9338" y="2352259"/>
            <a:ext cx="10817861" cy="3363296"/>
            <a:chOff x="699338" y="2352259"/>
            <a:chExt cx="10817861" cy="33632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2321084-3662-3AC2-9063-B4C96C8D03F8}"/>
                </a:ext>
              </a:extLst>
            </p:cNvPr>
            <p:cNvCxnSpPr/>
            <p:nvPr/>
          </p:nvCxnSpPr>
          <p:spPr>
            <a:xfrm flipV="1">
              <a:off x="774192" y="2451652"/>
              <a:ext cx="10643616" cy="0"/>
            </a:xfrm>
            <a:prstGeom prst="line">
              <a:avLst/>
            </a:prstGeom>
            <a:ln w="412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F364F9-1001-8A8A-E378-A32BD15C0BAC}"/>
                </a:ext>
              </a:extLst>
            </p:cNvPr>
            <p:cNvSpPr/>
            <p:nvPr/>
          </p:nvSpPr>
          <p:spPr>
            <a:xfrm>
              <a:off x="700708" y="2355117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99546CB-73CE-F525-D8C0-4AFD24A0ECEE}"/>
                </a:ext>
              </a:extLst>
            </p:cNvPr>
            <p:cNvSpPr/>
            <p:nvPr/>
          </p:nvSpPr>
          <p:spPr>
            <a:xfrm>
              <a:off x="11318416" y="235225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85D98-23B5-1951-FCF2-575B6CB9D3C3}"/>
                </a:ext>
              </a:extLst>
            </p:cNvPr>
            <p:cNvSpPr/>
            <p:nvPr/>
          </p:nvSpPr>
          <p:spPr>
            <a:xfrm>
              <a:off x="2824250" y="2360833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7EC48D-6773-0157-AB1D-A36DCBF2342B}"/>
                </a:ext>
              </a:extLst>
            </p:cNvPr>
            <p:cNvSpPr/>
            <p:nvPr/>
          </p:nvSpPr>
          <p:spPr>
            <a:xfrm>
              <a:off x="7071334" y="2366548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197B2A-F814-0F94-65C6-2C666E7C4B11}"/>
                </a:ext>
              </a:extLst>
            </p:cNvPr>
            <p:cNvSpPr/>
            <p:nvPr/>
          </p:nvSpPr>
          <p:spPr>
            <a:xfrm>
              <a:off x="9194876" y="235797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72EF2C-8D4F-426F-E532-9848DA562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303" y="2451650"/>
              <a:ext cx="1592" cy="183899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F79E6B9-3986-3441-3239-03C8BAF400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1650" y="2528842"/>
              <a:ext cx="1592" cy="298489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AD6852-33FA-D4BC-95FC-3FCFE5A29AA0}"/>
                </a:ext>
              </a:extLst>
            </p:cNvPr>
            <p:cNvCxnSpPr>
              <a:cxnSpLocks/>
            </p:cNvCxnSpPr>
            <p:nvPr/>
          </p:nvCxnSpPr>
          <p:spPr>
            <a:xfrm>
              <a:off x="7171108" y="2496185"/>
              <a:ext cx="0" cy="93281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B4FEB6-AF59-E0CC-6CBF-5C0AE5E9F0B4}"/>
                </a:ext>
              </a:extLst>
            </p:cNvPr>
            <p:cNvCxnSpPr>
              <a:cxnSpLocks/>
            </p:cNvCxnSpPr>
            <p:nvPr/>
          </p:nvCxnSpPr>
          <p:spPr>
            <a:xfrm>
              <a:off x="9291333" y="2447199"/>
              <a:ext cx="2067" cy="122673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925AA1D-824F-C6F6-AF28-AD78390DEFB3}"/>
                </a:ext>
              </a:extLst>
            </p:cNvPr>
            <p:cNvSpPr/>
            <p:nvPr/>
          </p:nvSpPr>
          <p:spPr>
            <a:xfrm>
              <a:off x="699338" y="4296353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5D82967-DC99-C9B0-B596-A62B757AEA9E}"/>
                </a:ext>
              </a:extLst>
            </p:cNvPr>
            <p:cNvSpPr/>
            <p:nvPr/>
          </p:nvSpPr>
          <p:spPr>
            <a:xfrm>
              <a:off x="2821073" y="551677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57490DB-B4E0-9638-A70F-84BAD77D5B85}"/>
                </a:ext>
              </a:extLst>
            </p:cNvPr>
            <p:cNvSpPr/>
            <p:nvPr/>
          </p:nvSpPr>
          <p:spPr>
            <a:xfrm>
              <a:off x="7072489" y="343538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9F2D72-DBC0-63CB-0C92-4A97C46C9046}"/>
                </a:ext>
              </a:extLst>
            </p:cNvPr>
            <p:cNvSpPr/>
            <p:nvPr/>
          </p:nvSpPr>
          <p:spPr>
            <a:xfrm>
              <a:off x="9193605" y="3679366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99004F8-D92D-5313-C37E-C81E7AECAB76}"/>
                </a:ext>
              </a:extLst>
            </p:cNvPr>
            <p:cNvSpPr/>
            <p:nvPr/>
          </p:nvSpPr>
          <p:spPr>
            <a:xfrm>
              <a:off x="4947792" y="2363691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2A87DF-D655-E886-D5EF-E5690A0C7C08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043997" y="2562474"/>
              <a:ext cx="3187" cy="234858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3DFD143-EAF1-3327-1DEE-57CE1ECCBFBC}"/>
                </a:ext>
              </a:extLst>
            </p:cNvPr>
            <p:cNvSpPr/>
            <p:nvPr/>
          </p:nvSpPr>
          <p:spPr>
            <a:xfrm>
              <a:off x="4942661" y="4911060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350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2" name="SmartArt Placeholder 21">
            <a:extLst>
              <a:ext uri="{FF2B5EF4-FFF2-40B4-BE49-F238E27FC236}">
                <a16:creationId xmlns:a16="http://schemas.microsoft.com/office/drawing/2014/main" id="{CE9173F4-65C7-2EC9-A5E4-827E9483F1E5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>
          <a:xfrm>
            <a:off x="800100" y="1235075"/>
            <a:ext cx="10644188" cy="4975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85884" y="4573721"/>
            <a:ext cx="2927538" cy="22842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5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2" name="SmartArt Placeholder 21">
            <a:extLst>
              <a:ext uri="{FF2B5EF4-FFF2-40B4-BE49-F238E27FC236}">
                <a16:creationId xmlns:a16="http://schemas.microsoft.com/office/drawing/2014/main" id="{CE9173F4-65C7-2EC9-A5E4-827E9483F1E5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>
          <a:xfrm>
            <a:off x="785884" y="1818409"/>
            <a:ext cx="10620232" cy="453043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21CF4B-0175-F178-DDAD-E4153A66F75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046767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69A370C-8C84-0411-0B1D-F7CFCEA96DE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881116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3CEC12-A675-5B79-6276-32AE902BDCD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715465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7A0051-C60B-9702-8D0B-55AD9470DB55}"/>
              </a:ext>
            </a:extLst>
          </p:cNvPr>
          <p:cNvGrpSpPr/>
          <p:nvPr userDrawn="1"/>
        </p:nvGrpSpPr>
        <p:grpSpPr>
          <a:xfrm>
            <a:off x="396950" y="4022070"/>
            <a:ext cx="2492996" cy="2679178"/>
            <a:chOff x="396950" y="3454904"/>
            <a:chExt cx="2492996" cy="2679178"/>
          </a:xfrm>
        </p:grpSpPr>
        <p:sp>
          <p:nvSpPr>
            <p:cNvPr id="3" name="Rounded Rectangle 24">
              <a:extLst>
                <a:ext uri="{FF2B5EF4-FFF2-40B4-BE49-F238E27FC236}">
                  <a16:creationId xmlns:a16="http://schemas.microsoft.com/office/drawing/2014/main" id="{80B74359-1E30-E650-34A9-AC1C13F1E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2882" y="3653687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F44D11-0A54-B4F4-331E-6B96D8A43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91163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DB7A0A-6198-DB01-83AB-531F4634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6950" y="345490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4D87E-7828-3BED-4543-3B4C0CA46B21}"/>
              </a:ext>
            </a:extLst>
          </p:cNvPr>
          <p:cNvGrpSpPr/>
          <p:nvPr userDrawn="1"/>
        </p:nvGrpSpPr>
        <p:grpSpPr>
          <a:xfrm>
            <a:off x="4231036" y="4022070"/>
            <a:ext cx="2523286" cy="2679178"/>
            <a:chOff x="4231036" y="3454904"/>
            <a:chExt cx="2523286" cy="2679178"/>
          </a:xfrm>
        </p:grpSpPr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4BC203BC-2D31-485A-F534-45D83FB3C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36514" y="3656619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EB6EC0-B466-7E25-560F-DB65221C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55539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45C946-5C12-71D9-0A10-E4324C04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31036" y="345490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5B5F83-31C9-7197-4027-2354C85DE9ED}"/>
              </a:ext>
            </a:extLst>
          </p:cNvPr>
          <p:cNvGrpSpPr/>
          <p:nvPr userDrawn="1"/>
        </p:nvGrpSpPr>
        <p:grpSpPr>
          <a:xfrm>
            <a:off x="8098797" y="4022937"/>
            <a:ext cx="2519900" cy="2678311"/>
            <a:chOff x="8098797" y="3455771"/>
            <a:chExt cx="2519900" cy="2678311"/>
          </a:xfrm>
        </p:grpSpPr>
        <p:sp>
          <p:nvSpPr>
            <p:cNvPr id="15" name="Rounded Rectangle 24">
              <a:extLst>
                <a:ext uri="{FF2B5EF4-FFF2-40B4-BE49-F238E27FC236}">
                  <a16:creationId xmlns:a16="http://schemas.microsoft.com/office/drawing/2014/main" id="{BD003E26-3B0A-9530-FA03-1DE8541D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98189" y="3658300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9E3472-2688-408D-F31B-9BE1005DB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19914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C81E04E-B059-42D8-1D0C-C79A34BF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098797" y="3455771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75CF47-105F-945E-7D7E-CE093E52E846}"/>
              </a:ext>
            </a:extLst>
          </p:cNvPr>
          <p:cNvGrpSpPr/>
          <p:nvPr userDrawn="1"/>
        </p:nvGrpSpPr>
        <p:grpSpPr>
          <a:xfrm>
            <a:off x="1606262" y="1468735"/>
            <a:ext cx="2486777" cy="2679180"/>
            <a:chOff x="1606262" y="1468735"/>
            <a:chExt cx="2486777" cy="2679180"/>
          </a:xfrm>
        </p:grpSpPr>
        <p:sp>
          <p:nvSpPr>
            <p:cNvPr id="19" name="Rounded Rectangle 24">
              <a:extLst>
                <a:ext uri="{FF2B5EF4-FFF2-40B4-BE49-F238E27FC236}">
                  <a16:creationId xmlns:a16="http://schemas.microsoft.com/office/drawing/2014/main" id="{CC24ACFD-D793-5188-B42E-1E897F8C7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764510" y="1561711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7AAC8D-C780-DD07-FB08-3D84CF015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06262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55834E-B5C7-896C-41B3-C9AA1CF2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94256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D40A7-96C6-7325-D74E-0BAAF95B0348}"/>
              </a:ext>
            </a:extLst>
          </p:cNvPr>
          <p:cNvGrpSpPr/>
          <p:nvPr userDrawn="1"/>
        </p:nvGrpSpPr>
        <p:grpSpPr>
          <a:xfrm>
            <a:off x="5472033" y="1468735"/>
            <a:ext cx="2492391" cy="2679180"/>
            <a:chOff x="5472033" y="1468735"/>
            <a:chExt cx="2492391" cy="2679180"/>
          </a:xfrm>
        </p:grpSpPr>
        <p:sp>
          <p:nvSpPr>
            <p:cNvPr id="24" name="Rounded Rectangle 24">
              <a:extLst>
                <a:ext uri="{FF2B5EF4-FFF2-40B4-BE49-F238E27FC236}">
                  <a16:creationId xmlns:a16="http://schemas.microsoft.com/office/drawing/2014/main" id="{E8634FC8-AA45-1D4D-41A5-0045D067C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5641896" y="1560107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57BBEDC-DE34-CECB-4508-DDD5D637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72033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E38120-7946-0D28-A127-23C1F9B60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5641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58CFD4-852D-4B39-D204-3EB0869E1FE6}"/>
              </a:ext>
            </a:extLst>
          </p:cNvPr>
          <p:cNvGrpSpPr/>
          <p:nvPr userDrawn="1"/>
        </p:nvGrpSpPr>
        <p:grpSpPr>
          <a:xfrm>
            <a:off x="9337804" y="1468735"/>
            <a:ext cx="2498005" cy="2679180"/>
            <a:chOff x="9337804" y="1468735"/>
            <a:chExt cx="2498005" cy="2679180"/>
          </a:xfrm>
        </p:grpSpPr>
        <p:sp>
          <p:nvSpPr>
            <p:cNvPr id="28" name="Rounded Rectangle 24">
              <a:extLst>
                <a:ext uri="{FF2B5EF4-FFF2-40B4-BE49-F238E27FC236}">
                  <a16:creationId xmlns:a16="http://schemas.microsoft.com/office/drawing/2014/main" id="{305F0D8C-8A5D-FA97-8CB4-9ED538214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509656" y="1568128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4B38F4-9D14-8C3E-5400-810290DA6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7804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61262C4-56A3-D5A6-84A9-98855854D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7026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02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1071208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A330AA-5878-8D5D-D42E-8AD48FB27915}"/>
              </a:ext>
            </a:extLst>
          </p:cNvPr>
          <p:cNvCxnSpPr>
            <a:cxnSpLocks/>
          </p:cNvCxnSpPr>
          <p:nvPr userDrawn="1"/>
        </p:nvCxnSpPr>
        <p:spPr>
          <a:xfrm>
            <a:off x="798616" y="3267400"/>
            <a:ext cx="10641775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81950AF-9F44-8F79-3672-CDC47B01BFD7}"/>
              </a:ext>
            </a:extLst>
          </p:cNvPr>
          <p:cNvSpPr/>
          <p:nvPr userDrawn="1"/>
        </p:nvSpPr>
        <p:spPr>
          <a:xfrm>
            <a:off x="711099" y="3166370"/>
            <a:ext cx="198783" cy="19878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03206E1-A4ED-C18D-1A9F-4C775CC6D06E}"/>
              </a:ext>
            </a:extLst>
          </p:cNvPr>
          <p:cNvSpPr/>
          <p:nvPr userDrawn="1"/>
        </p:nvSpPr>
        <p:spPr>
          <a:xfrm>
            <a:off x="11339005" y="3175573"/>
            <a:ext cx="198783" cy="19878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6D407CB-B80D-99CA-DDDE-268370F5B36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986455" y="2579624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wrap="square" lIns="0" tIns="91440" rIns="0" anchor="ctr"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4A68BDE-729F-6ACA-C709-13AAD3F9E23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93510" y="2739431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12715B7-52DD-7F3A-75F5-06C1119DF7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109511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DFDD86D-A319-8E15-DEEF-F1A74BFC931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754336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A4BBA9-4A8A-DFC1-5462-3C7B1D7B7B24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754336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EF40F9D-972B-E196-BEFF-34E20BAC0F86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286271" y="2578137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AF715E5-429E-2966-2302-1D9698B1853F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93364" y="2746357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14E574E-1D17-CA27-73EB-8C1330B3FBA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09327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36E95F6-AF3B-48BC-9D1E-76681AA30643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054190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1BF7226-47B1-B42E-D7BF-768B7C2CA215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054190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74EF984-2E1F-2EBD-43C0-9C2A5A8359E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565305" y="2576649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F871F4-0EA0-DADA-3643-4A75A73170CB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874851" y="2746357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245BB00-C503-A47B-71E5-9FD143CEAE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88361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572CB72-265B-1A6E-CB4B-1D54DCA3C9E4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335677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6653FC-DD0E-D272-9249-E5BC7F66D4A6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241474" y="4786745"/>
            <a:ext cx="2019298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9D9FE5-B2E1-8F66-399D-12509D16150D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854729" y="2573867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55E618A-EFFF-E485-8AD1-1D28C8E2CAD8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9161899" y="2753283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27FCF8-D283-7038-1C0F-0082367663D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77785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520171-76AD-DCF6-B7F6-35E395BDFA85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8622725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8CFEF0A-F0F7-3357-5C21-B15CE89D0CB8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8622725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740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7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1/15/2024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67" r:id="rId3"/>
    <p:sldLayoutId id="2147483670" r:id="rId4"/>
    <p:sldLayoutId id="2147483668" r:id="rId5"/>
    <p:sldLayoutId id="2147483671" r:id="rId6"/>
    <p:sldLayoutId id="2147483672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87C-9017-C4D5-9E20-90C50FD6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How to create a Jenkins custom plugin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E2F26-7278-3BE4-4238-F4BB82B65471}"/>
              </a:ext>
            </a:extLst>
          </p:cNvPr>
          <p:cNvSpPr txBox="1"/>
          <p:nvPr/>
        </p:nvSpPr>
        <p:spPr>
          <a:xfrm>
            <a:off x="1176465" y="1606377"/>
            <a:ext cx="9982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cs typeface="Arial"/>
              </a:rPr>
              <a:t>A step-by-step guide to developing custom plugin and using it.</a:t>
            </a:r>
          </a:p>
        </p:txBody>
      </p:sp>
      <p:pic>
        <p:nvPicPr>
          <p:cNvPr id="10" name="Picture Placeholder 9" descr="A cartoon of a person wearing a bow tie&#10;&#10;Description automatically generated">
            <a:extLst>
              <a:ext uri="{FF2B5EF4-FFF2-40B4-BE49-F238E27FC236}">
                <a16:creationId xmlns:a16="http://schemas.microsoft.com/office/drawing/2014/main" id="{953C2E94-AF50-5D4E-1AF7-4C6D3F8B7B0B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t="-1272" r="-352" b="-4071"/>
          <a:stretch/>
        </p:blipFill>
        <p:spPr>
          <a:xfrm>
            <a:off x="4337694" y="2359540"/>
            <a:ext cx="2939252" cy="4258808"/>
          </a:xfrm>
        </p:spPr>
      </p:pic>
    </p:spTree>
    <p:extLst>
      <p:ext uri="{BB962C8B-B14F-4D97-AF65-F5344CB8AC3E}">
        <p14:creationId xmlns:p14="http://schemas.microsoft.com/office/powerpoint/2010/main" val="334974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32E973-8C7C-5684-532D-894C77F7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19" y="447469"/>
            <a:ext cx="10643616" cy="71727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WHY CREATE CUSTOM PLUGIN</a:t>
            </a:r>
            <a:endParaRPr lang="en-US" b="0" dirty="0">
              <a:ea typeface="+mj-lt"/>
              <a:cs typeface="+mj-lt"/>
            </a:endParaRPr>
          </a:p>
          <a:p>
            <a:endParaRPr lang="en-US" dirty="0"/>
          </a:p>
        </p:txBody>
      </p:sp>
      <p:graphicFrame>
        <p:nvGraphicFramePr>
          <p:cNvPr id="23" name="SmartArt Placeholder 22" descr="Smart Art graphic">
            <a:extLst>
              <a:ext uri="{FF2B5EF4-FFF2-40B4-BE49-F238E27FC236}">
                <a16:creationId xmlns:a16="http://schemas.microsoft.com/office/drawing/2014/main" id="{052BCF66-872C-892A-B069-DFE7AD4A7363}"/>
              </a:ext>
            </a:extLst>
          </p:cNvPr>
          <p:cNvGraphicFramePr>
            <a:graphicFrameLocks noGrp="1"/>
          </p:cNvGraphicFramePr>
          <p:nvPr>
            <p:ph type="dgm" sz="quarter" idx="29"/>
            <p:extLst>
              <p:ext uri="{D42A27DB-BD31-4B8C-83A1-F6EECF244321}">
                <p14:modId xmlns:p14="http://schemas.microsoft.com/office/powerpoint/2010/main" val="1602241190"/>
              </p:ext>
            </p:extLst>
          </p:nvPr>
        </p:nvGraphicFramePr>
        <p:xfrm>
          <a:off x="800100" y="1235075"/>
          <a:ext cx="10644188" cy="497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Placeholder 23" descr="Isometric Drawing">
            <a:extLst>
              <a:ext uri="{FF2B5EF4-FFF2-40B4-BE49-F238E27FC236}">
                <a16:creationId xmlns:a16="http://schemas.microsoft.com/office/drawing/2014/main" id="{BC1082C1-D3C7-E05C-E76A-407BF92BA60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195" r="1195"/>
          <a:stretch/>
        </p:blipFill>
        <p:spPr/>
      </p:pic>
    </p:spTree>
    <p:extLst>
      <p:ext uri="{BB962C8B-B14F-4D97-AF65-F5344CB8AC3E}">
        <p14:creationId xmlns:p14="http://schemas.microsoft.com/office/powerpoint/2010/main" val="412039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59D80-41BD-277F-5BD4-0F1C409E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JENKINS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8C0E-6090-4466-F168-3BD4D1DC3B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56942" y="2579625"/>
            <a:ext cx="1587843" cy="1371600"/>
          </a:xfrm>
        </p:spPr>
        <p:txBody>
          <a:bodyPr/>
          <a:lstStyle/>
          <a:p>
            <a:r>
              <a:rPr lang="en-US" sz="1600" dirty="0">
                <a:cs typeface="Arial"/>
              </a:rPr>
              <a:t>Extension Points</a:t>
            </a:r>
            <a:endParaRPr lang="en-US" sz="1600">
              <a:cs typeface="Arial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888D1055-CAF4-A676-769B-58F077E5A77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342444" y="4210096"/>
            <a:ext cx="2222190" cy="8842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latin typeface="Arial"/>
                <a:cs typeface="Arial"/>
              </a:rPr>
              <a:t>Jenkins plugins extend the core functionality through extension points like </a:t>
            </a:r>
            <a:r>
              <a:rPr lang="en-GB" dirty="0">
                <a:solidFill>
                  <a:srgbClr val="374151"/>
                </a:solidFill>
                <a:latin typeface="system-ui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SCM (Source Code Management)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C68D2-8530-21F6-E487-465630C5F2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93596" y="2578137"/>
            <a:ext cx="1392194" cy="1361303"/>
          </a:xfrm>
        </p:spPr>
        <p:txBody>
          <a:bodyPr/>
          <a:lstStyle/>
          <a:p>
            <a:r>
              <a:rPr lang="en-US" sz="1600" dirty="0"/>
              <a:t>Extension classes</a:t>
            </a:r>
            <a:endParaRPr lang="en-US" sz="1600" dirty="0">
              <a:cs typeface="Arial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F448081-1ECA-F83C-84A8-5A39A069D4C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858542" y="4282177"/>
            <a:ext cx="2376649" cy="6165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GB" dirty="0">
                <a:latin typeface="Arial"/>
                <a:cs typeface="Arial"/>
              </a:rPr>
              <a:t>Extension classes define the behaviour or contribution of the plugin.</a:t>
            </a:r>
            <a:endParaRPr lang="en-US" dirty="0"/>
          </a:p>
          <a:p>
            <a:pPr marL="285750" indent="-285750" algn="l">
              <a:buFont typeface="Symbol"/>
              <a:buChar char="•"/>
            </a:pPr>
            <a:endParaRPr lang="en-GB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B50977-684F-5031-34D4-AC0C44F6AB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5007" y="2576649"/>
            <a:ext cx="1392194" cy="1371600"/>
          </a:xfrm>
        </p:spPr>
        <p:txBody>
          <a:bodyPr/>
          <a:lstStyle/>
          <a:p>
            <a:r>
              <a:rPr lang="en-US" sz="1600" dirty="0"/>
              <a:t>Plugin manager</a:t>
            </a:r>
            <a:endParaRPr lang="en-US" sz="1600" dirty="0">
              <a:cs typeface="Arial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D92FAE2-F088-F62D-4DF1-29F03652DCA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1474" y="4282322"/>
            <a:ext cx="2019298" cy="6165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latin typeface="system-ui"/>
              </a:rPr>
              <a:t>Jenkins Plugin Manager handles the installation, updating, and management of plugins.</a:t>
            </a:r>
            <a:endParaRPr lang="en-US">
              <a:latin typeface="system-u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FEF21A-095E-B95D-8326-CA157EACAC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54729" y="2584164"/>
            <a:ext cx="1371600" cy="1371600"/>
          </a:xfrm>
        </p:spPr>
        <p:txBody>
          <a:bodyPr/>
          <a:lstStyle/>
          <a:p>
            <a:r>
              <a:rPr lang="en-US" sz="1600" dirty="0">
                <a:cs typeface="Arial"/>
              </a:rPr>
              <a:t>Descriptor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50CC887C-9AA3-2615-EC99-0262AB6EF9D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663914" y="4343961"/>
            <a:ext cx="1830893" cy="6165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system-ui"/>
              </a:rPr>
              <a:t>A descriptor provides metadata about a plugin, or an extension point.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218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319C-2CE8-2D03-F274-E19F185F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to create the Jenkins plugin</a:t>
            </a:r>
          </a:p>
        </p:txBody>
      </p:sp>
      <p:pic>
        <p:nvPicPr>
          <p:cNvPr id="158" name="Picture Placeholder 157" descr="Isometric drawing person climbing a mountain">
            <a:extLst>
              <a:ext uri="{FF2B5EF4-FFF2-40B4-BE49-F238E27FC236}">
                <a16:creationId xmlns:a16="http://schemas.microsoft.com/office/drawing/2014/main" id="{5AEC4904-7638-57CD-130D-B0230284BC5F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124" b="8124"/>
          <a:stretch/>
        </p:blipFill>
        <p:spPr/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B22601-4C23-41AA-29FF-0EFFDFA82C68}"/>
              </a:ext>
            </a:extLst>
          </p:cNvPr>
          <p:cNvSpPr txBox="1"/>
          <p:nvPr/>
        </p:nvSpPr>
        <p:spPr>
          <a:xfrm>
            <a:off x="154459" y="4608040"/>
            <a:ext cx="1840641" cy="1132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42B17-570F-177A-44E6-6D68515C81E8}"/>
              </a:ext>
            </a:extLst>
          </p:cNvPr>
          <p:cNvSpPr txBox="1"/>
          <p:nvPr/>
        </p:nvSpPr>
        <p:spPr>
          <a:xfrm>
            <a:off x="154459" y="4608040"/>
            <a:ext cx="1840641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Calibri"/>
                <a:cs typeface="Arial"/>
              </a:rPr>
              <a:t>Setup the Development Environment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32E44F-AEE8-4F89-23C1-FB9A5579D009}"/>
              </a:ext>
            </a:extLst>
          </p:cNvPr>
          <p:cNvSpPr txBox="1"/>
          <p:nvPr/>
        </p:nvSpPr>
        <p:spPr>
          <a:xfrm>
            <a:off x="2203621" y="5802527"/>
            <a:ext cx="1840641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Calibri"/>
                <a:cs typeface="Arial"/>
              </a:rPr>
              <a:t>Define plugin structure and dependencies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E2CDA6-C9E9-A249-B718-22BFCBFFCFC8}"/>
              </a:ext>
            </a:extLst>
          </p:cNvPr>
          <p:cNvSpPr txBox="1"/>
          <p:nvPr/>
        </p:nvSpPr>
        <p:spPr>
          <a:xfrm>
            <a:off x="4314567" y="5174391"/>
            <a:ext cx="1840641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Calibri"/>
                <a:cs typeface="Arial"/>
              </a:rPr>
              <a:t>Implement the custom functionality using java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B3BE7C-FF48-07CD-FE92-EF120CEC2646}"/>
              </a:ext>
            </a:extLst>
          </p:cNvPr>
          <p:cNvSpPr txBox="1"/>
          <p:nvPr/>
        </p:nvSpPr>
        <p:spPr>
          <a:xfrm>
            <a:off x="6240161" y="3722472"/>
            <a:ext cx="1840641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Calibri"/>
                <a:cs typeface="Arial"/>
              </a:rPr>
              <a:t>Implementation of the extension points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98357E-7E8F-3D3F-2DF0-5D0A4B7E2D2D}"/>
              </a:ext>
            </a:extLst>
          </p:cNvPr>
          <p:cNvSpPr txBox="1"/>
          <p:nvPr/>
        </p:nvSpPr>
        <p:spPr>
          <a:xfrm>
            <a:off x="8886566" y="3990201"/>
            <a:ext cx="1840641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Calibri"/>
                <a:cs typeface="Arial"/>
              </a:rPr>
              <a:t>Testing and debugging of the custom plugin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88316A-C9FA-9522-D057-4245243A6407}"/>
              </a:ext>
            </a:extLst>
          </p:cNvPr>
          <p:cNvSpPr txBox="1"/>
          <p:nvPr/>
        </p:nvSpPr>
        <p:spPr>
          <a:xfrm>
            <a:off x="10554728" y="2641255"/>
            <a:ext cx="158320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Calibri"/>
                <a:cs typeface="Arial"/>
              </a:rPr>
              <a:t>Packaging and Deploying the plugin</a:t>
            </a:r>
            <a:endParaRPr lang="en-GB" sz="1600">
              <a:solidFill>
                <a:schemeClr val="tx2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33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86F0C103-173B-1843-E1D9-A1067470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95" y="1081599"/>
            <a:ext cx="7902195" cy="717279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Deploying and using the plugin</a:t>
            </a:r>
          </a:p>
        </p:txBody>
      </p:sp>
      <p:pic>
        <p:nvPicPr>
          <p:cNvPr id="19" name="Picture Placeholder 18" descr="Isometric Drawing">
            <a:extLst>
              <a:ext uri="{FF2B5EF4-FFF2-40B4-BE49-F238E27FC236}">
                <a16:creationId xmlns:a16="http://schemas.microsoft.com/office/drawing/2014/main" id="{84E88EED-50A7-0C18-7040-00C85517886C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47" r="6647"/>
          <a:stretch/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B596AA3-3B4F-504C-1037-814C3C6E6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Upload the .hpi file through Jenkins UI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3ECF1FF-4113-6667-61AB-7DC2217763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Restart Jenkins after deployment is complete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B06565C-3BA6-44B1-C1A9-872F6BC060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Enable the plugin in your job</a:t>
            </a:r>
            <a:endParaRPr lang="en-US" dirty="0">
              <a:cs typeface="Arial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9193B75-E7E8-6105-DD76-8B58D62A10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Run the build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0D3433C-DA36-FC63-7631-990821204A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Output will be shown as you have specified for it to be shown.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9405F83-5AF8-77CA-D4D7-615320074D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069DE6-5722-EEC0-032F-2B0321DFEB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9195712-CDBD-3BBC-007D-7643D1E72D0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7ADB77F-319A-AA9B-B3FE-D5A5398CE3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3E9F5B0-794E-11C3-BF2C-99416EF4AF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63C51CA-28A6-9B74-36B1-03B0E5C6B4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7243FBE-06CF-0FE5-D586-BC0B371AD1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7177E0E-257C-863E-39AB-A948BB86BD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0479768-E242-E006-79CF-32E6445AE5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0804F71-6A9C-6DBE-3584-A0FC151153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71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50A1A64C-9B67-39D2-8E12-2CC5761B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5BE1"/>
                </a:solidFill>
                <a:latin typeface="Century Gothic"/>
              </a:rPr>
              <a:t>Advances topics and best practices</a:t>
            </a:r>
            <a:endParaRPr lang="en-US" dirty="0" err="1"/>
          </a:p>
        </p:txBody>
      </p:sp>
      <p:graphicFrame>
        <p:nvGraphicFramePr>
          <p:cNvPr id="6" name="SmartArt Placeholder 5" descr="Smart Art Graphic">
            <a:extLst>
              <a:ext uri="{FF2B5EF4-FFF2-40B4-BE49-F238E27FC236}">
                <a16:creationId xmlns:a16="http://schemas.microsoft.com/office/drawing/2014/main" id="{20A3B3AB-C325-E359-8954-67BA4D548FA1}"/>
              </a:ext>
            </a:extLst>
          </p:cNvPr>
          <p:cNvGraphicFramePr>
            <a:graphicFrameLocks noGrp="1"/>
          </p:cNvGraphicFramePr>
          <p:nvPr>
            <p:ph type="dgm" sz="quarter" idx="29"/>
            <p:extLst>
              <p:ext uri="{D42A27DB-BD31-4B8C-83A1-F6EECF244321}">
                <p14:modId xmlns:p14="http://schemas.microsoft.com/office/powerpoint/2010/main" val="1639588326"/>
              </p:ext>
            </p:extLst>
          </p:nvPr>
        </p:nvGraphicFramePr>
        <p:xfrm>
          <a:off x="785813" y="1817688"/>
          <a:ext cx="10620375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Placeholder 11" descr="Clock">
            <a:extLst>
              <a:ext uri="{FF2B5EF4-FFF2-40B4-BE49-F238E27FC236}">
                <a16:creationId xmlns:a16="http://schemas.microsoft.com/office/drawing/2014/main" id="{A821B1D7-EBB3-5CAE-1211-E820F5F7FA5D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Placeholder 12" descr="Research">
            <a:extLst>
              <a:ext uri="{FF2B5EF4-FFF2-40B4-BE49-F238E27FC236}">
                <a16:creationId xmlns:a16="http://schemas.microsoft.com/office/drawing/2014/main" id="{71A84B8C-23DE-FE7A-A7D5-7C5C97439D3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Picture Placeholder 13" descr="Presentation with bar chart">
            <a:extLst>
              <a:ext uri="{FF2B5EF4-FFF2-40B4-BE49-F238E27FC236}">
                <a16:creationId xmlns:a16="http://schemas.microsoft.com/office/drawing/2014/main" id="{85636235-74B0-ACCD-4D14-6418F289F27F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713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0344-21DC-8A26-5B3C-356DD5D9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ci/cd tools</a:t>
            </a:r>
          </a:p>
        </p:txBody>
      </p:sp>
      <p:pic>
        <p:nvPicPr>
          <p:cNvPr id="5" name="Picture Placeholder 4" descr="A hand pointing at a sign&#10;&#10;Description automatically generated">
            <a:extLst>
              <a:ext uri="{FF2B5EF4-FFF2-40B4-BE49-F238E27FC236}">
                <a16:creationId xmlns:a16="http://schemas.microsoft.com/office/drawing/2014/main" id="{429B13C1-1DB3-71DD-8677-96AFBDD1E0A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-173" r="173"/>
          <a:stretch/>
        </p:blipFill>
        <p:spPr>
          <a:xfrm>
            <a:off x="734397" y="2205342"/>
            <a:ext cx="5362857" cy="2284280"/>
          </a:xfrm>
        </p:spPr>
      </p:pic>
      <p:pic>
        <p:nvPicPr>
          <p:cNvPr id="14" name="Picture 13" descr="A black circle with a white circle in the middle&#10;&#10;Description automatically generated">
            <a:extLst>
              <a:ext uri="{FF2B5EF4-FFF2-40B4-BE49-F238E27FC236}">
                <a16:creationId xmlns:a16="http://schemas.microsoft.com/office/drawing/2014/main" id="{69FFCEB6-38A5-1852-A9A6-D9049430A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050" y="2092111"/>
            <a:ext cx="2581532" cy="2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5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25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EFF04-2552-D008-F0B1-26ED87FE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THANKING MY GURU</a:t>
            </a:r>
          </a:p>
        </p:txBody>
      </p:sp>
      <p:sp>
        <p:nvSpPr>
          <p:cNvPr id="52" name="Freeform: Shape 27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notepad and pen next to a plant&#10;&#10;Description automatically generated">
            <a:extLst>
              <a:ext uri="{FF2B5EF4-FFF2-40B4-BE49-F238E27FC236}">
                <a16:creationId xmlns:a16="http://schemas.microsoft.com/office/drawing/2014/main" id="{3B8498D0-BD6F-1D26-B605-FAAFDC374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2700716"/>
            <a:ext cx="3339152" cy="2229341"/>
          </a:xfrm>
          <a:prstGeom prst="rect">
            <a:avLst/>
          </a:prstGeom>
        </p:spPr>
      </p:pic>
      <p:pic>
        <p:nvPicPr>
          <p:cNvPr id="18" name="Picture Placeholder 4" descr="A notebook and pen on a table&#10;&#10;Description automatically generated">
            <a:extLst>
              <a:ext uri="{FF2B5EF4-FFF2-40B4-BE49-F238E27FC236}">
                <a16:creationId xmlns:a16="http://schemas.microsoft.com/office/drawing/2014/main" id="{3B2AD843-F85E-682A-A498-1EBC9F85F2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67" r="26667"/>
          <a:stretch/>
        </p:blipFill>
        <p:spPr>
          <a:xfrm>
            <a:off x="7963726" y="2061263"/>
            <a:ext cx="2897949" cy="4139927"/>
          </a:xfrm>
          <a:prstGeom prst="roundRect">
            <a:avLst>
              <a:gd name="adj" fmla="val 1858"/>
            </a:avLst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88660A-76D9-A2FC-967C-6B0A68423070}"/>
              </a:ext>
            </a:extLst>
          </p:cNvPr>
          <p:cNvSpPr txBox="1"/>
          <p:nvPr/>
        </p:nvSpPr>
        <p:spPr>
          <a:xfrm>
            <a:off x="1052508" y="5498495"/>
            <a:ext cx="3830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GB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/>
              </a:rPr>
              <a:t>MR. GURUMURTHY ARUMUGAM</a:t>
            </a:r>
            <a:endParaRPr lang="en-GB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9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4">
      <a:dk1>
        <a:srgbClr val="000000"/>
      </a:dk1>
      <a:lt1>
        <a:srgbClr val="FFFFFF"/>
      </a:lt1>
      <a:dk2>
        <a:srgbClr val="4D5BE1"/>
      </a:dk2>
      <a:lt2>
        <a:srgbClr val="E7E6E6"/>
      </a:lt2>
      <a:accent1>
        <a:srgbClr val="DEE5F4"/>
      </a:accent1>
      <a:accent2>
        <a:srgbClr val="B73734"/>
      </a:accent2>
      <a:accent3>
        <a:srgbClr val="FE8583"/>
      </a:accent3>
      <a:accent4>
        <a:srgbClr val="C2BDFF"/>
      </a:accent4>
      <a:accent5>
        <a:srgbClr val="FAECE1"/>
      </a:accent5>
      <a:accent6>
        <a:srgbClr val="BAE6F4"/>
      </a:accent6>
      <a:hlink>
        <a:srgbClr val="4E5AE1"/>
      </a:hlink>
      <a:folHlink>
        <a:srgbClr val="DFE4F4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420931_Win32_SL_v7a" id="{B0F47714-C288-438A-A83E-1FA0BB22FDAA}" vid="{E20F96FA-9E6B-4931-8D41-C5753D6021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E9896E-E18F-425E-8D42-9132A4D3DE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0D2409-F9C3-4B5C-A54C-DA9694C01B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18EC08-E6C4-4B6A-9A4F-3B76D0EE7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How to create a Jenkins custom plugin</vt:lpstr>
      <vt:lpstr>WHY CREATE CUSTOM PLUGIN </vt:lpstr>
      <vt:lpstr>EXPLORING THE JENKINS ARCHITECTURE</vt:lpstr>
      <vt:lpstr>Step by step to create the Jenkins plugin</vt:lpstr>
      <vt:lpstr>Deploying and using the plugin</vt:lpstr>
      <vt:lpstr>Advances topics and best practices</vt:lpstr>
      <vt:lpstr>Other ci/cd tools</vt:lpstr>
      <vt:lpstr>THANKING MY GURU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 1</dc:title>
  <dc:creator/>
  <cp:lastModifiedBy/>
  <cp:revision>364</cp:revision>
  <dcterms:created xsi:type="dcterms:W3CDTF">2023-03-31T19:30:32Z</dcterms:created>
  <dcterms:modified xsi:type="dcterms:W3CDTF">2024-01-15T09:59:47Z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