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81" r:id="rId22"/>
    <p:sldId id="275" r:id="rId23"/>
    <p:sldId id="277" r:id="rId24"/>
    <p:sldId id="278" r:id="rId25"/>
    <p:sldId id="279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58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00271" y="992981"/>
            <a:ext cx="635622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14383" y="2318544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2886</Words>
  <Application>Microsoft Macintosh PowerPoint</Application>
  <PresentationFormat>Widescreen</PresentationFormat>
  <Paragraphs>476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40</cp:revision>
  <dcterms:created xsi:type="dcterms:W3CDTF">2022-07-26T07:32:28Z</dcterms:created>
  <dcterms:modified xsi:type="dcterms:W3CDTF">2022-08-01T18:44:42Z</dcterms:modified>
</cp:coreProperties>
</file>