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pPr lvl="1"/>
            <a:r>
              <a:rPr lang="en-US" dirty="0"/>
              <a:t>is / in / and / not / or - are different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1920</Words>
  <Application>Microsoft Macintosh PowerPoint</Application>
  <PresentationFormat>Widescreen</PresentationFormat>
  <Paragraphs>343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Shouting</vt:lpstr>
      <vt:lpstr>Concatenation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17</cp:revision>
  <dcterms:created xsi:type="dcterms:W3CDTF">2022-07-26T07:32:28Z</dcterms:created>
  <dcterms:modified xsi:type="dcterms:W3CDTF">2022-07-26T12:41:28Z</dcterms:modified>
</cp:coreProperties>
</file>